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6248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:Chenchanagari Renati Sandeepkumar</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:720921104022</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7489</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14</cp:revision>
  <dcterms:created xsi:type="dcterms:W3CDTF">2024-04-10T06:24:00Z</dcterms:created>
  <dcterms:modified xsi:type="dcterms:W3CDTF">2024-04-10T09:57:27Z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F4EB887D05E346899A4C22D3D92BDA90_13</vt:lpwstr>
  </property>
  <property fmtid="{D5CDD505-2E9C-101B-9397-08002B2CF9AE}" pid="4" name="KSOProductBuildVer">
    <vt:lpwstr>1033-12.2.0.16731</vt:lpwstr>
  </property>
</Properties>
</file>