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1"/>
  </p:normalViewPr>
  <p:slideViewPr>
    <p:cSldViewPr snapToGrid="0" snapToObjects="1">
      <p:cViewPr>
        <p:scale>
          <a:sx n="100" d="100"/>
          <a:sy n="100" d="100"/>
        </p:scale>
        <p:origin x="100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83A1C3-3739-4474-9E9A-7E1C69B7907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62EB557-2CA3-4872-8A81-C31CF0368888}">
      <dgm:prSet/>
      <dgm:spPr/>
      <dgm:t>
        <a:bodyPr/>
        <a:lstStyle/>
        <a:p>
          <a:r>
            <a:rPr lang="en-US"/>
            <a:t>Admin (Cockpit)</a:t>
          </a:r>
        </a:p>
      </dgm:t>
    </dgm:pt>
    <dgm:pt modelId="{925420D9-A03F-49B2-98AC-F17ABF4F6C19}" type="parTrans" cxnId="{56093E0A-6C06-4545-9934-CA4B96AAA89F}">
      <dgm:prSet/>
      <dgm:spPr/>
      <dgm:t>
        <a:bodyPr/>
        <a:lstStyle/>
        <a:p>
          <a:endParaRPr lang="en-US"/>
        </a:p>
      </dgm:t>
    </dgm:pt>
    <dgm:pt modelId="{AC1E181D-7B6F-494F-AA31-4F8C242AE1D7}" type="sibTrans" cxnId="{56093E0A-6C06-4545-9934-CA4B96AAA89F}">
      <dgm:prSet/>
      <dgm:spPr/>
      <dgm:t>
        <a:bodyPr/>
        <a:lstStyle/>
        <a:p>
          <a:endParaRPr lang="en-US"/>
        </a:p>
      </dgm:t>
    </dgm:pt>
    <dgm:pt modelId="{AD10279D-FE8A-4F4D-A5FD-9C88E44D0A19}">
      <dgm:prSet/>
      <dgm:spPr/>
      <dgm:t>
        <a:bodyPr/>
        <a:lstStyle/>
        <a:p>
          <a:r>
            <a:rPr lang="en-US"/>
            <a:t>Doctor</a:t>
          </a:r>
        </a:p>
      </dgm:t>
    </dgm:pt>
    <dgm:pt modelId="{CAD4E74A-4036-4967-864C-79D72309E6B4}" type="parTrans" cxnId="{B87D5786-C928-4B4E-BA81-7D1AFAA07E88}">
      <dgm:prSet/>
      <dgm:spPr/>
      <dgm:t>
        <a:bodyPr/>
        <a:lstStyle/>
        <a:p>
          <a:endParaRPr lang="en-US"/>
        </a:p>
      </dgm:t>
    </dgm:pt>
    <dgm:pt modelId="{FA8BA675-E84F-402A-B9D3-46F936BE59B5}" type="sibTrans" cxnId="{B87D5786-C928-4B4E-BA81-7D1AFAA07E88}">
      <dgm:prSet/>
      <dgm:spPr/>
      <dgm:t>
        <a:bodyPr/>
        <a:lstStyle/>
        <a:p>
          <a:endParaRPr lang="en-US"/>
        </a:p>
      </dgm:t>
    </dgm:pt>
    <dgm:pt modelId="{B7806CDB-6252-4EFC-9503-4D022D88D971}">
      <dgm:prSet/>
      <dgm:spPr/>
      <dgm:t>
        <a:bodyPr/>
        <a:lstStyle/>
        <a:p>
          <a:r>
            <a:rPr lang="en-US"/>
            <a:t>Laboratory Person</a:t>
          </a:r>
        </a:p>
      </dgm:t>
    </dgm:pt>
    <dgm:pt modelId="{131533B0-BF48-4958-B526-E6A0A373088F}" type="parTrans" cxnId="{AEBA3BDF-D5C6-489F-9968-D1EBDF667BFA}">
      <dgm:prSet/>
      <dgm:spPr/>
      <dgm:t>
        <a:bodyPr/>
        <a:lstStyle/>
        <a:p>
          <a:endParaRPr lang="en-US"/>
        </a:p>
      </dgm:t>
    </dgm:pt>
    <dgm:pt modelId="{4C31D6F4-8557-40E3-8D7C-9AF94B869EA2}" type="sibTrans" cxnId="{AEBA3BDF-D5C6-489F-9968-D1EBDF667BFA}">
      <dgm:prSet/>
      <dgm:spPr/>
      <dgm:t>
        <a:bodyPr/>
        <a:lstStyle/>
        <a:p>
          <a:endParaRPr lang="en-US"/>
        </a:p>
      </dgm:t>
    </dgm:pt>
    <dgm:pt modelId="{0E50F59B-CBB1-4358-9ED3-5C1FD7628E21}">
      <dgm:prSet/>
      <dgm:spPr/>
      <dgm:t>
        <a:bodyPr/>
        <a:lstStyle/>
        <a:p>
          <a:r>
            <a:rPr lang="en-US"/>
            <a:t>Patient </a:t>
          </a:r>
        </a:p>
      </dgm:t>
    </dgm:pt>
    <dgm:pt modelId="{C67F7EA1-0340-41B7-BE9D-048DA8CF180F}" type="parTrans" cxnId="{DA9E3FA8-40C9-4DDA-9A76-BBDA3DABAAD1}">
      <dgm:prSet/>
      <dgm:spPr/>
      <dgm:t>
        <a:bodyPr/>
        <a:lstStyle/>
        <a:p>
          <a:endParaRPr lang="en-US"/>
        </a:p>
      </dgm:t>
    </dgm:pt>
    <dgm:pt modelId="{5C1C0FC1-5C9D-46DE-A99B-EF2581896DCD}" type="sibTrans" cxnId="{DA9E3FA8-40C9-4DDA-9A76-BBDA3DABAAD1}">
      <dgm:prSet/>
      <dgm:spPr/>
      <dgm:t>
        <a:bodyPr/>
        <a:lstStyle/>
        <a:p>
          <a:endParaRPr lang="en-US"/>
        </a:p>
      </dgm:t>
    </dgm:pt>
    <dgm:pt modelId="{CB6BED14-A63A-4B8A-B5A1-D4E1CC334FBA}" type="pres">
      <dgm:prSet presAssocID="{7783A1C3-3739-4474-9E9A-7E1C69B7907D}" presName="root" presStyleCnt="0">
        <dgm:presLayoutVars>
          <dgm:dir/>
          <dgm:resizeHandles val="exact"/>
        </dgm:presLayoutVars>
      </dgm:prSet>
      <dgm:spPr/>
    </dgm:pt>
    <dgm:pt modelId="{553DA167-8554-4675-8E93-62578614B8DC}" type="pres">
      <dgm:prSet presAssocID="{D62EB557-2CA3-4872-8A81-C31CF0368888}" presName="compNode" presStyleCnt="0"/>
      <dgm:spPr/>
    </dgm:pt>
    <dgm:pt modelId="{CAC3721A-97F0-48D8-8101-1C9FCA48DE16}" type="pres">
      <dgm:prSet presAssocID="{D62EB557-2CA3-4872-8A81-C31CF0368888}" presName="bgRect" presStyleLbl="bgShp" presStyleIdx="0" presStyleCnt="4"/>
      <dgm:spPr/>
    </dgm:pt>
    <dgm:pt modelId="{A04D2BCA-6BCB-42C6-8892-6A5FB3EEF659}" type="pres">
      <dgm:prSet presAssocID="{D62EB557-2CA3-4872-8A81-C31CF036888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133509C3-8807-4786-B46C-2991AA8713B5}" type="pres">
      <dgm:prSet presAssocID="{D62EB557-2CA3-4872-8A81-C31CF0368888}" presName="spaceRect" presStyleCnt="0"/>
      <dgm:spPr/>
    </dgm:pt>
    <dgm:pt modelId="{E66161CD-8FC3-4256-BEA8-0C8B88187BF3}" type="pres">
      <dgm:prSet presAssocID="{D62EB557-2CA3-4872-8A81-C31CF0368888}" presName="parTx" presStyleLbl="revTx" presStyleIdx="0" presStyleCnt="4">
        <dgm:presLayoutVars>
          <dgm:chMax val="0"/>
          <dgm:chPref val="0"/>
        </dgm:presLayoutVars>
      </dgm:prSet>
      <dgm:spPr/>
    </dgm:pt>
    <dgm:pt modelId="{D42BDC89-DEFD-4B4B-9D13-125C94612895}" type="pres">
      <dgm:prSet presAssocID="{AC1E181D-7B6F-494F-AA31-4F8C242AE1D7}" presName="sibTrans" presStyleCnt="0"/>
      <dgm:spPr/>
    </dgm:pt>
    <dgm:pt modelId="{36CA8EE8-2F35-4527-8477-294924237484}" type="pres">
      <dgm:prSet presAssocID="{AD10279D-FE8A-4F4D-A5FD-9C88E44D0A19}" presName="compNode" presStyleCnt="0"/>
      <dgm:spPr/>
    </dgm:pt>
    <dgm:pt modelId="{5B34F218-4155-4F58-BEC3-A8A795C51681}" type="pres">
      <dgm:prSet presAssocID="{AD10279D-FE8A-4F4D-A5FD-9C88E44D0A19}" presName="bgRect" presStyleLbl="bgShp" presStyleIdx="1" presStyleCnt="4"/>
      <dgm:spPr/>
    </dgm:pt>
    <dgm:pt modelId="{BFCA02C1-4C00-4B52-87EC-A0FEFED04F56}" type="pres">
      <dgm:prSet presAssocID="{AD10279D-FE8A-4F4D-A5FD-9C88E44D0A1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72003A4B-2829-40C5-AD41-264F7C5BE519}" type="pres">
      <dgm:prSet presAssocID="{AD10279D-FE8A-4F4D-A5FD-9C88E44D0A19}" presName="spaceRect" presStyleCnt="0"/>
      <dgm:spPr/>
    </dgm:pt>
    <dgm:pt modelId="{F4B2FB7C-FDBB-4941-BF6A-E83518297DCA}" type="pres">
      <dgm:prSet presAssocID="{AD10279D-FE8A-4F4D-A5FD-9C88E44D0A19}" presName="parTx" presStyleLbl="revTx" presStyleIdx="1" presStyleCnt="4">
        <dgm:presLayoutVars>
          <dgm:chMax val="0"/>
          <dgm:chPref val="0"/>
        </dgm:presLayoutVars>
      </dgm:prSet>
      <dgm:spPr/>
    </dgm:pt>
    <dgm:pt modelId="{0AD15F38-60A8-4A4B-9B9D-202D7722C771}" type="pres">
      <dgm:prSet presAssocID="{FA8BA675-E84F-402A-B9D3-46F936BE59B5}" presName="sibTrans" presStyleCnt="0"/>
      <dgm:spPr/>
    </dgm:pt>
    <dgm:pt modelId="{1F04A43F-C504-4B79-90E8-43556C976FA9}" type="pres">
      <dgm:prSet presAssocID="{B7806CDB-6252-4EFC-9503-4D022D88D971}" presName="compNode" presStyleCnt="0"/>
      <dgm:spPr/>
    </dgm:pt>
    <dgm:pt modelId="{08EB29B1-994A-4924-AA34-D73B9F0D5BC2}" type="pres">
      <dgm:prSet presAssocID="{B7806CDB-6252-4EFC-9503-4D022D88D971}" presName="bgRect" presStyleLbl="bgShp" presStyleIdx="2" presStyleCnt="4"/>
      <dgm:spPr/>
    </dgm:pt>
    <dgm:pt modelId="{F0E0CACD-13F2-4808-8E43-C9E704A51D86}" type="pres">
      <dgm:prSet presAssocID="{B7806CDB-6252-4EFC-9503-4D022D88D97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56A7AE74-5388-4E22-B7E6-4481EB341543}" type="pres">
      <dgm:prSet presAssocID="{B7806CDB-6252-4EFC-9503-4D022D88D971}" presName="spaceRect" presStyleCnt="0"/>
      <dgm:spPr/>
    </dgm:pt>
    <dgm:pt modelId="{18301155-F29A-470B-8DEE-F72E44962CDD}" type="pres">
      <dgm:prSet presAssocID="{B7806CDB-6252-4EFC-9503-4D022D88D971}" presName="parTx" presStyleLbl="revTx" presStyleIdx="2" presStyleCnt="4">
        <dgm:presLayoutVars>
          <dgm:chMax val="0"/>
          <dgm:chPref val="0"/>
        </dgm:presLayoutVars>
      </dgm:prSet>
      <dgm:spPr/>
    </dgm:pt>
    <dgm:pt modelId="{74A7EA02-E871-4ACE-923C-44365707C7F5}" type="pres">
      <dgm:prSet presAssocID="{4C31D6F4-8557-40E3-8D7C-9AF94B869EA2}" presName="sibTrans" presStyleCnt="0"/>
      <dgm:spPr/>
    </dgm:pt>
    <dgm:pt modelId="{8015F153-4AF6-41B6-8F41-59241234B119}" type="pres">
      <dgm:prSet presAssocID="{0E50F59B-CBB1-4358-9ED3-5C1FD7628E21}" presName="compNode" presStyleCnt="0"/>
      <dgm:spPr/>
    </dgm:pt>
    <dgm:pt modelId="{2DAB82E3-F7F0-44DA-9C97-64D4AE3B9EE7}" type="pres">
      <dgm:prSet presAssocID="{0E50F59B-CBB1-4358-9ED3-5C1FD7628E21}" presName="bgRect" presStyleLbl="bgShp" presStyleIdx="3" presStyleCnt="4"/>
      <dgm:spPr/>
    </dgm:pt>
    <dgm:pt modelId="{DF35B7F2-DB97-4BE2-927F-76B683A5CED2}" type="pres">
      <dgm:prSet presAssocID="{0E50F59B-CBB1-4358-9ED3-5C1FD7628E2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2DFCE87E-0E60-4D0B-9C3A-B8E9CFA3097B}" type="pres">
      <dgm:prSet presAssocID="{0E50F59B-CBB1-4358-9ED3-5C1FD7628E21}" presName="spaceRect" presStyleCnt="0"/>
      <dgm:spPr/>
    </dgm:pt>
    <dgm:pt modelId="{6DFE390A-16B1-4C3E-9D3F-EE2DDE6A3C37}" type="pres">
      <dgm:prSet presAssocID="{0E50F59B-CBB1-4358-9ED3-5C1FD7628E2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E127A01-C948-455E-BCC7-29B18954AD9B}" type="presOf" srcId="{7783A1C3-3739-4474-9E9A-7E1C69B7907D}" destId="{CB6BED14-A63A-4B8A-B5A1-D4E1CC334FBA}" srcOrd="0" destOrd="0" presId="urn:microsoft.com/office/officeart/2018/2/layout/IconVerticalSolidList"/>
    <dgm:cxn modelId="{56093E0A-6C06-4545-9934-CA4B96AAA89F}" srcId="{7783A1C3-3739-4474-9E9A-7E1C69B7907D}" destId="{D62EB557-2CA3-4872-8A81-C31CF0368888}" srcOrd="0" destOrd="0" parTransId="{925420D9-A03F-49B2-98AC-F17ABF4F6C19}" sibTransId="{AC1E181D-7B6F-494F-AA31-4F8C242AE1D7}"/>
    <dgm:cxn modelId="{A213590F-3426-4774-9D1C-53B1BA28CCB4}" type="presOf" srcId="{B7806CDB-6252-4EFC-9503-4D022D88D971}" destId="{18301155-F29A-470B-8DEE-F72E44962CDD}" srcOrd="0" destOrd="0" presId="urn:microsoft.com/office/officeart/2018/2/layout/IconVerticalSolidList"/>
    <dgm:cxn modelId="{B6F0955E-7627-4F3C-9E3C-2B1242D14CE7}" type="presOf" srcId="{D62EB557-2CA3-4872-8A81-C31CF0368888}" destId="{E66161CD-8FC3-4256-BEA8-0C8B88187BF3}" srcOrd="0" destOrd="0" presId="urn:microsoft.com/office/officeart/2018/2/layout/IconVerticalSolidList"/>
    <dgm:cxn modelId="{B87D5786-C928-4B4E-BA81-7D1AFAA07E88}" srcId="{7783A1C3-3739-4474-9E9A-7E1C69B7907D}" destId="{AD10279D-FE8A-4F4D-A5FD-9C88E44D0A19}" srcOrd="1" destOrd="0" parTransId="{CAD4E74A-4036-4967-864C-79D72309E6B4}" sibTransId="{FA8BA675-E84F-402A-B9D3-46F936BE59B5}"/>
    <dgm:cxn modelId="{DA9E3FA8-40C9-4DDA-9A76-BBDA3DABAAD1}" srcId="{7783A1C3-3739-4474-9E9A-7E1C69B7907D}" destId="{0E50F59B-CBB1-4358-9ED3-5C1FD7628E21}" srcOrd="3" destOrd="0" parTransId="{C67F7EA1-0340-41B7-BE9D-048DA8CF180F}" sibTransId="{5C1C0FC1-5C9D-46DE-A99B-EF2581896DCD}"/>
    <dgm:cxn modelId="{AEBA3BDF-D5C6-489F-9968-D1EBDF667BFA}" srcId="{7783A1C3-3739-4474-9E9A-7E1C69B7907D}" destId="{B7806CDB-6252-4EFC-9503-4D022D88D971}" srcOrd="2" destOrd="0" parTransId="{131533B0-BF48-4958-B526-E6A0A373088F}" sibTransId="{4C31D6F4-8557-40E3-8D7C-9AF94B869EA2}"/>
    <dgm:cxn modelId="{580697E6-BA8E-41FB-B371-4B6300F44E00}" type="presOf" srcId="{AD10279D-FE8A-4F4D-A5FD-9C88E44D0A19}" destId="{F4B2FB7C-FDBB-4941-BF6A-E83518297DCA}" srcOrd="0" destOrd="0" presId="urn:microsoft.com/office/officeart/2018/2/layout/IconVerticalSolidList"/>
    <dgm:cxn modelId="{6D5E19FC-AA63-4A85-AD7C-262B0691968E}" type="presOf" srcId="{0E50F59B-CBB1-4358-9ED3-5C1FD7628E21}" destId="{6DFE390A-16B1-4C3E-9D3F-EE2DDE6A3C37}" srcOrd="0" destOrd="0" presId="urn:microsoft.com/office/officeart/2018/2/layout/IconVerticalSolidList"/>
    <dgm:cxn modelId="{19276797-E510-4C12-AFFC-77A298BFDFC9}" type="presParOf" srcId="{CB6BED14-A63A-4B8A-B5A1-D4E1CC334FBA}" destId="{553DA167-8554-4675-8E93-62578614B8DC}" srcOrd="0" destOrd="0" presId="urn:microsoft.com/office/officeart/2018/2/layout/IconVerticalSolidList"/>
    <dgm:cxn modelId="{A53CBA30-8A16-4F1C-BDC3-1BF76272FA63}" type="presParOf" srcId="{553DA167-8554-4675-8E93-62578614B8DC}" destId="{CAC3721A-97F0-48D8-8101-1C9FCA48DE16}" srcOrd="0" destOrd="0" presId="urn:microsoft.com/office/officeart/2018/2/layout/IconVerticalSolidList"/>
    <dgm:cxn modelId="{FE4621BD-0573-4077-BDEE-005C909C725D}" type="presParOf" srcId="{553DA167-8554-4675-8E93-62578614B8DC}" destId="{A04D2BCA-6BCB-42C6-8892-6A5FB3EEF659}" srcOrd="1" destOrd="0" presId="urn:microsoft.com/office/officeart/2018/2/layout/IconVerticalSolidList"/>
    <dgm:cxn modelId="{BCE0FF40-CC40-4607-8F11-E1088FBAADFA}" type="presParOf" srcId="{553DA167-8554-4675-8E93-62578614B8DC}" destId="{133509C3-8807-4786-B46C-2991AA8713B5}" srcOrd="2" destOrd="0" presId="urn:microsoft.com/office/officeart/2018/2/layout/IconVerticalSolidList"/>
    <dgm:cxn modelId="{ED2687E7-F528-4EDA-851E-00505C70FE0C}" type="presParOf" srcId="{553DA167-8554-4675-8E93-62578614B8DC}" destId="{E66161CD-8FC3-4256-BEA8-0C8B88187BF3}" srcOrd="3" destOrd="0" presId="urn:microsoft.com/office/officeart/2018/2/layout/IconVerticalSolidList"/>
    <dgm:cxn modelId="{8B0CAE6A-5C2F-4D25-9DB5-69EB4EFE36B4}" type="presParOf" srcId="{CB6BED14-A63A-4B8A-B5A1-D4E1CC334FBA}" destId="{D42BDC89-DEFD-4B4B-9D13-125C94612895}" srcOrd="1" destOrd="0" presId="urn:microsoft.com/office/officeart/2018/2/layout/IconVerticalSolidList"/>
    <dgm:cxn modelId="{5037E21F-3AB2-4E15-A11F-DD09EC543584}" type="presParOf" srcId="{CB6BED14-A63A-4B8A-B5A1-D4E1CC334FBA}" destId="{36CA8EE8-2F35-4527-8477-294924237484}" srcOrd="2" destOrd="0" presId="urn:microsoft.com/office/officeart/2018/2/layout/IconVerticalSolidList"/>
    <dgm:cxn modelId="{B0600504-A011-4C1F-B716-170A3240212B}" type="presParOf" srcId="{36CA8EE8-2F35-4527-8477-294924237484}" destId="{5B34F218-4155-4F58-BEC3-A8A795C51681}" srcOrd="0" destOrd="0" presId="urn:microsoft.com/office/officeart/2018/2/layout/IconVerticalSolidList"/>
    <dgm:cxn modelId="{3A704243-AC31-4C77-B6E3-6F874A907387}" type="presParOf" srcId="{36CA8EE8-2F35-4527-8477-294924237484}" destId="{BFCA02C1-4C00-4B52-87EC-A0FEFED04F56}" srcOrd="1" destOrd="0" presId="urn:microsoft.com/office/officeart/2018/2/layout/IconVerticalSolidList"/>
    <dgm:cxn modelId="{AD9BFA6A-76A2-4591-B9FA-671B26ABB2A0}" type="presParOf" srcId="{36CA8EE8-2F35-4527-8477-294924237484}" destId="{72003A4B-2829-40C5-AD41-264F7C5BE519}" srcOrd="2" destOrd="0" presId="urn:microsoft.com/office/officeart/2018/2/layout/IconVerticalSolidList"/>
    <dgm:cxn modelId="{154116C6-F2A4-4D75-8206-30BD16481BFB}" type="presParOf" srcId="{36CA8EE8-2F35-4527-8477-294924237484}" destId="{F4B2FB7C-FDBB-4941-BF6A-E83518297DCA}" srcOrd="3" destOrd="0" presId="urn:microsoft.com/office/officeart/2018/2/layout/IconVerticalSolidList"/>
    <dgm:cxn modelId="{D37FB984-BF6F-4712-97BE-8687EA7DCC65}" type="presParOf" srcId="{CB6BED14-A63A-4B8A-B5A1-D4E1CC334FBA}" destId="{0AD15F38-60A8-4A4B-9B9D-202D7722C771}" srcOrd="3" destOrd="0" presId="urn:microsoft.com/office/officeart/2018/2/layout/IconVerticalSolidList"/>
    <dgm:cxn modelId="{2B149742-1E5D-4D87-9BE3-F5F35E91EBB1}" type="presParOf" srcId="{CB6BED14-A63A-4B8A-B5A1-D4E1CC334FBA}" destId="{1F04A43F-C504-4B79-90E8-43556C976FA9}" srcOrd="4" destOrd="0" presId="urn:microsoft.com/office/officeart/2018/2/layout/IconVerticalSolidList"/>
    <dgm:cxn modelId="{5B40F9E2-48E6-4934-A625-362727D74A18}" type="presParOf" srcId="{1F04A43F-C504-4B79-90E8-43556C976FA9}" destId="{08EB29B1-994A-4924-AA34-D73B9F0D5BC2}" srcOrd="0" destOrd="0" presId="urn:microsoft.com/office/officeart/2018/2/layout/IconVerticalSolidList"/>
    <dgm:cxn modelId="{761C056A-95B0-4E15-BA69-3F1AB17AB49E}" type="presParOf" srcId="{1F04A43F-C504-4B79-90E8-43556C976FA9}" destId="{F0E0CACD-13F2-4808-8E43-C9E704A51D86}" srcOrd="1" destOrd="0" presId="urn:microsoft.com/office/officeart/2018/2/layout/IconVerticalSolidList"/>
    <dgm:cxn modelId="{D70E71FD-B967-49DE-86D1-0D686B182FBB}" type="presParOf" srcId="{1F04A43F-C504-4B79-90E8-43556C976FA9}" destId="{56A7AE74-5388-4E22-B7E6-4481EB341543}" srcOrd="2" destOrd="0" presId="urn:microsoft.com/office/officeart/2018/2/layout/IconVerticalSolidList"/>
    <dgm:cxn modelId="{2F814526-E16A-44E4-9271-68C9EF88A153}" type="presParOf" srcId="{1F04A43F-C504-4B79-90E8-43556C976FA9}" destId="{18301155-F29A-470B-8DEE-F72E44962CDD}" srcOrd="3" destOrd="0" presId="urn:microsoft.com/office/officeart/2018/2/layout/IconVerticalSolidList"/>
    <dgm:cxn modelId="{A2F3C6DC-E1E5-4B57-AAC8-3AA87F2E8E45}" type="presParOf" srcId="{CB6BED14-A63A-4B8A-B5A1-D4E1CC334FBA}" destId="{74A7EA02-E871-4ACE-923C-44365707C7F5}" srcOrd="5" destOrd="0" presId="urn:microsoft.com/office/officeart/2018/2/layout/IconVerticalSolidList"/>
    <dgm:cxn modelId="{186E382B-EDEF-4979-ADFB-0F6B10951482}" type="presParOf" srcId="{CB6BED14-A63A-4B8A-B5A1-D4E1CC334FBA}" destId="{8015F153-4AF6-41B6-8F41-59241234B119}" srcOrd="6" destOrd="0" presId="urn:microsoft.com/office/officeart/2018/2/layout/IconVerticalSolidList"/>
    <dgm:cxn modelId="{9D4F7A90-8F70-453B-B2A1-5D7757A970DD}" type="presParOf" srcId="{8015F153-4AF6-41B6-8F41-59241234B119}" destId="{2DAB82E3-F7F0-44DA-9C97-64D4AE3B9EE7}" srcOrd="0" destOrd="0" presId="urn:microsoft.com/office/officeart/2018/2/layout/IconVerticalSolidList"/>
    <dgm:cxn modelId="{AEF76387-42EA-49B9-A9A1-0EA2F88E8152}" type="presParOf" srcId="{8015F153-4AF6-41B6-8F41-59241234B119}" destId="{DF35B7F2-DB97-4BE2-927F-76B683A5CED2}" srcOrd="1" destOrd="0" presId="urn:microsoft.com/office/officeart/2018/2/layout/IconVerticalSolidList"/>
    <dgm:cxn modelId="{006DF3A3-76C6-40A0-96B6-464F6BED3262}" type="presParOf" srcId="{8015F153-4AF6-41B6-8F41-59241234B119}" destId="{2DFCE87E-0E60-4D0B-9C3A-B8E9CFA3097B}" srcOrd="2" destOrd="0" presId="urn:microsoft.com/office/officeart/2018/2/layout/IconVerticalSolidList"/>
    <dgm:cxn modelId="{ECEEBE98-9067-4BBA-AF21-0F1272967771}" type="presParOf" srcId="{8015F153-4AF6-41B6-8F41-59241234B119}" destId="{6DFE390A-16B1-4C3E-9D3F-EE2DDE6A3C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3721A-97F0-48D8-8101-1C9FCA48DE16}">
      <dsp:nvSpPr>
        <dsp:cNvPr id="0" name=""/>
        <dsp:cNvSpPr/>
      </dsp:nvSpPr>
      <dsp:spPr>
        <a:xfrm>
          <a:off x="0" y="2270"/>
          <a:ext cx="6096000" cy="11507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D2BCA-6BCB-42C6-8892-6A5FB3EEF659}">
      <dsp:nvSpPr>
        <dsp:cNvPr id="0" name=""/>
        <dsp:cNvSpPr/>
      </dsp:nvSpPr>
      <dsp:spPr>
        <a:xfrm>
          <a:off x="348096" y="261185"/>
          <a:ext cx="632903" cy="6329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161CD-8FC3-4256-BEA8-0C8B88187BF3}">
      <dsp:nvSpPr>
        <dsp:cNvPr id="0" name=""/>
        <dsp:cNvSpPr/>
      </dsp:nvSpPr>
      <dsp:spPr>
        <a:xfrm>
          <a:off x="1329097" y="2270"/>
          <a:ext cx="4766902" cy="1150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786" tIns="121786" rIns="121786" bIns="1217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Admin (Cockpit)</a:t>
          </a:r>
        </a:p>
      </dsp:txBody>
      <dsp:txXfrm>
        <a:off x="1329097" y="2270"/>
        <a:ext cx="4766902" cy="1150733"/>
      </dsp:txXfrm>
    </dsp:sp>
    <dsp:sp modelId="{5B34F218-4155-4F58-BEC3-A8A795C51681}">
      <dsp:nvSpPr>
        <dsp:cNvPr id="0" name=""/>
        <dsp:cNvSpPr/>
      </dsp:nvSpPr>
      <dsp:spPr>
        <a:xfrm>
          <a:off x="0" y="1440687"/>
          <a:ext cx="6096000" cy="11507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A02C1-4C00-4B52-87EC-A0FEFED04F56}">
      <dsp:nvSpPr>
        <dsp:cNvPr id="0" name=""/>
        <dsp:cNvSpPr/>
      </dsp:nvSpPr>
      <dsp:spPr>
        <a:xfrm>
          <a:off x="348096" y="1699602"/>
          <a:ext cx="632903" cy="6329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2FB7C-FDBB-4941-BF6A-E83518297DCA}">
      <dsp:nvSpPr>
        <dsp:cNvPr id="0" name=""/>
        <dsp:cNvSpPr/>
      </dsp:nvSpPr>
      <dsp:spPr>
        <a:xfrm>
          <a:off x="1329097" y="1440687"/>
          <a:ext cx="4766902" cy="1150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786" tIns="121786" rIns="121786" bIns="1217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Doctor</a:t>
          </a:r>
        </a:p>
      </dsp:txBody>
      <dsp:txXfrm>
        <a:off x="1329097" y="1440687"/>
        <a:ext cx="4766902" cy="1150733"/>
      </dsp:txXfrm>
    </dsp:sp>
    <dsp:sp modelId="{08EB29B1-994A-4924-AA34-D73B9F0D5BC2}">
      <dsp:nvSpPr>
        <dsp:cNvPr id="0" name=""/>
        <dsp:cNvSpPr/>
      </dsp:nvSpPr>
      <dsp:spPr>
        <a:xfrm>
          <a:off x="0" y="2879104"/>
          <a:ext cx="6096000" cy="11507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0CACD-13F2-4808-8E43-C9E704A51D86}">
      <dsp:nvSpPr>
        <dsp:cNvPr id="0" name=""/>
        <dsp:cNvSpPr/>
      </dsp:nvSpPr>
      <dsp:spPr>
        <a:xfrm>
          <a:off x="348096" y="3138019"/>
          <a:ext cx="632903" cy="6329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01155-F29A-470B-8DEE-F72E44962CDD}">
      <dsp:nvSpPr>
        <dsp:cNvPr id="0" name=""/>
        <dsp:cNvSpPr/>
      </dsp:nvSpPr>
      <dsp:spPr>
        <a:xfrm>
          <a:off x="1329097" y="2879104"/>
          <a:ext cx="4766902" cy="1150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786" tIns="121786" rIns="121786" bIns="1217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Laboratory Person</a:t>
          </a:r>
        </a:p>
      </dsp:txBody>
      <dsp:txXfrm>
        <a:off x="1329097" y="2879104"/>
        <a:ext cx="4766902" cy="1150733"/>
      </dsp:txXfrm>
    </dsp:sp>
    <dsp:sp modelId="{2DAB82E3-F7F0-44DA-9C97-64D4AE3B9EE7}">
      <dsp:nvSpPr>
        <dsp:cNvPr id="0" name=""/>
        <dsp:cNvSpPr/>
      </dsp:nvSpPr>
      <dsp:spPr>
        <a:xfrm>
          <a:off x="0" y="4317521"/>
          <a:ext cx="6096000" cy="11507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5B7F2-DB97-4BE2-927F-76B683A5CED2}">
      <dsp:nvSpPr>
        <dsp:cNvPr id="0" name=""/>
        <dsp:cNvSpPr/>
      </dsp:nvSpPr>
      <dsp:spPr>
        <a:xfrm>
          <a:off x="348096" y="4576436"/>
          <a:ext cx="632903" cy="6329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E390A-16B1-4C3E-9D3F-EE2DDE6A3C37}">
      <dsp:nvSpPr>
        <dsp:cNvPr id="0" name=""/>
        <dsp:cNvSpPr/>
      </dsp:nvSpPr>
      <dsp:spPr>
        <a:xfrm>
          <a:off x="1329097" y="4317521"/>
          <a:ext cx="4766902" cy="1150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786" tIns="121786" rIns="121786" bIns="1217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Patient </a:t>
          </a:r>
        </a:p>
      </dsp:txBody>
      <dsp:txXfrm>
        <a:off x="1329097" y="4317521"/>
        <a:ext cx="4766902" cy="1150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12/31/21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5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12/31/21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7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12/31/21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7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12/31/21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8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12/31/21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7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12/31/21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0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12/31/21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8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12/31/21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12/31/21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8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12/31/21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2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12/31/21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4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12/31/21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0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8EBD63AD-33A9-4D22-9A5B-438B663EC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BAD9CC4-644A-42E5-A6A6-082517FA6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8" y="0"/>
            <a:ext cx="6096001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420F4-03A1-B44B-82F1-98F1EE085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1800" y="510494"/>
            <a:ext cx="4741045" cy="10228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CAMUNDA</a:t>
            </a:r>
          </a:p>
        </p:txBody>
      </p:sp>
      <p:pic>
        <p:nvPicPr>
          <p:cNvPr id="21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C154F161-27BB-4EBD-80DE-501DB5178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7" r="41657" b="1"/>
          <a:stretch/>
        </p:blipFill>
        <p:spPr>
          <a:xfrm>
            <a:off x="685801" y="685800"/>
            <a:ext cx="4724400" cy="54864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90A29EC-A574-2D4F-8495-24F826962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1170" y="1817153"/>
            <a:ext cx="4821675" cy="44714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Team – Sandeepani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G Kottresha 40019967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P G Sandeep 40019977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D Ashish. 40019964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K Mohan Krishna. 40019976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G Karthik 40019147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B Steven Babu 40012965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53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662D7-581C-C74D-B2D2-3D9F16E7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85801"/>
            <a:ext cx="3057379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What is camunda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AF0AE-12AB-994F-BC9F-86E2E028F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468" y="4114800"/>
            <a:ext cx="2991729" cy="20574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i="1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Camunda Platform is an open-source workflow and decision automation platform. 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D79F9A7-3287-1444-80B9-F9A9AE866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735580"/>
            <a:ext cx="6096000" cy="138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7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9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6E71D-D236-4044-AF3C-275CD827B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85801"/>
            <a:ext cx="3057379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Camunda workflow</a:t>
            </a:r>
          </a:p>
        </p:txBody>
      </p:sp>
      <p:pic>
        <p:nvPicPr>
          <p:cNvPr id="5" name="Content Placeholder 4" descr="Timeline&#10;&#10;Description automatically generated with low confidence">
            <a:extLst>
              <a:ext uri="{FF2B5EF4-FFF2-40B4-BE49-F238E27FC236}">
                <a16:creationId xmlns:a16="http://schemas.microsoft.com/office/drawing/2014/main" id="{7E7F94D0-A6A5-C040-AE95-20BF8CABF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371" r="10518"/>
          <a:stretch/>
        </p:blipFill>
        <p:spPr>
          <a:xfrm>
            <a:off x="5410200" y="1714499"/>
            <a:ext cx="6096000" cy="342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8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00E3E0-07DA-4A53-8D2F-59983E14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04416-F48B-2241-B5F4-48ACDB92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1040"/>
            <a:ext cx="3390900" cy="54864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Users (Roles)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FB21A8-EEAE-4D2D-929C-AF32E6DFFF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150640"/>
              </p:ext>
            </p:extLst>
          </p:nvPr>
        </p:nvGraphicFramePr>
        <p:xfrm>
          <a:off x="5410200" y="701675"/>
          <a:ext cx="6096000" cy="547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4444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433CB3-EAB2-4842-A1DD-7BC051B5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59E4EE6-C60C-6C47-812B-79A17C7C3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632" b="5368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DB75148-2791-4D20-8938-D7554D86B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20343"/>
            <a:ext cx="12192000" cy="1937657"/>
          </a:xfrm>
          <a:prstGeom prst="rect">
            <a:avLst/>
          </a:prstGeom>
          <a:gradFill>
            <a:gsLst>
              <a:gs pos="47000">
                <a:srgbClr val="000000">
                  <a:alpha val="18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3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DE86-ED81-5148-BDD8-3442D5070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41" y="5670550"/>
            <a:ext cx="7446131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3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Camunda bpmn</a:t>
            </a:r>
          </a:p>
        </p:txBody>
      </p:sp>
    </p:spTree>
    <p:extLst>
      <p:ext uri="{BB962C8B-B14F-4D97-AF65-F5344CB8AC3E}">
        <p14:creationId xmlns:p14="http://schemas.microsoft.com/office/powerpoint/2010/main" val="1091117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78C94-E3CD-9841-8052-DE81A6AB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85801"/>
            <a:ext cx="3057379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3F269B6A-9422-4940-A0AF-F3A82E5A0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5000" y="685801"/>
            <a:ext cx="5486399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4266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59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Goudy Old Style</vt:lpstr>
      <vt:lpstr>ClassicFrameVTI</vt:lpstr>
      <vt:lpstr>CAMUNDA</vt:lpstr>
      <vt:lpstr>What is camunda</vt:lpstr>
      <vt:lpstr>Camunda workflow</vt:lpstr>
      <vt:lpstr>Users (Roles)</vt:lpstr>
      <vt:lpstr>Camunda bpmn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CAMUNDA</dc:title>
  <dc:creator>PATURI GEETA SANDEEP</dc:creator>
  <cp:lastModifiedBy>PATURI GEETA SANDEEP</cp:lastModifiedBy>
  <cp:revision>1</cp:revision>
  <dcterms:created xsi:type="dcterms:W3CDTF">2021-12-31T08:17:43Z</dcterms:created>
  <dcterms:modified xsi:type="dcterms:W3CDTF">2021-12-31T08:45:06Z</dcterms:modified>
</cp:coreProperties>
</file>