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4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78180-55C7-481E-BD00-1290ADDA1D93}" v="1355" dt="2023-11-21T10:06:35.958"/>
    <p1510:client id="{6F505DB2-AA58-4BF6-B6EE-398ACBFB08B9}" v="260" dt="2023-11-21T11:21:0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3D548-DAC6-4631-8E50-5E7BE8F3D94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0AD778-A30F-4101-BC6E-E4A58CDEB6E9}">
      <dgm:prSet/>
      <dgm:spPr/>
      <dgm:t>
        <a:bodyPr/>
        <a:lstStyle/>
        <a:p>
          <a:r>
            <a:rPr lang="en-US"/>
            <a:t>Provide</a:t>
          </a:r>
        </a:p>
      </dgm:t>
    </dgm:pt>
    <dgm:pt modelId="{FCBB17C0-F179-44F1-86E0-1262A813498F}" type="parTrans" cxnId="{AED43213-7D8D-4751-A875-F35CDFB7ADBA}">
      <dgm:prSet/>
      <dgm:spPr/>
      <dgm:t>
        <a:bodyPr/>
        <a:lstStyle/>
        <a:p>
          <a:endParaRPr lang="en-US"/>
        </a:p>
      </dgm:t>
    </dgm:pt>
    <dgm:pt modelId="{20E10EAD-9866-4C0E-BE53-1D54A26F098F}" type="sibTrans" cxnId="{AED43213-7D8D-4751-A875-F35CDFB7ADBA}">
      <dgm:prSet/>
      <dgm:spPr/>
      <dgm:t>
        <a:bodyPr/>
        <a:lstStyle/>
        <a:p>
          <a:endParaRPr lang="en-US"/>
        </a:p>
      </dgm:t>
    </dgm:pt>
    <dgm:pt modelId="{DBC6ED9A-527F-4B48-91A5-B4017825189E}">
      <dgm:prSet/>
      <dgm:spPr/>
      <dgm:t>
        <a:bodyPr/>
        <a:lstStyle/>
        <a:p>
          <a:r>
            <a:rPr lang="en-US"/>
            <a:t>Provide a convenient and efficient way for customers to purchase movie tickets.</a:t>
          </a:r>
        </a:p>
      </dgm:t>
    </dgm:pt>
    <dgm:pt modelId="{684675F0-036F-4DCD-AAB8-276663090E6B}" type="parTrans" cxnId="{EFA16E88-5C87-49F3-935D-C36FE80CF532}">
      <dgm:prSet/>
      <dgm:spPr/>
      <dgm:t>
        <a:bodyPr/>
        <a:lstStyle/>
        <a:p>
          <a:endParaRPr lang="en-US"/>
        </a:p>
      </dgm:t>
    </dgm:pt>
    <dgm:pt modelId="{C338DC1D-8508-4F9B-A8ED-C64B37ADF537}" type="sibTrans" cxnId="{EFA16E88-5C87-49F3-935D-C36FE80CF532}">
      <dgm:prSet/>
      <dgm:spPr/>
      <dgm:t>
        <a:bodyPr/>
        <a:lstStyle/>
        <a:p>
          <a:endParaRPr lang="en-US"/>
        </a:p>
      </dgm:t>
    </dgm:pt>
    <dgm:pt modelId="{982A48A4-866C-4213-99FB-E0B9E02A3E29}">
      <dgm:prSet/>
      <dgm:spPr/>
      <dgm:t>
        <a:bodyPr/>
        <a:lstStyle/>
        <a:p>
          <a:r>
            <a:rPr lang="en-US"/>
            <a:t>Increase</a:t>
          </a:r>
        </a:p>
      </dgm:t>
    </dgm:pt>
    <dgm:pt modelId="{E66A1E62-5F54-46E5-976E-46D6C60DB83B}" type="parTrans" cxnId="{FC8A54F6-46B8-4816-9F82-B64EE1ABC290}">
      <dgm:prSet/>
      <dgm:spPr/>
      <dgm:t>
        <a:bodyPr/>
        <a:lstStyle/>
        <a:p>
          <a:endParaRPr lang="en-US"/>
        </a:p>
      </dgm:t>
    </dgm:pt>
    <dgm:pt modelId="{D06F75DC-5645-4D7E-91D8-33A604B4FFB7}" type="sibTrans" cxnId="{FC8A54F6-46B8-4816-9F82-B64EE1ABC290}">
      <dgm:prSet/>
      <dgm:spPr/>
      <dgm:t>
        <a:bodyPr/>
        <a:lstStyle/>
        <a:p>
          <a:endParaRPr lang="en-US"/>
        </a:p>
      </dgm:t>
    </dgm:pt>
    <dgm:pt modelId="{FF29FEFE-539F-4146-A4C5-9CE6D7A25537}">
      <dgm:prSet/>
      <dgm:spPr/>
      <dgm:t>
        <a:bodyPr/>
        <a:lstStyle/>
        <a:p>
          <a:r>
            <a:rPr lang="en-US"/>
            <a:t>Increase ticket sales and revenue for movie theaters.</a:t>
          </a:r>
        </a:p>
      </dgm:t>
    </dgm:pt>
    <dgm:pt modelId="{B8760296-8D57-4FFD-8561-9DEECC540837}" type="parTrans" cxnId="{FAEC6343-8A5B-40EC-9BE1-C2CEDE91E367}">
      <dgm:prSet/>
      <dgm:spPr/>
      <dgm:t>
        <a:bodyPr/>
        <a:lstStyle/>
        <a:p>
          <a:endParaRPr lang="en-US"/>
        </a:p>
      </dgm:t>
    </dgm:pt>
    <dgm:pt modelId="{A63F9EF6-6F82-4806-8328-2137599F762A}" type="sibTrans" cxnId="{FAEC6343-8A5B-40EC-9BE1-C2CEDE91E367}">
      <dgm:prSet/>
      <dgm:spPr/>
      <dgm:t>
        <a:bodyPr/>
        <a:lstStyle/>
        <a:p>
          <a:endParaRPr lang="en-US"/>
        </a:p>
      </dgm:t>
    </dgm:pt>
    <dgm:pt modelId="{8E75244B-7CD6-4ED3-B5E5-56B2418B715B}">
      <dgm:prSet/>
      <dgm:spPr/>
      <dgm:t>
        <a:bodyPr/>
        <a:lstStyle/>
        <a:p>
          <a:r>
            <a:rPr lang="en-US"/>
            <a:t>Enhance</a:t>
          </a:r>
        </a:p>
      </dgm:t>
    </dgm:pt>
    <dgm:pt modelId="{4EA9C7F2-E921-4FCB-89F7-144965728D6C}" type="parTrans" cxnId="{ED5AB581-E30A-4142-A96A-4E669F35B333}">
      <dgm:prSet/>
      <dgm:spPr/>
      <dgm:t>
        <a:bodyPr/>
        <a:lstStyle/>
        <a:p>
          <a:endParaRPr lang="en-US"/>
        </a:p>
      </dgm:t>
    </dgm:pt>
    <dgm:pt modelId="{0AEEB5F9-ABFA-4361-8726-90E56B7E74DD}" type="sibTrans" cxnId="{ED5AB581-E30A-4142-A96A-4E669F35B333}">
      <dgm:prSet/>
      <dgm:spPr/>
      <dgm:t>
        <a:bodyPr/>
        <a:lstStyle/>
        <a:p>
          <a:endParaRPr lang="en-US"/>
        </a:p>
      </dgm:t>
    </dgm:pt>
    <dgm:pt modelId="{FB518A1C-B219-4127-B8E7-5B1397C57073}">
      <dgm:prSet/>
      <dgm:spPr/>
      <dgm:t>
        <a:bodyPr/>
        <a:lstStyle/>
        <a:p>
          <a:r>
            <a:rPr lang="en-US"/>
            <a:t>Enhance customer satisfaction and loyalty.</a:t>
          </a:r>
        </a:p>
      </dgm:t>
    </dgm:pt>
    <dgm:pt modelId="{7D75F16F-A605-4F61-A571-E68F9CCC725B}" type="parTrans" cxnId="{3F750DC8-3303-4E26-8766-6DBCBA747DE8}">
      <dgm:prSet/>
      <dgm:spPr/>
      <dgm:t>
        <a:bodyPr/>
        <a:lstStyle/>
        <a:p>
          <a:endParaRPr lang="en-US"/>
        </a:p>
      </dgm:t>
    </dgm:pt>
    <dgm:pt modelId="{D034FD84-31C1-4F13-9211-555B76ACCBF0}" type="sibTrans" cxnId="{3F750DC8-3303-4E26-8766-6DBCBA747DE8}">
      <dgm:prSet/>
      <dgm:spPr/>
      <dgm:t>
        <a:bodyPr/>
        <a:lstStyle/>
        <a:p>
          <a:endParaRPr lang="en-US"/>
        </a:p>
      </dgm:t>
    </dgm:pt>
    <dgm:pt modelId="{78B8AC9C-FE3E-442F-908C-4B163DB0B513}">
      <dgm:prSet/>
      <dgm:spPr/>
      <dgm:t>
        <a:bodyPr/>
        <a:lstStyle/>
        <a:p>
          <a:r>
            <a:rPr lang="en-US"/>
            <a:t>Reduce</a:t>
          </a:r>
        </a:p>
      </dgm:t>
    </dgm:pt>
    <dgm:pt modelId="{2F805F9A-3AA4-4DBC-A9D0-1C143C55B66A}" type="parTrans" cxnId="{96169EC0-238F-41C2-AF63-6C73A04068AC}">
      <dgm:prSet/>
      <dgm:spPr/>
      <dgm:t>
        <a:bodyPr/>
        <a:lstStyle/>
        <a:p>
          <a:endParaRPr lang="en-US"/>
        </a:p>
      </dgm:t>
    </dgm:pt>
    <dgm:pt modelId="{240F9029-9E71-496A-A410-3019C8824646}" type="sibTrans" cxnId="{96169EC0-238F-41C2-AF63-6C73A04068AC}">
      <dgm:prSet/>
      <dgm:spPr/>
      <dgm:t>
        <a:bodyPr/>
        <a:lstStyle/>
        <a:p>
          <a:endParaRPr lang="en-US"/>
        </a:p>
      </dgm:t>
    </dgm:pt>
    <dgm:pt modelId="{C2BC692F-B249-4EB2-9DE0-115756C4955C}">
      <dgm:prSet/>
      <dgm:spPr/>
      <dgm:t>
        <a:bodyPr/>
        <a:lstStyle/>
        <a:p>
          <a:r>
            <a:rPr lang="en-US"/>
            <a:t>Reduce operational costs and improve efficiency.</a:t>
          </a:r>
        </a:p>
      </dgm:t>
    </dgm:pt>
    <dgm:pt modelId="{D46282FD-93EA-41C0-B688-C4256A20C584}" type="parTrans" cxnId="{8E3725D1-85C5-478D-995A-50999EA2D6F4}">
      <dgm:prSet/>
      <dgm:spPr/>
      <dgm:t>
        <a:bodyPr/>
        <a:lstStyle/>
        <a:p>
          <a:endParaRPr lang="en-US"/>
        </a:p>
      </dgm:t>
    </dgm:pt>
    <dgm:pt modelId="{2115F4AA-1CDE-4DB3-88A4-1DD0185E7BAF}" type="sibTrans" cxnId="{8E3725D1-85C5-478D-995A-50999EA2D6F4}">
      <dgm:prSet/>
      <dgm:spPr/>
      <dgm:t>
        <a:bodyPr/>
        <a:lstStyle/>
        <a:p>
          <a:endParaRPr lang="en-US"/>
        </a:p>
      </dgm:t>
    </dgm:pt>
    <dgm:pt modelId="{496A0258-1DFA-4EDA-AFB1-65F71D8DB35E}">
      <dgm:prSet/>
      <dgm:spPr/>
      <dgm:t>
        <a:bodyPr/>
        <a:lstStyle/>
        <a:p>
          <a:r>
            <a:rPr lang="en-US"/>
            <a:t>Collect</a:t>
          </a:r>
        </a:p>
      </dgm:t>
    </dgm:pt>
    <dgm:pt modelId="{FB9BDF76-8569-4E3F-AFAC-CA1087F30AFD}" type="parTrans" cxnId="{D3258B15-DA7B-428B-A0AE-CD0AEE621A05}">
      <dgm:prSet/>
      <dgm:spPr/>
      <dgm:t>
        <a:bodyPr/>
        <a:lstStyle/>
        <a:p>
          <a:endParaRPr lang="en-US"/>
        </a:p>
      </dgm:t>
    </dgm:pt>
    <dgm:pt modelId="{F5BFEDB2-7FFC-400E-B009-0E360D18FEFB}" type="sibTrans" cxnId="{D3258B15-DA7B-428B-A0AE-CD0AEE621A05}">
      <dgm:prSet/>
      <dgm:spPr/>
      <dgm:t>
        <a:bodyPr/>
        <a:lstStyle/>
        <a:p>
          <a:endParaRPr lang="en-US"/>
        </a:p>
      </dgm:t>
    </dgm:pt>
    <dgm:pt modelId="{FAC9759C-1435-4BE5-B3B4-0B14E016EFDE}">
      <dgm:prSet/>
      <dgm:spPr/>
      <dgm:t>
        <a:bodyPr/>
        <a:lstStyle/>
        <a:p>
          <a:r>
            <a:rPr lang="en-US"/>
            <a:t>Collect valuable customer data for targeted marketing campaigns.</a:t>
          </a:r>
        </a:p>
      </dgm:t>
    </dgm:pt>
    <dgm:pt modelId="{D0FB8252-0501-429F-A227-06DE783DF0DA}" type="parTrans" cxnId="{C98CAF01-51F0-441B-9C69-5BB93F94DD8D}">
      <dgm:prSet/>
      <dgm:spPr/>
      <dgm:t>
        <a:bodyPr/>
        <a:lstStyle/>
        <a:p>
          <a:endParaRPr lang="en-US"/>
        </a:p>
      </dgm:t>
    </dgm:pt>
    <dgm:pt modelId="{B33136B2-706D-489E-A187-898DA4D72974}" type="sibTrans" cxnId="{C98CAF01-51F0-441B-9C69-5BB93F94DD8D}">
      <dgm:prSet/>
      <dgm:spPr/>
      <dgm:t>
        <a:bodyPr/>
        <a:lstStyle/>
        <a:p>
          <a:endParaRPr lang="en-US"/>
        </a:p>
      </dgm:t>
    </dgm:pt>
    <dgm:pt modelId="{02A1C6C4-6D89-48E1-964C-96D9D33FD67B}" type="pres">
      <dgm:prSet presAssocID="{F403D548-DAC6-4631-8E50-5E7BE8F3D94D}" presName="Name0" presStyleCnt="0">
        <dgm:presLayoutVars>
          <dgm:dir/>
          <dgm:animLvl val="lvl"/>
          <dgm:resizeHandles val="exact"/>
        </dgm:presLayoutVars>
      </dgm:prSet>
      <dgm:spPr/>
    </dgm:pt>
    <dgm:pt modelId="{BC2FAEC2-6BEA-4A2B-BBA4-D5B17623036F}" type="pres">
      <dgm:prSet presAssocID="{496A0258-1DFA-4EDA-AFB1-65F71D8DB35E}" presName="boxAndChildren" presStyleCnt="0"/>
      <dgm:spPr/>
    </dgm:pt>
    <dgm:pt modelId="{9633260E-0156-4CBF-A914-C8866DC73CE5}" type="pres">
      <dgm:prSet presAssocID="{496A0258-1DFA-4EDA-AFB1-65F71D8DB35E}" presName="parentTextBox" presStyleLbl="alignNode1" presStyleIdx="0" presStyleCnt="5"/>
      <dgm:spPr/>
    </dgm:pt>
    <dgm:pt modelId="{BB4BB3B2-6BF2-45B1-83C3-FEBB438118E0}" type="pres">
      <dgm:prSet presAssocID="{496A0258-1DFA-4EDA-AFB1-65F71D8DB35E}" presName="descendantBox" presStyleLbl="bgAccFollowNode1" presStyleIdx="0" presStyleCnt="5"/>
      <dgm:spPr/>
    </dgm:pt>
    <dgm:pt modelId="{CDFB63B7-5C4F-4D91-8D76-0197CB933365}" type="pres">
      <dgm:prSet presAssocID="{240F9029-9E71-496A-A410-3019C8824646}" presName="sp" presStyleCnt="0"/>
      <dgm:spPr/>
    </dgm:pt>
    <dgm:pt modelId="{4A4F6DCA-44D9-46E1-82AC-E937E9DF9462}" type="pres">
      <dgm:prSet presAssocID="{78B8AC9C-FE3E-442F-908C-4B163DB0B513}" presName="arrowAndChildren" presStyleCnt="0"/>
      <dgm:spPr/>
    </dgm:pt>
    <dgm:pt modelId="{1CB620C0-7731-4C8D-8E0A-8D08FC54B12A}" type="pres">
      <dgm:prSet presAssocID="{78B8AC9C-FE3E-442F-908C-4B163DB0B513}" presName="parentTextArrow" presStyleLbl="node1" presStyleIdx="0" presStyleCnt="0"/>
      <dgm:spPr/>
    </dgm:pt>
    <dgm:pt modelId="{4AC81B34-CEE7-4E70-8145-5B4C515DA3DC}" type="pres">
      <dgm:prSet presAssocID="{78B8AC9C-FE3E-442F-908C-4B163DB0B513}" presName="arrow" presStyleLbl="alignNode1" presStyleIdx="1" presStyleCnt="5"/>
      <dgm:spPr/>
    </dgm:pt>
    <dgm:pt modelId="{FE6E1690-48FD-40E4-A913-3DAF8E5014F3}" type="pres">
      <dgm:prSet presAssocID="{78B8AC9C-FE3E-442F-908C-4B163DB0B513}" presName="descendantArrow" presStyleLbl="bgAccFollowNode1" presStyleIdx="1" presStyleCnt="5"/>
      <dgm:spPr/>
    </dgm:pt>
    <dgm:pt modelId="{725DFC81-DCF4-4DCA-BF9A-3AA2445DF088}" type="pres">
      <dgm:prSet presAssocID="{0AEEB5F9-ABFA-4361-8726-90E56B7E74DD}" presName="sp" presStyleCnt="0"/>
      <dgm:spPr/>
    </dgm:pt>
    <dgm:pt modelId="{73075C06-C69C-4DB0-834F-D7091665F04F}" type="pres">
      <dgm:prSet presAssocID="{8E75244B-7CD6-4ED3-B5E5-56B2418B715B}" presName="arrowAndChildren" presStyleCnt="0"/>
      <dgm:spPr/>
    </dgm:pt>
    <dgm:pt modelId="{60FEC6C2-6C07-41D0-AECA-15FE7C9F202D}" type="pres">
      <dgm:prSet presAssocID="{8E75244B-7CD6-4ED3-B5E5-56B2418B715B}" presName="parentTextArrow" presStyleLbl="node1" presStyleIdx="0" presStyleCnt="0"/>
      <dgm:spPr/>
    </dgm:pt>
    <dgm:pt modelId="{9DE0C5A9-DB63-45C5-987D-A746573D7677}" type="pres">
      <dgm:prSet presAssocID="{8E75244B-7CD6-4ED3-B5E5-56B2418B715B}" presName="arrow" presStyleLbl="alignNode1" presStyleIdx="2" presStyleCnt="5"/>
      <dgm:spPr/>
    </dgm:pt>
    <dgm:pt modelId="{28FDF03F-2072-46C4-AF75-E210F983182C}" type="pres">
      <dgm:prSet presAssocID="{8E75244B-7CD6-4ED3-B5E5-56B2418B715B}" presName="descendantArrow" presStyleLbl="bgAccFollowNode1" presStyleIdx="2" presStyleCnt="5"/>
      <dgm:spPr/>
    </dgm:pt>
    <dgm:pt modelId="{16C33E82-9AAF-49BE-9F4B-1F134B6EF4D2}" type="pres">
      <dgm:prSet presAssocID="{D06F75DC-5645-4D7E-91D8-33A604B4FFB7}" presName="sp" presStyleCnt="0"/>
      <dgm:spPr/>
    </dgm:pt>
    <dgm:pt modelId="{375C51B9-6311-40CF-A07D-71B4F2B019AE}" type="pres">
      <dgm:prSet presAssocID="{982A48A4-866C-4213-99FB-E0B9E02A3E29}" presName="arrowAndChildren" presStyleCnt="0"/>
      <dgm:spPr/>
    </dgm:pt>
    <dgm:pt modelId="{35617107-7A21-4648-9C20-2902FBD3DA6C}" type="pres">
      <dgm:prSet presAssocID="{982A48A4-866C-4213-99FB-E0B9E02A3E29}" presName="parentTextArrow" presStyleLbl="node1" presStyleIdx="0" presStyleCnt="0"/>
      <dgm:spPr/>
    </dgm:pt>
    <dgm:pt modelId="{8C69F58A-7432-429C-ABE9-F92E222FF88A}" type="pres">
      <dgm:prSet presAssocID="{982A48A4-866C-4213-99FB-E0B9E02A3E29}" presName="arrow" presStyleLbl="alignNode1" presStyleIdx="3" presStyleCnt="5"/>
      <dgm:spPr/>
    </dgm:pt>
    <dgm:pt modelId="{81BC26E3-C1B4-4793-BF67-586DD486D4E8}" type="pres">
      <dgm:prSet presAssocID="{982A48A4-866C-4213-99FB-E0B9E02A3E29}" presName="descendantArrow" presStyleLbl="bgAccFollowNode1" presStyleIdx="3" presStyleCnt="5"/>
      <dgm:spPr/>
    </dgm:pt>
    <dgm:pt modelId="{62FE4E8B-C7A5-4607-91D0-E35F210418B4}" type="pres">
      <dgm:prSet presAssocID="{20E10EAD-9866-4C0E-BE53-1D54A26F098F}" presName="sp" presStyleCnt="0"/>
      <dgm:spPr/>
    </dgm:pt>
    <dgm:pt modelId="{D11FACA1-0C34-4642-98BB-FC2E84651DD3}" type="pres">
      <dgm:prSet presAssocID="{A00AD778-A30F-4101-BC6E-E4A58CDEB6E9}" presName="arrowAndChildren" presStyleCnt="0"/>
      <dgm:spPr/>
    </dgm:pt>
    <dgm:pt modelId="{D1F204F4-E177-4899-8B7B-6257AEA9F783}" type="pres">
      <dgm:prSet presAssocID="{A00AD778-A30F-4101-BC6E-E4A58CDEB6E9}" presName="parentTextArrow" presStyleLbl="node1" presStyleIdx="0" presStyleCnt="0"/>
      <dgm:spPr/>
    </dgm:pt>
    <dgm:pt modelId="{2C27BACB-3771-4130-890C-057340D02CDD}" type="pres">
      <dgm:prSet presAssocID="{A00AD778-A30F-4101-BC6E-E4A58CDEB6E9}" presName="arrow" presStyleLbl="alignNode1" presStyleIdx="4" presStyleCnt="5"/>
      <dgm:spPr/>
    </dgm:pt>
    <dgm:pt modelId="{B27637CB-89CF-48C8-B10D-B96CF7566094}" type="pres">
      <dgm:prSet presAssocID="{A00AD778-A30F-4101-BC6E-E4A58CDEB6E9}" presName="descendantArrow" presStyleLbl="bgAccFollowNode1" presStyleIdx="4" presStyleCnt="5"/>
      <dgm:spPr/>
    </dgm:pt>
  </dgm:ptLst>
  <dgm:cxnLst>
    <dgm:cxn modelId="{C98CAF01-51F0-441B-9C69-5BB93F94DD8D}" srcId="{496A0258-1DFA-4EDA-AFB1-65F71D8DB35E}" destId="{FAC9759C-1435-4BE5-B3B4-0B14E016EFDE}" srcOrd="0" destOrd="0" parTransId="{D0FB8252-0501-429F-A227-06DE783DF0DA}" sibTransId="{B33136B2-706D-489E-A187-898DA4D72974}"/>
    <dgm:cxn modelId="{C0662805-3565-4111-B567-6FFEF34E5FC5}" type="presOf" srcId="{496A0258-1DFA-4EDA-AFB1-65F71D8DB35E}" destId="{9633260E-0156-4CBF-A914-C8866DC73CE5}" srcOrd="0" destOrd="0" presId="urn:microsoft.com/office/officeart/2016/7/layout/VerticalDownArrowProcess"/>
    <dgm:cxn modelId="{AED43213-7D8D-4751-A875-F35CDFB7ADBA}" srcId="{F403D548-DAC6-4631-8E50-5E7BE8F3D94D}" destId="{A00AD778-A30F-4101-BC6E-E4A58CDEB6E9}" srcOrd="0" destOrd="0" parTransId="{FCBB17C0-F179-44F1-86E0-1262A813498F}" sibTransId="{20E10EAD-9866-4C0E-BE53-1D54A26F098F}"/>
    <dgm:cxn modelId="{F419C514-CECE-4AF5-AB08-9650B9FB3B1C}" type="presOf" srcId="{FB518A1C-B219-4127-B8E7-5B1397C57073}" destId="{28FDF03F-2072-46C4-AF75-E210F983182C}" srcOrd="0" destOrd="0" presId="urn:microsoft.com/office/officeart/2016/7/layout/VerticalDownArrowProcess"/>
    <dgm:cxn modelId="{D3258B15-DA7B-428B-A0AE-CD0AEE621A05}" srcId="{F403D548-DAC6-4631-8E50-5E7BE8F3D94D}" destId="{496A0258-1DFA-4EDA-AFB1-65F71D8DB35E}" srcOrd="4" destOrd="0" parTransId="{FB9BDF76-8569-4E3F-AFAC-CA1087F30AFD}" sibTransId="{F5BFEDB2-7FFC-400E-B009-0E360D18FEFB}"/>
    <dgm:cxn modelId="{D3FB5124-8339-4A5B-AF92-A2F57C1DAF87}" type="presOf" srcId="{DBC6ED9A-527F-4B48-91A5-B4017825189E}" destId="{B27637CB-89CF-48C8-B10D-B96CF7566094}" srcOrd="0" destOrd="0" presId="urn:microsoft.com/office/officeart/2016/7/layout/VerticalDownArrowProcess"/>
    <dgm:cxn modelId="{31DAE326-913A-4CD2-9901-766A05207336}" type="presOf" srcId="{F403D548-DAC6-4631-8E50-5E7BE8F3D94D}" destId="{02A1C6C4-6D89-48E1-964C-96D9D33FD67B}" srcOrd="0" destOrd="0" presId="urn:microsoft.com/office/officeart/2016/7/layout/VerticalDownArrowProcess"/>
    <dgm:cxn modelId="{A9191B2A-78FB-4C29-95DC-C49474AE0104}" type="presOf" srcId="{78B8AC9C-FE3E-442F-908C-4B163DB0B513}" destId="{1CB620C0-7731-4C8D-8E0A-8D08FC54B12A}" srcOrd="0" destOrd="0" presId="urn:microsoft.com/office/officeart/2016/7/layout/VerticalDownArrowProcess"/>
    <dgm:cxn modelId="{EC88143E-2FED-46F7-A23F-C3D49B62CB9C}" type="presOf" srcId="{8E75244B-7CD6-4ED3-B5E5-56B2418B715B}" destId="{60FEC6C2-6C07-41D0-AECA-15FE7C9F202D}" srcOrd="0" destOrd="0" presId="urn:microsoft.com/office/officeart/2016/7/layout/VerticalDownArrowProcess"/>
    <dgm:cxn modelId="{FAEC6343-8A5B-40EC-9BE1-C2CEDE91E367}" srcId="{982A48A4-866C-4213-99FB-E0B9E02A3E29}" destId="{FF29FEFE-539F-4146-A4C5-9CE6D7A25537}" srcOrd="0" destOrd="0" parTransId="{B8760296-8D57-4FFD-8561-9DEECC540837}" sibTransId="{A63F9EF6-6F82-4806-8328-2137599F762A}"/>
    <dgm:cxn modelId="{17E1C06D-2EE5-461F-AD60-56952D1F58E9}" type="presOf" srcId="{78B8AC9C-FE3E-442F-908C-4B163DB0B513}" destId="{4AC81B34-CEE7-4E70-8145-5B4C515DA3DC}" srcOrd="1" destOrd="0" presId="urn:microsoft.com/office/officeart/2016/7/layout/VerticalDownArrowProcess"/>
    <dgm:cxn modelId="{A015084F-63DE-4D8F-9936-C2D42DE2F577}" type="presOf" srcId="{982A48A4-866C-4213-99FB-E0B9E02A3E29}" destId="{8C69F58A-7432-429C-ABE9-F92E222FF88A}" srcOrd="1" destOrd="0" presId="urn:microsoft.com/office/officeart/2016/7/layout/VerticalDownArrowProcess"/>
    <dgm:cxn modelId="{20441671-8115-4570-8659-3BFC09D4ECA7}" type="presOf" srcId="{FF29FEFE-539F-4146-A4C5-9CE6D7A25537}" destId="{81BC26E3-C1B4-4793-BF67-586DD486D4E8}" srcOrd="0" destOrd="0" presId="urn:microsoft.com/office/officeart/2016/7/layout/VerticalDownArrowProcess"/>
    <dgm:cxn modelId="{ED5AB581-E30A-4142-A96A-4E669F35B333}" srcId="{F403D548-DAC6-4631-8E50-5E7BE8F3D94D}" destId="{8E75244B-7CD6-4ED3-B5E5-56B2418B715B}" srcOrd="2" destOrd="0" parTransId="{4EA9C7F2-E921-4FCB-89F7-144965728D6C}" sibTransId="{0AEEB5F9-ABFA-4361-8726-90E56B7E74DD}"/>
    <dgm:cxn modelId="{EFA16E88-5C87-49F3-935D-C36FE80CF532}" srcId="{A00AD778-A30F-4101-BC6E-E4A58CDEB6E9}" destId="{DBC6ED9A-527F-4B48-91A5-B4017825189E}" srcOrd="0" destOrd="0" parTransId="{684675F0-036F-4DCD-AAB8-276663090E6B}" sibTransId="{C338DC1D-8508-4F9B-A8ED-C64B37ADF537}"/>
    <dgm:cxn modelId="{502E398C-54FB-4449-A83A-D04F4CFD8E33}" type="presOf" srcId="{C2BC692F-B249-4EB2-9DE0-115756C4955C}" destId="{FE6E1690-48FD-40E4-A913-3DAF8E5014F3}" srcOrd="0" destOrd="0" presId="urn:microsoft.com/office/officeart/2016/7/layout/VerticalDownArrowProcess"/>
    <dgm:cxn modelId="{12A58D8E-3945-45F8-ADA7-665AB7216773}" type="presOf" srcId="{8E75244B-7CD6-4ED3-B5E5-56B2418B715B}" destId="{9DE0C5A9-DB63-45C5-987D-A746573D7677}" srcOrd="1" destOrd="0" presId="urn:microsoft.com/office/officeart/2016/7/layout/VerticalDownArrowProcess"/>
    <dgm:cxn modelId="{D3C260A4-4B9D-423F-988D-57B84AD5D4BB}" type="presOf" srcId="{A00AD778-A30F-4101-BC6E-E4A58CDEB6E9}" destId="{2C27BACB-3771-4130-890C-057340D02CDD}" srcOrd="1" destOrd="0" presId="urn:microsoft.com/office/officeart/2016/7/layout/VerticalDownArrowProcess"/>
    <dgm:cxn modelId="{96169EC0-238F-41C2-AF63-6C73A04068AC}" srcId="{F403D548-DAC6-4631-8E50-5E7BE8F3D94D}" destId="{78B8AC9C-FE3E-442F-908C-4B163DB0B513}" srcOrd="3" destOrd="0" parTransId="{2F805F9A-3AA4-4DBC-A9D0-1C143C55B66A}" sibTransId="{240F9029-9E71-496A-A410-3019C8824646}"/>
    <dgm:cxn modelId="{3F750DC8-3303-4E26-8766-6DBCBA747DE8}" srcId="{8E75244B-7CD6-4ED3-B5E5-56B2418B715B}" destId="{FB518A1C-B219-4127-B8E7-5B1397C57073}" srcOrd="0" destOrd="0" parTransId="{7D75F16F-A605-4F61-A571-E68F9CCC725B}" sibTransId="{D034FD84-31C1-4F13-9211-555B76ACCBF0}"/>
    <dgm:cxn modelId="{8E3725D1-85C5-478D-995A-50999EA2D6F4}" srcId="{78B8AC9C-FE3E-442F-908C-4B163DB0B513}" destId="{C2BC692F-B249-4EB2-9DE0-115756C4955C}" srcOrd="0" destOrd="0" parTransId="{D46282FD-93EA-41C0-B688-C4256A20C584}" sibTransId="{2115F4AA-1CDE-4DB3-88A4-1DD0185E7BAF}"/>
    <dgm:cxn modelId="{25728FD4-A981-4914-8BBC-83A6C5279B0E}" type="presOf" srcId="{A00AD778-A30F-4101-BC6E-E4A58CDEB6E9}" destId="{D1F204F4-E177-4899-8B7B-6257AEA9F783}" srcOrd="0" destOrd="0" presId="urn:microsoft.com/office/officeart/2016/7/layout/VerticalDownArrowProcess"/>
    <dgm:cxn modelId="{3D264BDE-FD39-4EAA-AB2A-ACE2920987FF}" type="presOf" srcId="{982A48A4-866C-4213-99FB-E0B9E02A3E29}" destId="{35617107-7A21-4648-9C20-2902FBD3DA6C}" srcOrd="0" destOrd="0" presId="urn:microsoft.com/office/officeart/2016/7/layout/VerticalDownArrowProcess"/>
    <dgm:cxn modelId="{FC8A54F6-46B8-4816-9F82-B64EE1ABC290}" srcId="{F403D548-DAC6-4631-8E50-5E7BE8F3D94D}" destId="{982A48A4-866C-4213-99FB-E0B9E02A3E29}" srcOrd="1" destOrd="0" parTransId="{E66A1E62-5F54-46E5-976E-46D6C60DB83B}" sibTransId="{D06F75DC-5645-4D7E-91D8-33A604B4FFB7}"/>
    <dgm:cxn modelId="{31D578FA-1A5D-49F5-A077-25A5AF536D37}" type="presOf" srcId="{FAC9759C-1435-4BE5-B3B4-0B14E016EFDE}" destId="{BB4BB3B2-6BF2-45B1-83C3-FEBB438118E0}" srcOrd="0" destOrd="0" presId="urn:microsoft.com/office/officeart/2016/7/layout/VerticalDownArrowProcess"/>
    <dgm:cxn modelId="{54D189A5-FDAF-4911-AE8D-A08A6525DA44}" type="presParOf" srcId="{02A1C6C4-6D89-48E1-964C-96D9D33FD67B}" destId="{BC2FAEC2-6BEA-4A2B-BBA4-D5B17623036F}" srcOrd="0" destOrd="0" presId="urn:microsoft.com/office/officeart/2016/7/layout/VerticalDownArrowProcess"/>
    <dgm:cxn modelId="{52C5B9A4-6A86-4978-907D-6DC1D6517E69}" type="presParOf" srcId="{BC2FAEC2-6BEA-4A2B-BBA4-D5B17623036F}" destId="{9633260E-0156-4CBF-A914-C8866DC73CE5}" srcOrd="0" destOrd="0" presId="urn:microsoft.com/office/officeart/2016/7/layout/VerticalDownArrowProcess"/>
    <dgm:cxn modelId="{2C902DD0-E91D-4A54-9B60-3BC2DCBABCBA}" type="presParOf" srcId="{BC2FAEC2-6BEA-4A2B-BBA4-D5B17623036F}" destId="{BB4BB3B2-6BF2-45B1-83C3-FEBB438118E0}" srcOrd="1" destOrd="0" presId="urn:microsoft.com/office/officeart/2016/7/layout/VerticalDownArrowProcess"/>
    <dgm:cxn modelId="{737CAC91-A67D-460D-8854-D42E27CB484E}" type="presParOf" srcId="{02A1C6C4-6D89-48E1-964C-96D9D33FD67B}" destId="{CDFB63B7-5C4F-4D91-8D76-0197CB933365}" srcOrd="1" destOrd="0" presId="urn:microsoft.com/office/officeart/2016/7/layout/VerticalDownArrowProcess"/>
    <dgm:cxn modelId="{265BF99C-2FE6-4F86-8EB5-313B52A0E544}" type="presParOf" srcId="{02A1C6C4-6D89-48E1-964C-96D9D33FD67B}" destId="{4A4F6DCA-44D9-46E1-82AC-E937E9DF9462}" srcOrd="2" destOrd="0" presId="urn:microsoft.com/office/officeart/2016/7/layout/VerticalDownArrowProcess"/>
    <dgm:cxn modelId="{BB099B10-760E-43B4-BB81-F72E6BA01D2A}" type="presParOf" srcId="{4A4F6DCA-44D9-46E1-82AC-E937E9DF9462}" destId="{1CB620C0-7731-4C8D-8E0A-8D08FC54B12A}" srcOrd="0" destOrd="0" presId="urn:microsoft.com/office/officeart/2016/7/layout/VerticalDownArrowProcess"/>
    <dgm:cxn modelId="{A0ABDCBD-A1C4-4B3A-BA26-44B4CF7F86DD}" type="presParOf" srcId="{4A4F6DCA-44D9-46E1-82AC-E937E9DF9462}" destId="{4AC81B34-CEE7-4E70-8145-5B4C515DA3DC}" srcOrd="1" destOrd="0" presId="urn:microsoft.com/office/officeart/2016/7/layout/VerticalDownArrowProcess"/>
    <dgm:cxn modelId="{D5B047FA-F91C-47B2-BDCA-60DAEE138B4F}" type="presParOf" srcId="{4A4F6DCA-44D9-46E1-82AC-E937E9DF9462}" destId="{FE6E1690-48FD-40E4-A913-3DAF8E5014F3}" srcOrd="2" destOrd="0" presId="urn:microsoft.com/office/officeart/2016/7/layout/VerticalDownArrowProcess"/>
    <dgm:cxn modelId="{04C5563B-F64C-4FE1-84F9-74B16FF20E79}" type="presParOf" srcId="{02A1C6C4-6D89-48E1-964C-96D9D33FD67B}" destId="{725DFC81-DCF4-4DCA-BF9A-3AA2445DF088}" srcOrd="3" destOrd="0" presId="urn:microsoft.com/office/officeart/2016/7/layout/VerticalDownArrowProcess"/>
    <dgm:cxn modelId="{5DC72C6A-2232-4930-891F-E84719857990}" type="presParOf" srcId="{02A1C6C4-6D89-48E1-964C-96D9D33FD67B}" destId="{73075C06-C69C-4DB0-834F-D7091665F04F}" srcOrd="4" destOrd="0" presId="urn:microsoft.com/office/officeart/2016/7/layout/VerticalDownArrowProcess"/>
    <dgm:cxn modelId="{B2064867-A0B8-4DED-8D83-6CC0CA744B62}" type="presParOf" srcId="{73075C06-C69C-4DB0-834F-D7091665F04F}" destId="{60FEC6C2-6C07-41D0-AECA-15FE7C9F202D}" srcOrd="0" destOrd="0" presId="urn:microsoft.com/office/officeart/2016/7/layout/VerticalDownArrowProcess"/>
    <dgm:cxn modelId="{6918CF87-77C0-42CB-BB1B-5AF668ABD95F}" type="presParOf" srcId="{73075C06-C69C-4DB0-834F-D7091665F04F}" destId="{9DE0C5A9-DB63-45C5-987D-A746573D7677}" srcOrd="1" destOrd="0" presId="urn:microsoft.com/office/officeart/2016/7/layout/VerticalDownArrowProcess"/>
    <dgm:cxn modelId="{47AB5819-723F-4C69-AC85-DE502D8C2BFE}" type="presParOf" srcId="{73075C06-C69C-4DB0-834F-D7091665F04F}" destId="{28FDF03F-2072-46C4-AF75-E210F983182C}" srcOrd="2" destOrd="0" presId="urn:microsoft.com/office/officeart/2016/7/layout/VerticalDownArrowProcess"/>
    <dgm:cxn modelId="{1379B352-F608-42AD-BAF2-0B6E3C8AFCA8}" type="presParOf" srcId="{02A1C6C4-6D89-48E1-964C-96D9D33FD67B}" destId="{16C33E82-9AAF-49BE-9F4B-1F134B6EF4D2}" srcOrd="5" destOrd="0" presId="urn:microsoft.com/office/officeart/2016/7/layout/VerticalDownArrowProcess"/>
    <dgm:cxn modelId="{5FB69973-0C09-4A45-9639-3299AA2AC4BD}" type="presParOf" srcId="{02A1C6C4-6D89-48E1-964C-96D9D33FD67B}" destId="{375C51B9-6311-40CF-A07D-71B4F2B019AE}" srcOrd="6" destOrd="0" presId="urn:microsoft.com/office/officeart/2016/7/layout/VerticalDownArrowProcess"/>
    <dgm:cxn modelId="{883D42F4-1538-4A5C-8C68-E96F9E6A4163}" type="presParOf" srcId="{375C51B9-6311-40CF-A07D-71B4F2B019AE}" destId="{35617107-7A21-4648-9C20-2902FBD3DA6C}" srcOrd="0" destOrd="0" presId="urn:microsoft.com/office/officeart/2016/7/layout/VerticalDownArrowProcess"/>
    <dgm:cxn modelId="{CD038526-CB53-49D6-A12C-08A08205EE67}" type="presParOf" srcId="{375C51B9-6311-40CF-A07D-71B4F2B019AE}" destId="{8C69F58A-7432-429C-ABE9-F92E222FF88A}" srcOrd="1" destOrd="0" presId="urn:microsoft.com/office/officeart/2016/7/layout/VerticalDownArrowProcess"/>
    <dgm:cxn modelId="{578ECA4F-92C8-4177-95B4-DF162F14AEC4}" type="presParOf" srcId="{375C51B9-6311-40CF-A07D-71B4F2B019AE}" destId="{81BC26E3-C1B4-4793-BF67-586DD486D4E8}" srcOrd="2" destOrd="0" presId="urn:microsoft.com/office/officeart/2016/7/layout/VerticalDownArrowProcess"/>
    <dgm:cxn modelId="{E4675DC2-7B11-4085-8E71-FC1259D07914}" type="presParOf" srcId="{02A1C6C4-6D89-48E1-964C-96D9D33FD67B}" destId="{62FE4E8B-C7A5-4607-91D0-E35F210418B4}" srcOrd="7" destOrd="0" presId="urn:microsoft.com/office/officeart/2016/7/layout/VerticalDownArrowProcess"/>
    <dgm:cxn modelId="{24A69BA8-C095-464B-BCFD-9155BC9F85AF}" type="presParOf" srcId="{02A1C6C4-6D89-48E1-964C-96D9D33FD67B}" destId="{D11FACA1-0C34-4642-98BB-FC2E84651DD3}" srcOrd="8" destOrd="0" presId="urn:microsoft.com/office/officeart/2016/7/layout/VerticalDownArrowProcess"/>
    <dgm:cxn modelId="{4158624D-750D-4D10-9BB8-99B2944A1305}" type="presParOf" srcId="{D11FACA1-0C34-4642-98BB-FC2E84651DD3}" destId="{D1F204F4-E177-4899-8B7B-6257AEA9F783}" srcOrd="0" destOrd="0" presId="urn:microsoft.com/office/officeart/2016/7/layout/VerticalDownArrowProcess"/>
    <dgm:cxn modelId="{89890E60-138C-4C51-A3C8-9E7E6EA1D6A0}" type="presParOf" srcId="{D11FACA1-0C34-4642-98BB-FC2E84651DD3}" destId="{2C27BACB-3771-4130-890C-057340D02CDD}" srcOrd="1" destOrd="0" presId="urn:microsoft.com/office/officeart/2016/7/layout/VerticalDownArrowProcess"/>
    <dgm:cxn modelId="{85CFADC2-F86A-4373-AB6D-98BC30C7A2E1}" type="presParOf" srcId="{D11FACA1-0C34-4642-98BB-FC2E84651DD3}" destId="{B27637CB-89CF-48C8-B10D-B96CF756609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3260E-0156-4CBF-A914-C8866DC73CE5}">
      <dsp:nvSpPr>
        <dsp:cNvPr id="0" name=""/>
        <dsp:cNvSpPr/>
      </dsp:nvSpPr>
      <dsp:spPr>
        <a:xfrm>
          <a:off x="0" y="4490248"/>
          <a:ext cx="1724468" cy="736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44" tIns="184912" rIns="122644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Collect</a:t>
          </a:r>
        </a:p>
      </dsp:txBody>
      <dsp:txXfrm>
        <a:off x="0" y="4490248"/>
        <a:ext cx="1724468" cy="736662"/>
      </dsp:txXfrm>
    </dsp:sp>
    <dsp:sp modelId="{BB4BB3B2-6BF2-45B1-83C3-FEBB438118E0}">
      <dsp:nvSpPr>
        <dsp:cNvPr id="0" name=""/>
        <dsp:cNvSpPr/>
      </dsp:nvSpPr>
      <dsp:spPr>
        <a:xfrm>
          <a:off x="1724468" y="4490248"/>
          <a:ext cx="5173406" cy="7366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1" tIns="165100" rIns="10494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 valuable customer data for targeted marketing campaigns.</a:t>
          </a:r>
        </a:p>
      </dsp:txBody>
      <dsp:txXfrm>
        <a:off x="1724468" y="4490248"/>
        <a:ext cx="5173406" cy="736662"/>
      </dsp:txXfrm>
    </dsp:sp>
    <dsp:sp modelId="{4AC81B34-CEE7-4E70-8145-5B4C515DA3DC}">
      <dsp:nvSpPr>
        <dsp:cNvPr id="0" name=""/>
        <dsp:cNvSpPr/>
      </dsp:nvSpPr>
      <dsp:spPr>
        <a:xfrm rot="10800000">
          <a:off x="0" y="3368311"/>
          <a:ext cx="1724468" cy="113298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442442"/>
            <a:satOff val="6404"/>
            <a:lumOff val="1765"/>
            <a:alphaOff val="0"/>
          </a:schemeClr>
        </a:solidFill>
        <a:ln w="19050" cap="flat" cmpd="sng" algn="ctr">
          <a:solidFill>
            <a:schemeClr val="accent5">
              <a:hueOff val="-1442442"/>
              <a:satOff val="6404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44" tIns="184912" rIns="122644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Reduce</a:t>
          </a:r>
        </a:p>
      </dsp:txBody>
      <dsp:txXfrm rot="-10800000">
        <a:off x="0" y="3368311"/>
        <a:ext cx="1724468" cy="736441"/>
      </dsp:txXfrm>
    </dsp:sp>
    <dsp:sp modelId="{FE6E1690-48FD-40E4-A913-3DAF8E5014F3}">
      <dsp:nvSpPr>
        <dsp:cNvPr id="0" name=""/>
        <dsp:cNvSpPr/>
      </dsp:nvSpPr>
      <dsp:spPr>
        <a:xfrm>
          <a:off x="1724468" y="3368311"/>
          <a:ext cx="5173406" cy="736441"/>
        </a:xfrm>
        <a:prstGeom prst="rect">
          <a:avLst/>
        </a:prstGeom>
        <a:solidFill>
          <a:schemeClr val="accent5">
            <a:tint val="40000"/>
            <a:alpha val="90000"/>
            <a:hueOff val="-1478919"/>
            <a:satOff val="5765"/>
            <a:lumOff val="5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78919"/>
              <a:satOff val="5765"/>
              <a:lumOff val="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1" tIns="165100" rIns="10494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Reduce operational costs and improve efficiency.</a:t>
          </a:r>
        </a:p>
      </dsp:txBody>
      <dsp:txXfrm>
        <a:off x="1724468" y="3368311"/>
        <a:ext cx="5173406" cy="736441"/>
      </dsp:txXfrm>
    </dsp:sp>
    <dsp:sp modelId="{9DE0C5A9-DB63-45C5-987D-A746573D7677}">
      <dsp:nvSpPr>
        <dsp:cNvPr id="0" name=""/>
        <dsp:cNvSpPr/>
      </dsp:nvSpPr>
      <dsp:spPr>
        <a:xfrm rot="10800000">
          <a:off x="0" y="2246374"/>
          <a:ext cx="1724468" cy="113298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884885"/>
            <a:satOff val="12808"/>
            <a:lumOff val="3529"/>
            <a:alphaOff val="0"/>
          </a:schemeClr>
        </a:solidFill>
        <a:ln w="19050" cap="flat" cmpd="sng" algn="ctr">
          <a:solidFill>
            <a:schemeClr val="accent5">
              <a:hueOff val="-2884885"/>
              <a:satOff val="12808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44" tIns="184912" rIns="122644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Enhance</a:t>
          </a:r>
        </a:p>
      </dsp:txBody>
      <dsp:txXfrm rot="-10800000">
        <a:off x="0" y="2246374"/>
        <a:ext cx="1724468" cy="736441"/>
      </dsp:txXfrm>
    </dsp:sp>
    <dsp:sp modelId="{28FDF03F-2072-46C4-AF75-E210F983182C}">
      <dsp:nvSpPr>
        <dsp:cNvPr id="0" name=""/>
        <dsp:cNvSpPr/>
      </dsp:nvSpPr>
      <dsp:spPr>
        <a:xfrm>
          <a:off x="1724468" y="2246374"/>
          <a:ext cx="5173406" cy="736441"/>
        </a:xfrm>
        <a:prstGeom prst="rect">
          <a:avLst/>
        </a:prstGeom>
        <a:solidFill>
          <a:schemeClr val="accent5">
            <a:tint val="40000"/>
            <a:alpha val="90000"/>
            <a:hueOff val="-2957838"/>
            <a:satOff val="11530"/>
            <a:lumOff val="113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57838"/>
              <a:satOff val="11530"/>
              <a:lumOff val="11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1" tIns="165100" rIns="10494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Enhance customer satisfaction and loyalty.</a:t>
          </a:r>
        </a:p>
      </dsp:txBody>
      <dsp:txXfrm>
        <a:off x="1724468" y="2246374"/>
        <a:ext cx="5173406" cy="736441"/>
      </dsp:txXfrm>
    </dsp:sp>
    <dsp:sp modelId="{8C69F58A-7432-429C-ABE9-F92E222FF88A}">
      <dsp:nvSpPr>
        <dsp:cNvPr id="0" name=""/>
        <dsp:cNvSpPr/>
      </dsp:nvSpPr>
      <dsp:spPr>
        <a:xfrm rot="10800000">
          <a:off x="0" y="1124436"/>
          <a:ext cx="1724468" cy="113298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327327"/>
            <a:satOff val="19211"/>
            <a:lumOff val="5294"/>
            <a:alphaOff val="0"/>
          </a:schemeClr>
        </a:solidFill>
        <a:ln w="19050" cap="flat" cmpd="sng" algn="ctr">
          <a:solidFill>
            <a:schemeClr val="accent5">
              <a:hueOff val="-4327327"/>
              <a:satOff val="19211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44" tIns="184912" rIns="122644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Increase</a:t>
          </a:r>
        </a:p>
      </dsp:txBody>
      <dsp:txXfrm rot="-10800000">
        <a:off x="0" y="1124436"/>
        <a:ext cx="1724468" cy="736441"/>
      </dsp:txXfrm>
    </dsp:sp>
    <dsp:sp modelId="{81BC26E3-C1B4-4793-BF67-586DD486D4E8}">
      <dsp:nvSpPr>
        <dsp:cNvPr id="0" name=""/>
        <dsp:cNvSpPr/>
      </dsp:nvSpPr>
      <dsp:spPr>
        <a:xfrm>
          <a:off x="1724468" y="1124436"/>
          <a:ext cx="5173406" cy="736441"/>
        </a:xfrm>
        <a:prstGeom prst="rect">
          <a:avLst/>
        </a:prstGeom>
        <a:solidFill>
          <a:schemeClr val="accent5">
            <a:tint val="40000"/>
            <a:alpha val="90000"/>
            <a:hueOff val="-4436757"/>
            <a:satOff val="17295"/>
            <a:lumOff val="17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436757"/>
              <a:satOff val="17295"/>
              <a:lumOff val="1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1" tIns="165100" rIns="10494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Increase ticket sales and revenue for movie theaters.</a:t>
          </a:r>
        </a:p>
      </dsp:txBody>
      <dsp:txXfrm>
        <a:off x="1724468" y="1124436"/>
        <a:ext cx="5173406" cy="736441"/>
      </dsp:txXfrm>
    </dsp:sp>
    <dsp:sp modelId="{2C27BACB-3771-4130-890C-057340D02CDD}">
      <dsp:nvSpPr>
        <dsp:cNvPr id="0" name=""/>
        <dsp:cNvSpPr/>
      </dsp:nvSpPr>
      <dsp:spPr>
        <a:xfrm rot="10800000">
          <a:off x="0" y="2499"/>
          <a:ext cx="1724468" cy="113298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769770"/>
            <a:satOff val="25615"/>
            <a:lumOff val="7059"/>
            <a:alphaOff val="0"/>
          </a:schemeClr>
        </a:solidFill>
        <a:ln w="19050" cap="flat" cmpd="sng" algn="ctr">
          <a:solidFill>
            <a:schemeClr val="accent5">
              <a:hueOff val="-5769770"/>
              <a:satOff val="25615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44" tIns="184912" rIns="122644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</a:t>
          </a:r>
        </a:p>
      </dsp:txBody>
      <dsp:txXfrm rot="-10800000">
        <a:off x="0" y="2499"/>
        <a:ext cx="1724468" cy="736441"/>
      </dsp:txXfrm>
    </dsp:sp>
    <dsp:sp modelId="{B27637CB-89CF-48C8-B10D-B96CF7566094}">
      <dsp:nvSpPr>
        <dsp:cNvPr id="0" name=""/>
        <dsp:cNvSpPr/>
      </dsp:nvSpPr>
      <dsp:spPr>
        <a:xfrm>
          <a:off x="1724468" y="2499"/>
          <a:ext cx="5173406" cy="736441"/>
        </a:xfrm>
        <a:prstGeom prst="rect">
          <a:avLst/>
        </a:prstGeom>
        <a:solidFill>
          <a:schemeClr val="accent5">
            <a:tint val="40000"/>
            <a:alpha val="90000"/>
            <a:hueOff val="-5915676"/>
            <a:satOff val="23060"/>
            <a:lumOff val="2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15676"/>
              <a:satOff val="23060"/>
              <a:lumOff val="2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1" tIns="165100" rIns="10494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a convenient and efficient way for customers to purchase movie tickets.</a:t>
          </a:r>
        </a:p>
      </dsp:txBody>
      <dsp:txXfrm>
        <a:off x="1724468" y="2499"/>
        <a:ext cx="5173406" cy="736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6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49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6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81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9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62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0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22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6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25FC7-DD4B-DF61-39D4-CD5787E6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EEBD8-B9EE-9907-3B9D-DBBDA8EA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FC91-AE0F-300E-5254-7DE7AA2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1F6FADB-F302-5B59-9BB1-B7E446FA3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8" r="4600"/>
          <a:stretch/>
        </p:blipFill>
        <p:spPr>
          <a:xfrm>
            <a:off x="6111" y="-60564"/>
            <a:ext cx="12230844" cy="2320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3CD55-B643-B194-B9E7-D468D76FC809}"/>
              </a:ext>
            </a:extLst>
          </p:cNvPr>
          <p:cNvSpPr txBox="1"/>
          <p:nvPr/>
        </p:nvSpPr>
        <p:spPr>
          <a:xfrm>
            <a:off x="686033" y="2442612"/>
            <a:ext cx="117272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Object Oriented Programming Methodology Case Study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FD6ED-65B7-0EED-D5FF-06EC19BEF212}"/>
              </a:ext>
            </a:extLst>
          </p:cNvPr>
          <p:cNvSpPr txBox="1"/>
          <p:nvPr/>
        </p:nvSpPr>
        <p:spPr>
          <a:xfrm>
            <a:off x="3829611" y="3139513"/>
            <a:ext cx="41900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Ticket Booking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4186B-5FBB-BB5C-A2CE-5D3F6E105D9E}"/>
              </a:ext>
            </a:extLst>
          </p:cNvPr>
          <p:cNvSpPr txBox="1"/>
          <p:nvPr/>
        </p:nvSpPr>
        <p:spPr>
          <a:xfrm>
            <a:off x="318859" y="4710072"/>
            <a:ext cx="48234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3600" b="1"/>
              <a:t>Visual Programmers</a:t>
            </a:r>
            <a:endParaRPr lang="en-US"/>
          </a:p>
          <a:p>
            <a:pPr marL="571500" indent="-571500">
              <a:buFont typeface="Wingdings"/>
              <a:buChar char="q"/>
            </a:pPr>
            <a:r>
              <a:rPr lang="en-US" sz="3600" b="1" dirty="0"/>
              <a:t>Prof. B.M. Sharma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E8F21-ECE3-90EC-AA44-10986CD452B8}"/>
              </a:ext>
            </a:extLst>
          </p:cNvPr>
          <p:cNvSpPr txBox="1"/>
          <p:nvPr/>
        </p:nvSpPr>
        <p:spPr>
          <a:xfrm>
            <a:off x="7466479" y="4168813"/>
            <a:ext cx="3963285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rtl="0">
              <a:buFont typeface="Wingdings"/>
              <a:buChar char="Ø"/>
            </a:pPr>
            <a:r>
              <a:rPr lang="en-US" sz="2000" b="1" baseline="0">
                <a:latin typeface="Aptos Light"/>
                <a:ea typeface="Arial"/>
                <a:cs typeface="Arial"/>
              </a:rPr>
              <a:t>Team Name –</a:t>
            </a:r>
            <a:r>
              <a:rPr lang="en-US" sz="2400" b="1" baseline="0" dirty="0">
                <a:latin typeface="Aptos Light"/>
                <a:ea typeface="Arial"/>
                <a:cs typeface="Arial"/>
              </a:rPr>
              <a:t> </a:t>
            </a:r>
            <a:r>
              <a:rPr lang="en-US" sz="2400" baseline="0">
                <a:latin typeface="Aptos Light"/>
                <a:ea typeface="Arial"/>
                <a:cs typeface="Arial"/>
              </a:rPr>
              <a:t>Visual programmers</a:t>
            </a:r>
            <a:r>
              <a:rPr lang="en-US" sz="2400">
                <a:latin typeface="Aptos Light"/>
                <a:ea typeface="Arial"/>
                <a:cs typeface="Arial"/>
              </a:rPr>
              <a:t>​</a:t>
            </a:r>
            <a:endParaRPr lang="en-US"/>
          </a:p>
          <a:p>
            <a:pPr marL="342900" indent="-342900" rtl="0">
              <a:buFont typeface="Wingdings"/>
              <a:buChar char="Ø"/>
            </a:pPr>
            <a:r>
              <a:rPr lang="en-US" sz="2000" b="1" baseline="0">
                <a:latin typeface="Aptos Light"/>
                <a:ea typeface="Arial"/>
                <a:cs typeface="Arial"/>
              </a:rPr>
              <a:t>Team Members – 3rd Sem</a:t>
            </a:r>
            <a:r>
              <a:rPr lang="en-US" sz="2000">
                <a:latin typeface="Aptos Light"/>
                <a:ea typeface="Arial"/>
                <a:cs typeface="Arial"/>
              </a:rPr>
              <a:t>​</a:t>
            </a:r>
          </a:p>
          <a:p>
            <a:pPr marL="342900" indent="-342900" rtl="0">
              <a:buFont typeface="Wingdings"/>
              <a:buChar char="Ø"/>
            </a:pPr>
            <a:r>
              <a:rPr lang="en-US" sz="2000" b="1" baseline="0">
                <a:latin typeface="Aptos Light"/>
                <a:ea typeface="Arial"/>
                <a:cs typeface="Arial"/>
              </a:rPr>
              <a:t>Leader Name : Sandeep Sen</a:t>
            </a:r>
            <a:r>
              <a:rPr lang="en-US" sz="2000">
                <a:latin typeface="Aptos Light"/>
                <a:ea typeface="Arial"/>
                <a:cs typeface="Arial"/>
              </a:rPr>
              <a:t>​</a:t>
            </a:r>
          </a:p>
          <a:p>
            <a:pPr marL="457200" lvl="0" indent="-457200" rtl="0">
              <a:buAutoNum type="arabicPeriod"/>
            </a:pPr>
            <a:r>
              <a:rPr lang="en-US" sz="2000" b="1" baseline="0" dirty="0">
                <a:latin typeface="Aptos Light"/>
                <a:ea typeface="Arial"/>
                <a:cs typeface="Arial"/>
              </a:rPr>
              <a:t>Sandeep Sen 0131CS221172</a:t>
            </a:r>
            <a:r>
              <a:rPr lang="en-US" sz="2000" dirty="0">
                <a:latin typeface="Aptos Light"/>
                <a:ea typeface="Arial"/>
                <a:cs typeface="Arial"/>
              </a:rPr>
              <a:t>​</a:t>
            </a:r>
          </a:p>
          <a:p>
            <a:pPr marL="457200" lvl="0" indent="-457200" rtl="0">
              <a:buAutoNum type="arabicPeriod"/>
            </a:pPr>
            <a:r>
              <a:rPr lang="en-US" sz="2000" b="1" baseline="0" dirty="0">
                <a:latin typeface="Aptos Light"/>
                <a:ea typeface="Arial"/>
                <a:cs typeface="Arial"/>
              </a:rPr>
              <a:t>Utkarsh Sahu 0131CS221219</a:t>
            </a:r>
            <a:r>
              <a:rPr lang="en-US" sz="2000" dirty="0">
                <a:latin typeface="Aptos Light"/>
                <a:ea typeface="Arial"/>
                <a:cs typeface="Arial"/>
              </a:rPr>
              <a:t>​</a:t>
            </a:r>
          </a:p>
          <a:p>
            <a:pPr marL="457200" lvl="0" indent="-457200" rtl="0">
              <a:buAutoNum type="arabicPeriod"/>
            </a:pPr>
            <a:r>
              <a:rPr lang="en-US" sz="2000" b="1" baseline="0" dirty="0">
                <a:latin typeface="Aptos Light"/>
                <a:ea typeface="Arial"/>
                <a:cs typeface="Arial"/>
              </a:rPr>
              <a:t>Saurabh Sahu 0131CS221182</a:t>
            </a:r>
            <a:r>
              <a:rPr lang="en-US" sz="2000" dirty="0">
                <a:latin typeface="Aptos Light"/>
                <a:ea typeface="Arial"/>
                <a:cs typeface="Arial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62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46" y="494866"/>
            <a:ext cx="7443963" cy="1367572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ea typeface="+mj-lt"/>
                <a:cs typeface="+mj-lt"/>
              </a:rPr>
              <a:t>Need of Ticket Booking System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492" y="2357332"/>
            <a:ext cx="7443617" cy="3664417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l">
              <a:lnSpc>
                <a:spcPct val="110000"/>
              </a:lnSpc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Online movie ticket booking systems offer convenience and hassle-free methods to purchase tickets.</a:t>
            </a:r>
            <a:endParaRPr lang="en-US" sz="1800"/>
          </a:p>
          <a:p>
            <a:pPr marL="285750" indent="-285750" algn="l">
              <a:lnSpc>
                <a:spcPct val="110000"/>
              </a:lnSpc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Traditional methods of purchasing tickets can be time-consuming and inefficient.</a:t>
            </a:r>
            <a:endParaRPr lang="en-US" sz="1800"/>
          </a:p>
          <a:p>
            <a:pPr marL="285750" indent="-285750" algn="l">
              <a:lnSpc>
                <a:spcPct val="110000"/>
              </a:lnSpc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Online systems provide real-time information on ticket availability and pricing.</a:t>
            </a:r>
            <a:endParaRPr lang="en-US" sz="1800"/>
          </a:p>
          <a:p>
            <a:pPr marL="285750" indent="-285750" algn="l">
              <a:lnSpc>
                <a:spcPct val="110000"/>
              </a:lnSpc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Mobile ticketing eliminates the need for printed tickets and enhances the overall user experience.</a:t>
            </a:r>
            <a:endParaRPr lang="en-US" sz="1800"/>
          </a:p>
          <a:p>
            <a:pPr algn="l">
              <a:lnSpc>
                <a:spcPct val="110000"/>
              </a:lnSpc>
            </a:pPr>
            <a:endParaRPr lang="en-US" sz="1800">
              <a:cs typeface="Calibr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8952DEE-1044-FF2B-F5E1-110F3D2E4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82" flipH="1">
            <a:off x="10566030" y="489746"/>
            <a:ext cx="1619666" cy="766866"/>
          </a:xfrm>
          <a:custGeom>
            <a:avLst/>
            <a:gdLst>
              <a:gd name="connsiteX0" fmla="*/ 187101 w 1619666"/>
              <a:gd name="connsiteY0" fmla="*/ 567087 h 766866"/>
              <a:gd name="connsiteX1" fmla="*/ 273168 w 1619666"/>
              <a:gd name="connsiteY1" fmla="*/ 579932 h 766866"/>
              <a:gd name="connsiteX2" fmla="*/ 1413980 w 1619666"/>
              <a:gd name="connsiteY2" fmla="*/ 744734 h 766866"/>
              <a:gd name="connsiteX3" fmla="*/ 1560805 w 1619666"/>
              <a:gd name="connsiteY3" fmla="*/ 765171 h 766866"/>
              <a:gd name="connsiteX4" fmla="*/ 1577412 w 1619666"/>
              <a:gd name="connsiteY4" fmla="*/ 766866 h 766866"/>
              <a:gd name="connsiteX5" fmla="*/ 1619666 w 1619666"/>
              <a:gd name="connsiteY5" fmla="*/ 486416 h 766866"/>
              <a:gd name="connsiteX6" fmla="*/ 1595502 w 1619666"/>
              <a:gd name="connsiteY6" fmla="*/ 450129 h 766866"/>
              <a:gd name="connsiteX7" fmla="*/ 1108119 w 1619666"/>
              <a:gd name="connsiteY7" fmla="*/ 38864 h 766866"/>
              <a:gd name="connsiteX8" fmla="*/ 486109 w 1619666"/>
              <a:gd name="connsiteY8" fmla="*/ 68270 h 766866"/>
              <a:gd name="connsiteX9" fmla="*/ 4696 w 1619666"/>
              <a:gd name="connsiteY9" fmla="*/ 490217 h 766866"/>
              <a:gd name="connsiteX10" fmla="*/ 120155 w 1619666"/>
              <a:gd name="connsiteY10" fmla="*/ 555494 h 766866"/>
              <a:gd name="connsiteX11" fmla="*/ 187101 w 1619666"/>
              <a:gd name="connsiteY11" fmla="*/ 567087 h 76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9666" h="766866">
                <a:moveTo>
                  <a:pt x="187101" y="567087"/>
                </a:moveTo>
                <a:cubicBezTo>
                  <a:pt x="212489" y="571138"/>
                  <a:pt x="241063" y="575398"/>
                  <a:pt x="273168" y="579932"/>
                </a:cubicBezTo>
                <a:cubicBezTo>
                  <a:pt x="689709" y="632862"/>
                  <a:pt x="997439" y="691804"/>
                  <a:pt x="1413980" y="744734"/>
                </a:cubicBezTo>
                <a:cubicBezTo>
                  <a:pt x="1413980" y="744734"/>
                  <a:pt x="1485984" y="755919"/>
                  <a:pt x="1560805" y="765171"/>
                </a:cubicBezTo>
                <a:lnTo>
                  <a:pt x="1577412" y="766866"/>
                </a:lnTo>
                <a:lnTo>
                  <a:pt x="1619666" y="486416"/>
                </a:lnTo>
                <a:lnTo>
                  <a:pt x="1595502" y="450129"/>
                </a:lnTo>
                <a:cubicBezTo>
                  <a:pt x="1492767" y="327604"/>
                  <a:pt x="1293018" y="102507"/>
                  <a:pt x="1108119" y="38864"/>
                </a:cubicBezTo>
                <a:cubicBezTo>
                  <a:pt x="923221" y="-24779"/>
                  <a:pt x="670012" y="-6956"/>
                  <a:pt x="486109" y="68270"/>
                </a:cubicBezTo>
                <a:cubicBezTo>
                  <a:pt x="302205" y="143496"/>
                  <a:pt x="23975" y="455513"/>
                  <a:pt x="4696" y="490217"/>
                </a:cubicBezTo>
                <a:cubicBezTo>
                  <a:pt x="-9766" y="516245"/>
                  <a:pt x="4012" y="533296"/>
                  <a:pt x="120155" y="555494"/>
                </a:cubicBezTo>
                <a:cubicBezTo>
                  <a:pt x="139513" y="559194"/>
                  <a:pt x="161713" y="563036"/>
                  <a:pt x="187101" y="56708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38BFA9-DE56-D586-C6EA-08994519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762" y="1608438"/>
            <a:ext cx="292374" cy="275839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4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E1AAD8-4B95-AA3B-3210-1F8534509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E6122-32C5-C691-046D-B6E22782D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5280F-D626-8C09-50F7-3B57D10A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151" y="258017"/>
            <a:ext cx="7991843" cy="1107326"/>
          </a:xfrm>
        </p:spPr>
        <p:txBody>
          <a:bodyPr>
            <a:normAutofit/>
          </a:bodyPr>
          <a:lstStyle/>
          <a:p>
            <a:r>
              <a:rPr lang="en-US" b="1"/>
              <a:t>Study of Ticket Booking System</a:t>
            </a:r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035EA3-A18C-7D26-5A96-9A75CD92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689430" cy="4766982"/>
          </a:xfrm>
          <a:custGeom>
            <a:avLst/>
            <a:gdLst>
              <a:gd name="connsiteX0" fmla="*/ 913694 w 2689430"/>
              <a:gd name="connsiteY0" fmla="*/ 4766982 h 4766982"/>
              <a:gd name="connsiteX1" fmla="*/ 2678679 w 2689430"/>
              <a:gd name="connsiteY1" fmla="*/ 4766982 h 4766982"/>
              <a:gd name="connsiteX2" fmla="*/ 2678586 w 2689430"/>
              <a:gd name="connsiteY2" fmla="*/ 4727457 h 4766982"/>
              <a:gd name="connsiteX3" fmla="*/ 2676164 w 2689430"/>
              <a:gd name="connsiteY3" fmla="*/ 4557558 h 4766982"/>
              <a:gd name="connsiteX4" fmla="*/ 2689430 w 2689430"/>
              <a:gd name="connsiteY4" fmla="*/ 3088702 h 4766982"/>
              <a:gd name="connsiteX5" fmla="*/ 2607394 w 2689430"/>
              <a:gd name="connsiteY5" fmla="*/ 1793545 h 4766982"/>
              <a:gd name="connsiteX6" fmla="*/ 2201836 w 2689430"/>
              <a:gd name="connsiteY6" fmla="*/ 855600 h 4766982"/>
              <a:gd name="connsiteX7" fmla="*/ 1257936 w 2689430"/>
              <a:gd name="connsiteY7" fmla="*/ 175686 h 4766982"/>
              <a:gd name="connsiteX8" fmla="*/ 199589 w 2689430"/>
              <a:gd name="connsiteY8" fmla="*/ 0 h 4766982"/>
              <a:gd name="connsiteX9" fmla="*/ 0 w 2689430"/>
              <a:gd name="connsiteY9" fmla="*/ 131 h 4766982"/>
              <a:gd name="connsiteX10" fmla="*/ 0 w 2689430"/>
              <a:gd name="connsiteY10" fmla="*/ 1776325 h 4766982"/>
              <a:gd name="connsiteX11" fmla="*/ 49220 w 2689430"/>
              <a:gd name="connsiteY11" fmla="*/ 1777857 h 4766982"/>
              <a:gd name="connsiteX12" fmla="*/ 418561 w 2689430"/>
              <a:gd name="connsiteY12" fmla="*/ 1837957 h 4766982"/>
              <a:gd name="connsiteX13" fmla="*/ 823721 w 2689430"/>
              <a:gd name="connsiteY13" fmla="*/ 2235951 h 4766982"/>
              <a:gd name="connsiteX14" fmla="*/ 919046 w 2689430"/>
              <a:gd name="connsiteY14" fmla="*/ 2991317 h 4766982"/>
              <a:gd name="connsiteX15" fmla="*/ 912969 w 2689430"/>
              <a:gd name="connsiteY15" fmla="*/ 4489886 h 4766982"/>
              <a:gd name="connsiteX16" fmla="*/ 913339 w 2689430"/>
              <a:gd name="connsiteY16" fmla="*/ 4650824 h 47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89430" h="4766982">
                <a:moveTo>
                  <a:pt x="913694" y="4766982"/>
                </a:moveTo>
                <a:lnTo>
                  <a:pt x="2678679" y="4766982"/>
                </a:lnTo>
                <a:lnTo>
                  <a:pt x="2678586" y="4727457"/>
                </a:lnTo>
                <a:cubicBezTo>
                  <a:pt x="2678072" y="4628280"/>
                  <a:pt x="2676239" y="4720553"/>
                  <a:pt x="2676164" y="4557558"/>
                </a:cubicBezTo>
                <a:cubicBezTo>
                  <a:pt x="2685349" y="4145310"/>
                  <a:pt x="2685977" y="3422264"/>
                  <a:pt x="2689430" y="3088702"/>
                </a:cubicBezTo>
                <a:cubicBezTo>
                  <a:pt x="2688300" y="2517147"/>
                  <a:pt x="2688659" y="2165729"/>
                  <a:pt x="2607394" y="1793545"/>
                </a:cubicBezTo>
                <a:cubicBezTo>
                  <a:pt x="2526128" y="1421361"/>
                  <a:pt x="2426746" y="1125243"/>
                  <a:pt x="2201836" y="855600"/>
                </a:cubicBezTo>
                <a:cubicBezTo>
                  <a:pt x="1976927" y="585958"/>
                  <a:pt x="1695960" y="324160"/>
                  <a:pt x="1257936" y="175686"/>
                </a:cubicBezTo>
                <a:cubicBezTo>
                  <a:pt x="1011547" y="92170"/>
                  <a:pt x="583667" y="15500"/>
                  <a:pt x="199589" y="0"/>
                </a:cubicBezTo>
                <a:lnTo>
                  <a:pt x="0" y="131"/>
                </a:lnTo>
                <a:lnTo>
                  <a:pt x="0" y="1776325"/>
                </a:lnTo>
                <a:lnTo>
                  <a:pt x="49220" y="1777857"/>
                </a:lnTo>
                <a:cubicBezTo>
                  <a:pt x="281196" y="1786705"/>
                  <a:pt x="345531" y="1807984"/>
                  <a:pt x="418561" y="1837957"/>
                </a:cubicBezTo>
                <a:cubicBezTo>
                  <a:pt x="574907" y="1908401"/>
                  <a:pt x="735325" y="2058288"/>
                  <a:pt x="823721" y="2235951"/>
                </a:cubicBezTo>
                <a:cubicBezTo>
                  <a:pt x="912117" y="2413615"/>
                  <a:pt x="920212" y="2615380"/>
                  <a:pt x="919046" y="2991317"/>
                </a:cubicBezTo>
                <a:cubicBezTo>
                  <a:pt x="917824" y="3385367"/>
                  <a:pt x="912100" y="3903031"/>
                  <a:pt x="912969" y="4489886"/>
                </a:cubicBezTo>
                <a:cubicBezTo>
                  <a:pt x="912901" y="4550335"/>
                  <a:pt x="913120" y="4603885"/>
                  <a:pt x="913339" y="465082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32F024-D9BB-3CF2-4BC5-03694D057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02667" flipV="1">
            <a:off x="578663" y="4500279"/>
            <a:ext cx="1579564" cy="669928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78946 w 2855680"/>
              <a:gd name="connsiteY0" fmla="*/ 8826 h 1210692"/>
              <a:gd name="connsiteX1" fmla="*/ 798792 w 2855680"/>
              <a:gd name="connsiteY1" fmla="*/ 108293 h 1210692"/>
              <a:gd name="connsiteX2" fmla="*/ 16025 w 2855680"/>
              <a:gd name="connsiteY2" fmla="*/ 754421 h 1210692"/>
              <a:gd name="connsiteX3" fmla="*/ 447207 w 2855680"/>
              <a:gd name="connsiteY3" fmla="*/ 932464 h 1210692"/>
              <a:gd name="connsiteX4" fmla="*/ 835480 w 2855680"/>
              <a:gd name="connsiteY4" fmla="*/ 984075 h 1210692"/>
              <a:gd name="connsiteX5" fmla="*/ 2855645 w 2855680"/>
              <a:gd name="connsiteY5" fmla="*/ 1204311 h 1210692"/>
              <a:gd name="connsiteX6" fmla="*/ 2630506 w 2855680"/>
              <a:gd name="connsiteY6" fmla="*/ 723381 h 1210692"/>
              <a:gd name="connsiteX7" fmla="*/ 1825790 w 2855680"/>
              <a:gd name="connsiteY7" fmla="*/ 60927 h 1210692"/>
              <a:gd name="connsiteX8" fmla="*/ 1578946 w 2855680"/>
              <a:gd name="connsiteY8" fmla="*/ 8826 h 1210692"/>
              <a:gd name="connsiteX0" fmla="*/ 1599871 w 2876605"/>
              <a:gd name="connsiteY0" fmla="*/ 15865 h 1217731"/>
              <a:gd name="connsiteX1" fmla="*/ 819717 w 2876605"/>
              <a:gd name="connsiteY1" fmla="*/ 115332 h 1217731"/>
              <a:gd name="connsiteX2" fmla="*/ 14025 w 2876605"/>
              <a:gd name="connsiteY2" fmla="*/ 802221 h 1217731"/>
              <a:gd name="connsiteX3" fmla="*/ 468132 w 2876605"/>
              <a:gd name="connsiteY3" fmla="*/ 939503 h 1217731"/>
              <a:gd name="connsiteX4" fmla="*/ 856405 w 2876605"/>
              <a:gd name="connsiteY4" fmla="*/ 991114 h 1217731"/>
              <a:gd name="connsiteX5" fmla="*/ 2876570 w 2876605"/>
              <a:gd name="connsiteY5" fmla="*/ 1211350 h 1217731"/>
              <a:gd name="connsiteX6" fmla="*/ 2651431 w 2876605"/>
              <a:gd name="connsiteY6" fmla="*/ 730420 h 1217731"/>
              <a:gd name="connsiteX7" fmla="*/ 1846715 w 2876605"/>
              <a:gd name="connsiteY7" fmla="*/ 67966 h 1217731"/>
              <a:gd name="connsiteX8" fmla="*/ 1599871 w 2876605"/>
              <a:gd name="connsiteY8" fmla="*/ 15865 h 1217731"/>
              <a:gd name="connsiteX0" fmla="*/ 1594792 w 2871526"/>
              <a:gd name="connsiteY0" fmla="*/ 15867 h 1217733"/>
              <a:gd name="connsiteX1" fmla="*/ 814638 w 2871526"/>
              <a:gd name="connsiteY1" fmla="*/ 115334 h 1217733"/>
              <a:gd name="connsiteX2" fmla="*/ 8946 w 2871526"/>
              <a:gd name="connsiteY2" fmla="*/ 802223 h 1217733"/>
              <a:gd name="connsiteX3" fmla="*/ 463053 w 2871526"/>
              <a:gd name="connsiteY3" fmla="*/ 939505 h 1217733"/>
              <a:gd name="connsiteX4" fmla="*/ 851326 w 2871526"/>
              <a:gd name="connsiteY4" fmla="*/ 991116 h 1217733"/>
              <a:gd name="connsiteX5" fmla="*/ 2871491 w 2871526"/>
              <a:gd name="connsiteY5" fmla="*/ 1211352 h 1217733"/>
              <a:gd name="connsiteX6" fmla="*/ 2646352 w 2871526"/>
              <a:gd name="connsiteY6" fmla="*/ 730422 h 1217733"/>
              <a:gd name="connsiteX7" fmla="*/ 1841636 w 2871526"/>
              <a:gd name="connsiteY7" fmla="*/ 67968 h 1217733"/>
              <a:gd name="connsiteX8" fmla="*/ 1594792 w 2871526"/>
              <a:gd name="connsiteY8" fmla="*/ 15867 h 1217733"/>
              <a:gd name="connsiteX0" fmla="*/ 1588206 w 2864940"/>
              <a:gd name="connsiteY0" fmla="*/ 15867 h 1217733"/>
              <a:gd name="connsiteX1" fmla="*/ 808052 w 2864940"/>
              <a:gd name="connsiteY1" fmla="*/ 115334 h 1217733"/>
              <a:gd name="connsiteX2" fmla="*/ 2360 w 2864940"/>
              <a:gd name="connsiteY2" fmla="*/ 802223 h 1217733"/>
              <a:gd name="connsiteX3" fmla="*/ 456467 w 2864940"/>
              <a:gd name="connsiteY3" fmla="*/ 939505 h 1217733"/>
              <a:gd name="connsiteX4" fmla="*/ 844740 w 2864940"/>
              <a:gd name="connsiteY4" fmla="*/ 991116 h 1217733"/>
              <a:gd name="connsiteX5" fmla="*/ 2864905 w 2864940"/>
              <a:gd name="connsiteY5" fmla="*/ 1211352 h 1217733"/>
              <a:gd name="connsiteX6" fmla="*/ 2639766 w 2864940"/>
              <a:gd name="connsiteY6" fmla="*/ 730422 h 1217733"/>
              <a:gd name="connsiteX7" fmla="*/ 1835050 w 2864940"/>
              <a:gd name="connsiteY7" fmla="*/ 67968 h 1217733"/>
              <a:gd name="connsiteX8" fmla="*/ 1588206 w 2864940"/>
              <a:gd name="connsiteY8" fmla="*/ 15867 h 1217733"/>
              <a:gd name="connsiteX0" fmla="*/ 1588206 w 2864940"/>
              <a:gd name="connsiteY0" fmla="*/ 13219 h 1215085"/>
              <a:gd name="connsiteX1" fmla="*/ 808052 w 2864940"/>
              <a:gd name="connsiteY1" fmla="*/ 112686 h 1215085"/>
              <a:gd name="connsiteX2" fmla="*/ 2360 w 2864940"/>
              <a:gd name="connsiteY2" fmla="*/ 799575 h 1215085"/>
              <a:gd name="connsiteX3" fmla="*/ 456467 w 2864940"/>
              <a:gd name="connsiteY3" fmla="*/ 936857 h 1215085"/>
              <a:gd name="connsiteX4" fmla="*/ 844740 w 2864940"/>
              <a:gd name="connsiteY4" fmla="*/ 988468 h 1215085"/>
              <a:gd name="connsiteX5" fmla="*/ 2864905 w 2864940"/>
              <a:gd name="connsiteY5" fmla="*/ 1208704 h 1215085"/>
              <a:gd name="connsiteX6" fmla="*/ 2639766 w 2864940"/>
              <a:gd name="connsiteY6" fmla="*/ 727774 h 1215085"/>
              <a:gd name="connsiteX7" fmla="*/ 1835050 w 2864940"/>
              <a:gd name="connsiteY7" fmla="*/ 65320 h 1215085"/>
              <a:gd name="connsiteX8" fmla="*/ 1588206 w 2864940"/>
              <a:gd name="connsiteY8" fmla="*/ 13219 h 12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4940" h="1215085">
                <a:moveTo>
                  <a:pt x="1588206" y="13219"/>
                </a:moveTo>
                <a:cubicBezTo>
                  <a:pt x="1327126" y="-14966"/>
                  <a:pt x="1078534" y="-5105"/>
                  <a:pt x="808052" y="112686"/>
                </a:cubicBezTo>
                <a:cubicBezTo>
                  <a:pt x="464600" y="262255"/>
                  <a:pt x="17276" y="726060"/>
                  <a:pt x="2360" y="799575"/>
                </a:cubicBezTo>
                <a:cubicBezTo>
                  <a:pt x="-12556" y="873090"/>
                  <a:pt x="32406" y="878438"/>
                  <a:pt x="456467" y="936857"/>
                </a:cubicBezTo>
                <a:lnTo>
                  <a:pt x="844740" y="988468"/>
                </a:lnTo>
                <a:cubicBezTo>
                  <a:pt x="1518128" y="1061880"/>
                  <a:pt x="2872976" y="1252183"/>
                  <a:pt x="2864905" y="1208704"/>
                </a:cubicBezTo>
                <a:cubicBezTo>
                  <a:pt x="2838456" y="1084001"/>
                  <a:pt x="2783202" y="931041"/>
                  <a:pt x="2639766" y="727774"/>
                </a:cubicBezTo>
                <a:cubicBezTo>
                  <a:pt x="2470141" y="530415"/>
                  <a:pt x="2140337" y="167835"/>
                  <a:pt x="1835050" y="65320"/>
                </a:cubicBezTo>
                <a:cubicBezTo>
                  <a:pt x="1758728" y="39691"/>
                  <a:pt x="1675232" y="22613"/>
                  <a:pt x="1588206" y="132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9BFAE5-18EE-78CE-CA63-65BFC5439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7813" y="4694408"/>
            <a:ext cx="298559" cy="281674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4669-4DEF-DD58-2B93-88599CEC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77" y="1722032"/>
            <a:ext cx="7225699" cy="43293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Online movie ticket booking systems have become increasingly popular in recent years.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These systems offer a variety of features and benefits to both customers and businesses.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It is important to understand the different types of online movie ticket booking systems available.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It is also important to consider the security and reliability of these systems.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6A32-2CC2-10D4-AE10-D1C8D4D0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A0AA-EB96-0F75-B0D5-836552F6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7A03-1D03-7C6F-454F-3286778E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7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D4FF-D713-E995-80B3-FF80AC49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66" y="128218"/>
            <a:ext cx="11378207" cy="955834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Advantages and Disadvantages of ticket booking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822154-36CE-5B2F-5E2B-99C88DF2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934" y="1351270"/>
            <a:ext cx="3798972" cy="791472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0C46-ABFA-C512-5457-410F7F596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Convenience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Choice and seating flexibility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Real-time availability and pricing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Payment options and security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Mobile ticketing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Personalized recommendations and targeted marketing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Reduced costs and improved efficiency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BCA269-7095-B77C-925B-7F388BBC2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0970" y="1135609"/>
            <a:ext cx="3909681" cy="94962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Disadvantages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1363C3-2925-4734-E24E-2C95C1B8B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58402"/>
            <a:ext cx="4671681" cy="38333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Reliability issues, especially during peak periods</a:t>
            </a:r>
          </a:p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Additional fees added to the overall ticket cost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Lack of personalization and difficulty finding desired tickets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Vulnerability to security risks, data breaches, and customer information exposure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709A-7809-5243-44D6-54C207E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AE0A-EA80-21A4-9631-7118E217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dirty="0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1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E18A-0CC8-8801-BDAD-36C0D757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11/21/2023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72AD71-F2E7-962B-AE3B-CC373CC8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039" y="330010"/>
            <a:ext cx="11674413" cy="6471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85417C-31B1-4640-AB07-84FE789BB93D}"/>
              </a:ext>
            </a:extLst>
          </p:cNvPr>
          <p:cNvSpPr txBox="1"/>
          <p:nvPr/>
        </p:nvSpPr>
        <p:spPr>
          <a:xfrm>
            <a:off x="3860665" y="1406"/>
            <a:ext cx="5269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Proposal for Case Study</a:t>
            </a:r>
          </a:p>
        </p:txBody>
      </p:sp>
    </p:spTree>
    <p:extLst>
      <p:ext uri="{BB962C8B-B14F-4D97-AF65-F5344CB8AC3E}">
        <p14:creationId xmlns:p14="http://schemas.microsoft.com/office/powerpoint/2010/main" val="318008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74ABD-6BC8-0516-41F4-F5390697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FE9A9-058D-C4F9-3064-2F8CE81B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56BC-070C-5940-93C9-D908FAA4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A7E498-00C9-458E-3D44-E5F1AE61803B}"/>
              </a:ext>
            </a:extLst>
          </p:cNvPr>
          <p:cNvSpPr/>
          <p:nvPr/>
        </p:nvSpPr>
        <p:spPr>
          <a:xfrm>
            <a:off x="89780" y="717055"/>
            <a:ext cx="4787661" cy="2544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E3E3E3"/>
                </a:solidFill>
                <a:ea typeface="+mn-lt"/>
                <a:cs typeface="+mn-lt"/>
              </a:rPr>
              <a:t>User information (name, email address, contact information)</a:t>
            </a:r>
            <a:endParaRPr lang="en-US" sz="1600" dirty="0"/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E3E3E3"/>
                </a:solidFill>
                <a:ea typeface="+mn-lt"/>
                <a:cs typeface="+mn-lt"/>
              </a:rPr>
              <a:t>Event details (date, time, location, venue, performers)</a:t>
            </a:r>
            <a:endParaRPr lang="en-US" sz="1600" dirty="0"/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E3E3E3"/>
                </a:solidFill>
                <a:ea typeface="+mn-lt"/>
                <a:cs typeface="+mn-lt"/>
              </a:rPr>
              <a:t>Ticket type (general admission, reserved seating, VIP)</a:t>
            </a:r>
            <a:endParaRPr lang="en-US" sz="1600" dirty="0"/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E3E3E3"/>
                </a:solidFill>
                <a:ea typeface="+mn-lt"/>
                <a:cs typeface="+mn-lt"/>
              </a:rPr>
              <a:t>Payment information (credit card number, expiration date, billing address)</a:t>
            </a:r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15CD6E-65CD-E5B7-4053-EE789AD6B43C}"/>
              </a:ext>
            </a:extLst>
          </p:cNvPr>
          <p:cNvSpPr/>
          <p:nvPr/>
        </p:nvSpPr>
        <p:spPr>
          <a:xfrm>
            <a:off x="93265" y="3963102"/>
            <a:ext cx="4715774" cy="2329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E3E3E3"/>
                </a:solidFill>
                <a:ea typeface="+mn-lt"/>
                <a:cs typeface="+mn-lt"/>
              </a:rPr>
              <a:t>E-ticket confirmation email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E3E3E3"/>
                </a:solidFill>
                <a:ea typeface="+mn-lt"/>
                <a:cs typeface="+mn-lt"/>
              </a:rPr>
              <a:t>QR code for scanning at the event entrance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E3E3E3"/>
                </a:solidFill>
                <a:ea typeface="+mn-lt"/>
                <a:cs typeface="+mn-lt"/>
              </a:rPr>
              <a:t>Physical ticket (if applicable)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E3E3E3"/>
                </a:solidFill>
                <a:ea typeface="+mn-lt"/>
                <a:cs typeface="+mn-lt"/>
              </a:rPr>
              <a:t>Order confirmation page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E3E3E3"/>
                </a:solidFill>
                <a:ea typeface="+mn-lt"/>
                <a:cs typeface="+mn-lt"/>
              </a:rPr>
              <a:t>Receipt for payment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76380-0A47-71FA-7211-BDA46BCA853C}"/>
              </a:ext>
            </a:extLst>
          </p:cNvPr>
          <p:cNvSpPr txBox="1"/>
          <p:nvPr/>
        </p:nvSpPr>
        <p:spPr>
          <a:xfrm>
            <a:off x="817993" y="246322"/>
            <a:ext cx="42453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Input analysis of case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196FD-09D0-3449-5199-15BD4C3C6AB6}"/>
              </a:ext>
            </a:extLst>
          </p:cNvPr>
          <p:cNvSpPr txBox="1"/>
          <p:nvPr/>
        </p:nvSpPr>
        <p:spPr>
          <a:xfrm>
            <a:off x="756531" y="3430641"/>
            <a:ext cx="37048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Output analysis of case study</a:t>
            </a:r>
          </a:p>
          <a:p>
            <a:pPr algn="l"/>
            <a:endParaRPr lang="en-US" sz="2000" b="1" dirty="0"/>
          </a:p>
        </p:txBody>
      </p:sp>
      <p:pic>
        <p:nvPicPr>
          <p:cNvPr id="6" name="Picture 5" descr="Diagram of a diagram with text and words">
            <a:extLst>
              <a:ext uri="{FF2B5EF4-FFF2-40B4-BE49-F238E27FC236}">
                <a16:creationId xmlns:a16="http://schemas.microsoft.com/office/drawing/2014/main" id="{C80F2C2B-9E07-379A-C6FF-57062A4C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794" y="106392"/>
            <a:ext cx="7378484" cy="64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21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19748D9-F1A7-4FB6-AA9C-214E461F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A2CFE7-118D-9B04-2E8A-E2537851F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ACE21-821E-031E-925F-A15679290140}"/>
              </a:ext>
            </a:extLst>
          </p:cNvPr>
          <p:cNvSpPr txBox="1"/>
          <p:nvPr/>
        </p:nvSpPr>
        <p:spPr>
          <a:xfrm>
            <a:off x="871108" y="1355165"/>
            <a:ext cx="2816374" cy="41476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 of movie ticket booking system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7745B-1FBD-656D-EB45-2350102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80F7F3-E406-44E2-93AF-674B3F1A2E51}" type="datetime1">
              <a:rPr lang="en-US" smtClean="0"/>
              <a:pPr>
                <a:spcAft>
                  <a:spcPts val="600"/>
                </a:spcAft>
              </a:pPr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83324-2A97-9792-C274-60E239D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D840-BBFE-4B59-65AD-90931096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5" name="TextBox 9">
            <a:extLst>
              <a:ext uri="{FF2B5EF4-FFF2-40B4-BE49-F238E27FC236}">
                <a16:creationId xmlns:a16="http://schemas.microsoft.com/office/drawing/2014/main" id="{52DAF21B-25F1-5C1F-23D6-B16C49D83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884589"/>
              </p:ext>
            </p:extLst>
          </p:nvPr>
        </p:nvGraphicFramePr>
        <p:xfrm>
          <a:off x="4422588" y="806824"/>
          <a:ext cx="6897875" cy="52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28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57848-3534-9A1A-A93F-DFC48754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11/21/2023</a:t>
            </a:fld>
            <a:endParaRPr lang="en-US"/>
          </a:p>
        </p:txBody>
      </p:sp>
      <p:pic>
        <p:nvPicPr>
          <p:cNvPr id="12" name="Picture 11" descr="Dank U Bedankt Brieven Hartelijk · Gratis afbeelding op Pixabay">
            <a:extLst>
              <a:ext uri="{FF2B5EF4-FFF2-40B4-BE49-F238E27FC236}">
                <a16:creationId xmlns:a16="http://schemas.microsoft.com/office/drawing/2014/main" id="{5433D89B-0590-F652-21E0-DB26CC7B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641" y="841075"/>
            <a:ext cx="5650302" cy="609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214EB7-E51F-E24F-55F0-A70125ACD948}"/>
              </a:ext>
            </a:extLst>
          </p:cNvPr>
          <p:cNvSpPr txBox="1"/>
          <p:nvPr/>
        </p:nvSpPr>
        <p:spPr>
          <a:xfrm>
            <a:off x="3668868" y="349302"/>
            <a:ext cx="58063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+mn-lt"/>
                <a:cs typeface="+mn-lt"/>
              </a:rPr>
              <a:t>𝐎𝐎𝐏𝐌 𝐂𝐀𝐒𝐄 𝐒𝐓𝐔𝐃𝐘 </a:t>
            </a:r>
            <a:endParaRPr lang="en-US" sz="4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18B5F-3DD5-1B6B-E60A-EDF120524FDF}"/>
              </a:ext>
            </a:extLst>
          </p:cNvPr>
          <p:cNvSpPr txBox="1"/>
          <p:nvPr/>
        </p:nvSpPr>
        <p:spPr>
          <a:xfrm>
            <a:off x="6572474" y="2880653"/>
            <a:ext cx="4987505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b="1" dirty="0"/>
              <a:t>Team Name –</a:t>
            </a:r>
            <a:r>
              <a:rPr lang="en-US" sz="2400" b="1" dirty="0"/>
              <a:t> </a:t>
            </a:r>
            <a:r>
              <a:rPr lang="en-US" sz="2400" dirty="0"/>
              <a:t>Visual programmers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r>
              <a:rPr lang="en-US" sz="2000" b="1" dirty="0"/>
              <a:t>Team Members – 3rd Sem</a:t>
            </a:r>
          </a:p>
          <a:p>
            <a:pPr marL="342900" indent="-342900">
              <a:buFont typeface="Wingdings"/>
              <a:buChar char="v"/>
            </a:pPr>
            <a:r>
              <a:rPr lang="en-US" sz="2000" b="1" dirty="0"/>
              <a:t>Leader Name : Sandeep Sen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b="1" dirty="0"/>
              <a:t>Sandeep Sen 0131CS221172</a:t>
            </a:r>
          </a:p>
          <a:p>
            <a:pPr marL="457200" indent="-457200">
              <a:buAutoNum type="arabicPeriod"/>
            </a:pPr>
            <a:r>
              <a:rPr lang="en-US" sz="2000" b="1" dirty="0"/>
              <a:t>Utkarsh Sahu 0131CS221219</a:t>
            </a:r>
          </a:p>
          <a:p>
            <a:pPr marL="457200" indent="-457200">
              <a:buAutoNum type="arabicPeriod"/>
            </a:pPr>
            <a:r>
              <a:rPr lang="en-US" sz="2000" b="1" dirty="0"/>
              <a:t>Saurabh Sahu 0131CS221182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9FE64-2F06-8F37-61DF-6258B0E3389D}"/>
              </a:ext>
            </a:extLst>
          </p:cNvPr>
          <p:cNvSpPr txBox="1"/>
          <p:nvPr/>
        </p:nvSpPr>
        <p:spPr>
          <a:xfrm>
            <a:off x="4090976" y="1137566"/>
            <a:ext cx="40766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Ticket 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3098427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BohoVogueVTI</vt:lpstr>
      <vt:lpstr>PowerPoint Presentation</vt:lpstr>
      <vt:lpstr>Need of Ticket Booking System</vt:lpstr>
      <vt:lpstr>Study of Ticket Booking System</vt:lpstr>
      <vt:lpstr> Advantages and Disadvantages of ticket booking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334</cp:revision>
  <dcterms:created xsi:type="dcterms:W3CDTF">2023-11-21T07:54:34Z</dcterms:created>
  <dcterms:modified xsi:type="dcterms:W3CDTF">2023-11-21T11:29:02Z</dcterms:modified>
</cp:coreProperties>
</file>