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4"/>
  </p:notesMasterIdLst>
  <p:sldIdLst>
    <p:sldId id="267" r:id="rId2"/>
    <p:sldId id="268" r:id="rId3"/>
    <p:sldId id="269" r:id="rId4"/>
    <p:sldId id="262" r:id="rId5"/>
    <p:sldId id="271" r:id="rId6"/>
    <p:sldId id="258" r:id="rId7"/>
    <p:sldId id="259" r:id="rId8"/>
    <p:sldId id="272" r:id="rId9"/>
    <p:sldId id="260" r:id="rId10"/>
    <p:sldId id="263" r:id="rId11"/>
    <p:sldId id="270" r:id="rId12"/>
    <p:sldId id="265" r:id="rId13"/>
    <p:sldId id="266" r:id="rId14"/>
    <p:sldId id="277" r:id="rId15"/>
    <p:sldId id="276" r:id="rId16"/>
    <p:sldId id="275" r:id="rId17"/>
    <p:sldId id="278" r:id="rId18"/>
    <p:sldId id="279" r:id="rId19"/>
    <p:sldId id="280" r:id="rId20"/>
    <p:sldId id="282" r:id="rId21"/>
    <p:sldId id="283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726" autoAdjust="0"/>
  </p:normalViewPr>
  <p:slideViewPr>
    <p:cSldViewPr snapToGrid="0">
      <p:cViewPr>
        <p:scale>
          <a:sx n="87" d="100"/>
          <a:sy n="87" d="100"/>
        </p:scale>
        <p:origin x="528" y="17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2990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4:22:12.15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98 245 24575,'1'1'0,"0"0"0,0 0 0,0 0 0,0 0 0,0 0 0,0 0 0,0 0 0,0 0 0,0 0 0,-1 0 0,1 1 0,0-1 0,-1 0 0,1 1 0,-1-1 0,0 0 0,1 1 0,-1-1 0,0 0 0,0 1 0,0-1 0,0 3 0,1 0 0,6 63 0,-2 0 0,-6 95 0,0-67 0,-22 199 0,23-293 0,-1 4 0,1 0 0,-1 0 0,0 0 0,0 0 0,-1 0 0,1 0 0,-4 6 0,5-11 0,0 0 0,0 0 0,0 0 0,0 1 0,0-1 0,0 0 0,0 0 0,-1 0 0,1 0 0,0 0 0,0 0 0,0 1 0,0-1 0,0 0 0,0 0 0,0 0 0,0 0 0,0 0 0,-1 0 0,1 0 0,0 0 0,0 0 0,0 0 0,0 0 0,0 0 0,0 0 0,-1 1 0,1-1 0,0 0 0,0 0 0,0 0 0,0 0 0,0 0 0,0 0 0,-1 0 0,1 0 0,0-1 0,0 1 0,0 0 0,0 0 0,0 0 0,-1 0 0,1 0 0,0 0 0,0 0 0,0 0 0,0 0 0,0 0 0,-4-9 0,0-12 0,3-88 0,2 78 0,-1 0 0,-2 0 0,-6-38 0,-7-7 0,3-1 0,-3-122 0,3 56 0,7 103 0,1 0 0,3-68 0,1 106 0,0 1 0,0 0 0,0 0 0,0 0 0,0 0 0,0-1 0,0 1 0,0 0 0,1 0 0,-1 0 0,0 0 0,1 0 0,-1-1 0,1 1 0,0 0 0,-1 0 0,1 0 0,0 0 0,-1 1 0,1-1 0,0 0 0,0 0 0,0 0 0,0 1 0,0-1 0,1-1 0,-1 3 0,1-1 0,-1 0 0,0 1 0,0-1 0,0 1 0,0-1 0,0 1 0,0-1 0,0 1 0,0 0 0,0 0 0,0-1 0,0 1 0,0 0 0,0 0 0,-1 0 0,1 0 0,0 0 0,-1 0 0,1 0 0,-1 0 0,1 0 0,-1 0 0,1 1 0,-1-1 0,1 2 0,63 146 0,-57-136 0,1-1 0,0 0 0,20 22 0,14 22 0,-30-39 0,1-1 0,0 0 0,1 0 0,0-1 0,30 22 0,-32-25 0,11 9 0,-2 1 0,31 41 0,-12-12 0,-39-50 0,-1-1 0,0 1 0,1-1 0,-1 1 0,1 0 0,-1-1 0,1 1 0,-1-1 0,1 1 0,0-1 0,-1 0 0,1 1 0,-1-1 0,1 1 0,0-1 0,-1 0 0,1 0 0,0 1 0,0-1 0,-1 0 0,1 0 0,0 0 0,0 0 0,-1 0 0,1 0 0,0 0 0,1 0 0,-2-1 0,1 1 0,0-1 0,0 0 0,0 0 0,-1 1 0,1-1 0,0 0 0,-1 0 0,1 0 0,0 0 0,-1 0 0,1 0 0,-1 0 0,0 0 0,1 0 0,-1-1 0,8-51 0,-8 49 0,-1-154 0,-1 102 0,5-59 0,4 91 0,-1 22 0,-1 15 0,46 266 0,-48-267 0,1 0 0,0 0 0,1 0 0,0 0 0,11 17 0,42 54 0,-11-16 0,-28-35 0,-13-21 0,0 0 0,1-1 0,15 20 0,-21-30 0,-1 1 0,0-1 0,1 1 0,-1-1 0,0 0 0,1 1 0,-1-1 0,0 0 0,1 1 0,-1-1 0,1 0 0,-1 1 0,0-1 0,1 0 0,-1 0 0,1 0 0,-1 1 0,1-1 0,-1 0 0,1 0 0,-1 0 0,1 0 0,-1 0 0,1 0 0,-1 0 0,1 0 0,-1 0 0,1 0 0,-1 0 0,1 0 0,-1-1 0,1 1 0,-1 0 0,0 0 0,1 0 0,-1-1 0,1 1 0,-1 0 0,1 0 0,-1-1 0,0 1 0,1 0 0,-1-1 0,0 1 0,1-1 0,-1 1 0,0 0 0,0-1 0,1 1 0,-1-1 0,0 1 0,0-1 0,0 1 0,1-1 0,-1 1 0,0-1 0,0 1 0,0-1 0,0 1 0,0-1 0,0 1 0,0-1 0,0 0 0,3-36 0,-3 35 0,1-25 0,-1-6 0,1-1 0,2 1 0,8-36 0,-8 55 0,1 0 0,0 0 0,1 0 0,1 0 0,0 1 0,8-13 0,-12 22 0,1 0 0,0 1 0,0-1 0,0 1 0,0 0 0,0 0 0,1 0 0,0 0 0,-1 0 0,1 1 0,0 0 0,0 0 0,0 0 0,0 0 0,1 1 0,-1-1 0,0 1 0,1 0 0,-1 1 0,1-1 0,-1 1 0,1 0 0,6 0 0,0 1 0,-1 1 0,1 0 0,-1 1 0,0 0 0,1 0 0,-1 1 0,-1 1 0,1-1 0,13 10 0,9 8 0,37 35 0,-17-13 0,2 0 0,52 54 0,-100-92 0,-1 0 0,0-1 0,0 0 0,1 0 0,-1-1 0,9 5 0,-14-8 0,1-1 0,0 1 0,0-1 0,0 0 0,-1 0 0,1 1 0,0-1 0,0 0 0,0 0 0,0 0 0,0 0 0,-1 0 0,1 0 0,0 0 0,0 0 0,0 0 0,0 0 0,0 0 0,-1-1 0,2 1 0,-1-1 0,0 0 0,0 0 0,0 0 0,0 0 0,0 0 0,0 0 0,0 0 0,-1 0 0,1-1 0,0 1 0,-1 0 0,1 0 0,-1 0 0,1-1 0,-1 1 0,0 0 0,1-2 0,12-52 0,2 1 0,2 0 0,3 1 0,49-92 0,-67 140 0,1 1 0,0-1 0,0 1 0,1 0 0,-1 0 0,1 0 0,0 0 0,0 1 0,0 0 0,5-4 0,-6 6 0,0-1 0,0 1 0,0 0 0,0 0 0,1 1 0,-1-1 0,0 1 0,0-1 0,0 1 0,0 0 0,1 0 0,-1 0 0,0 1 0,0-1 0,0 1 0,0 0 0,0 0 0,4 1 0,0 1 0,0 0 0,0-1 0,0 0 0,1 0 0,-1-1 0,1 1 0,-1-2 0,1 1 0,0-1 0,-1 0 0,1-1 0,0 0 0,-1 0 0,1-1 0,-1 1 0,14-7 0,4-3 0,-1-2 0,0-1 0,-1 0 0,-1-2 0,26-23 0,-46 37 0,0 1 0,0-1 0,0 0 0,0 1 0,0-1 0,0 1 0,0 0 0,0 0 0,0 0 0,1 0 0,-1 0 0,5-1 0,-7 2 0,1 0 0,-1 0 0,1 0 0,-1 0 0,0 1 0,1-1 0,-1 0 0,1 0 0,-1 0 0,0 0 0,1 1 0,-1-1 0,0 0 0,1 0 0,-1 1 0,0-1 0,1 0 0,-1 1 0,0-1 0,0 0 0,1 1 0,-1-1 0,0 0 0,0 1 0,0-1 0,0 1 0,1-1 0,0 23 0,-5-6 0,-1-1 0,0 0 0,-1 0 0,-1 0 0,-1-1 0,0 0 0,-18 25 0,-18 34 0,7 10 0,21-46 0,-1-1 0,-30 46 0,45-79 0,-1-1 0,0 1 0,0-1 0,0 0 0,0 0 0,-1 0 0,1 0 0,-1-1 0,1 1 0,-1-1 0,0 0 0,0 0 0,0 0 0,0 0 0,-1-1 0,1 0 0,0 0 0,-1 0 0,1 0 0,-1-1 0,1 0 0,0 0 0,-1 0 0,1 0 0,-1-1 0,1 1 0,-1-1 0,1 0 0,0-1 0,0 1 0,-6-3 0,-5-3 0,1 0 0,-1-1 0,1 0 0,1-1 0,0-1 0,0 0 0,-15-17 0,-28-32 0,-32-31 0,-154-118 0,178 154 0,58 50 0,0-1 0,-1 1 0,1 1 0,-1-1 0,0 1 0,1 0 0,-1 1 0,-13-4 0,19 6 0,0 0 0,0 0 0,0 0 0,0 0 0,0 0 0,0 0 0,0 0 0,0 0 0,0 0 0,1 1 0,-1-1 0,0 0 0,0 1 0,0-1 0,0 1 0,0-1 0,0 1 0,1-1 0,-1 1 0,0-1 0,0 1 0,1 0 0,-1-1 0,-1 2 0,1 1 0,0-1 0,0 0 0,0 0 0,0 1 0,1-1 0,-1 0 0,1 1 0,-1-1 0,1 5 0,0 3 0,0 0 0,1-1 0,3 20 0,1-9 0,2-1 0,0 1 0,1-1 0,0-1 0,2 1 0,0-2 0,1 1 0,1-1 0,14 15 0,11 9 0,3-1 0,46 37 0,-77-69 0,1 0 0,-1 0 0,2-1 0,-1 0 0,1-1 0,0 0 0,0-1 0,0 0 0,1-1 0,0 0 0,0-1 0,0 0 0,0-1 0,0-1 0,0 1 0,1-2 0,22-1 0,614-8 0,-394 11 0,-217-4 0,49-8 0,22-2 0,-57 10 0,-1 2 0,1 2 0,72 12 0,-96-8 0,-13-4 0,1 1 0,-1 1 0,-1 0 0,18 8 0,-10-3 0,1 0 0,1-1 0,-1-1 0,1-2 0,28 4 0,1-4 0,69-3 0,-94-3 0,1 2 0,0 1 0,-1 2 0,56 13 0,-33-3 0,1-2 0,0-3 0,1-2 0,82 1 0,940-9 0,-926 13 0,-15 0 0,153-11 0,-272 1 0,0 0 0,-1 0 0,1 2 0,-1 0 0,1 0 0,-1 1 0,-1 1 0,26 14 0,-23-11 0,1-1 0,1-1 0,-1 0 0,1-1 0,22 4 0,169 7 0,409 27 0,-490-38 0,69-2 0,24 1 0,-207-4 0,0 1 0,-1 0 0,1 1 0,-1 1 0,0 0 0,0 0 0,0 2 0,0-1 0,14 10 0,-12-7 0,1 0 0,0-1 0,1-1 0,-1 0 0,1-2 0,0 0 0,1 0 0,21 0 0,21 0 0,64-6 0,-56 0 0,446 20 0,-509-17 0,101 6 0,140-9 0,-235 0 0,1 0 0,-1-1 0,0 0 0,0-1 0,-1 0 0,1 0 0,-1-1 0,0-1 0,0 0 0,0 0 0,12-11 0,8-9 0,51-58 0,71-68 0,-147 145 0,1 1 0,1 0 0,-1 0 0,1 1 0,0 0 0,0 0 0,0 1 0,0 0 0,1 0 0,0 1 0,0-1 0,0 2 0,0-1 0,1 1 0,-1 1 0,16-2 0,89 3 0,-23 0 0,-88 0 0,1 0 0,0 0 0,-1 0 0,1-1 0,-1 1 0,1-1 0,-1 0 0,1 0 0,-1 0 0,0 0 0,1 0 0,-1 0 0,0-1 0,0 1 0,0-1 0,0 1 0,0-1 0,0 0 0,0 0 0,-1 0 0,1 0 0,-1 0 0,1 0 0,-1 0 0,0-1 0,0 1 0,0 0 0,0-1 0,0 1 0,-1-1 0,1 1 0,0-3 0,0-9 0,0 0 0,0 1 0,-1-1 0,-4-25 0,3 30 0,-8-46 0,-26-90 0,35 143 0,-1-1 0,0 0 0,1-1 0,-2 1 0,1 0 0,0 0 0,-1 0 0,1 0 0,-1 0 0,0 0 0,0 0 0,0 1 0,0-1 0,-1 1 0,1-1 0,-1 1 0,1 0 0,-1 0 0,0 0 0,0 0 0,-4-1 0,2 1 0,-1 1 0,0 0 0,0 0 0,0 0 0,0 1 0,0 0 0,-1 0 0,1 0 0,0 1 0,-9 2 0,-2 0 0,0 2 0,1 0 0,-1 0 0,1 2 0,0 0 0,1 1 0,0 0 0,0 1 0,0 1 0,1 1 0,-18 17 0,-84 70 0,107-91 0,-1-1 0,0 0 0,0-1 0,0 0 0,-1 0 0,1-1 0,-1-1 0,0 0 0,0 0 0,-12 1 0,2 0 0,-36 13 0,-136 60 0,173-68 0,0 0 0,0 2 0,-21 15 0,-24 12 0,-57 28 0,88-49 0,29-15 0,15-9 0,2-1 0,29-21 0,-11 6 0,1 2 0,0 1 0,2 2 0,57-24 0,-60 32 0,-1-1 0,0-1 0,-1-2 0,26-16 0,-47 25 0,0 0 0,0 0 0,0 0 0,-1-1 0,0 0 0,0 0 0,0-1 0,-1 0 0,0 0 0,0 0 0,-1 0 0,0-1 0,0 0 0,-1 0 0,0 0 0,0 0 0,-1 0 0,0 0 0,1-14 0,-3 20 0,1-1 0,-1 1 0,-1 0 0,1-1 0,0 1 0,-1-1 0,1 1 0,-1 0 0,0-1 0,0 1 0,0 0 0,0-1 0,0 1 0,0 0 0,-1 0 0,1 0 0,-1 0 0,1 0 0,-1 1 0,0-1 0,1 0 0,-1 1 0,0-1 0,0 1 0,0 0 0,-1 0 0,1-1 0,0 1 0,0 1 0,-1-1 0,1 0 0,0 0 0,-1 1 0,-3-1 0,-10-1 0,-1 0 0,0 1 0,1 1 0,-20 2 0,11 0 0,-286 3 0,297-4 0,0 0 0,-1 0 0,1 2 0,0 0 0,-24 8 0,34-9 0,0-1 0,0 1 0,1 0 0,-1 0 0,1 1 0,-1-1 0,1 1 0,0 0 0,0 0 0,0 0 0,0 0 0,0 1 0,1-1 0,-1 1 0,1-1 0,0 1 0,0 0 0,1 0 0,-1 0 0,1 0 0,0 0 0,0 0 0,-1 8 0,1 10 0,2 40 0,0-48 0,0-1 0,0 1 0,-2-1 0,0 1 0,0-1 0,-1 1 0,-8 25 0,9-36 0,-1-1 0,1 1 0,-1 0 0,0-1 0,0 1 0,0-1 0,-1 0 0,1 0 0,-1 0 0,1 0 0,-1 0 0,1 0 0,-1-1 0,0 1 0,0-1 0,0 0 0,0 0 0,0 0 0,0 0 0,0 0 0,0-1 0,0 1 0,0-1 0,-1 0 0,1 0 0,0 0 0,-4-1 0,-11-1 0,0 0 0,0-2 0,-25-7 0,38 9 0,-74-19 0,-90-28 0,167 48 0,-1 0 0,0 0 0,1-1 0,-1 1 0,1-1 0,-1 1 0,1-1 0,0 0 0,-1 0 0,1 0 0,0 0 0,1 0 0,-1-1 0,0 1 0,0 0 0,1-1 0,0 0 0,-1 1 0,1-1 0,0 0 0,0 1 0,0-1 0,1 0 0,-1 0 0,1 0 0,0 0 0,-1-3 0,2-8 0,0-1 0,0 1 0,1-1 0,6-19 0,0-6 0,-6 26 0,0 1 0,1 0 0,0 0 0,1 0 0,1 0 0,0 1 0,0 0 0,2 0 0,13-21 0,-19 32 0,-1 1 0,1 0 0,-1-1 0,0 1 0,1-1 0,-1 1 0,0 0 0,1-1 0,-1 1 0,0-1 0,0 1 0,0-1 0,1 1 0,-1-1 0,0 1 0,0-1 0,0 1 0,0-1 0,0 1 0,0-1 0,0 1 0,0-1 0,0 0 0,0 1 0,0-1 0,0 1 0,0-1 0,0 1 0,-1-1 0,1 0 0,-17-4 0,-30 9 0,44-4 0,-453 44 0,419-43 0,0 1 0,0 3 0,0 0 0,-70 22 0,101-25 0,1 1 0,0-1 0,0 1 0,0 0 0,0 0 0,0 1 0,1-1 0,-1 1 0,1 0 0,0 1 0,0-1 0,1 0 0,-7 11 0,6-7 0,0 0 0,1 0 0,0 0 0,0 1 0,1-1 0,0 1 0,1 0 0,-1 12 0,1 3 0,2 1 0,1 0 0,1-1 0,1 0 0,12 42 0,-10-47 0,1 0 0,1-1 0,1 1 0,0-2 0,1 1 0,1-1 0,1-1 0,0 0 0,1-1 0,1 0 0,17 15 0,-19-20 0,1 0 0,1-1 0,-1 0 0,1-1 0,0 0 0,1-1 0,0-1 0,0 0 0,1-1 0,-1-1 0,1 0 0,0-1 0,0-1 0,22 1 0,-24-4 0,0 1 0,1-2 0,-1 0 0,0 0 0,0-2 0,-1 1 0,1-2 0,-1 0 0,0-1 0,0 0 0,0 0 0,-1-2 0,0 1 0,-1-2 0,1 1 0,-2-2 0,19-19 0,-24 22 0,0 1 0,-1-1 0,0 0 0,0 0 0,0 0 0,-1-1 0,-1 1 0,1-1 0,-1 0 0,0 1 0,-1-1 0,0 0 0,0 0 0,-1-14 0,0 17 0,0 0 0,-1 1 0,1-1 0,-1 0 0,0 1 0,-1 0 0,1-1 0,-1 1 0,0 0 0,0-1 0,0 1 0,0 0 0,-1 0 0,0 1 0,0-1 0,0 1 0,0-1 0,0 1 0,-1 0 0,1 0 0,-1 0 0,0 1 0,0-1 0,0 1 0,0 0 0,-6-2 0,-6-1 0,0 2 0,0-1 0,-1 2 0,-30-2 0,-70 8 0,50-1 0,-63-2 0,-76 2 0,192-1 0,1 1 0,-1 0 0,1 1 0,-19 7 0,17-5 0,0-1 0,-1-1 0,-16 3 0,-89 1 0,76-7 0,-48 8 0,43-4 0,0-1 0,-52-4 0,47-1 0,-59 7 0,112-6 0,-1 1 0,0-1 0,1 1 0,-1-1 0,0 1 0,1 0 0,-1 0 0,1 0 0,-1 1 0,1-1 0,-4 3 0,5-3 0,1-1 0,-1 1 0,1 0 0,0 0 0,-1-1 0,1 1 0,0 0 0,-1 0 0,1-1 0,0 1 0,0 0 0,0 0 0,-1 0 0,1-1 0,0 1 0,0 0 0,0 0 0,0 0 0,1-1 0,-1 1 0,0 0 0,0 0 0,0 0 0,1-1 0,-1 1 0,0 0 0,1 0 0,-1-1 0,0 1 0,1 0 0,-1-1 0,1 1 0,0 0 0,-1-1 0,1 1 0,-1-1 0,1 1 0,0-1 0,-1 1 0,1-1 0,0 0 0,0 1 0,8 5 0,-1-1 0,1 0 0,0 0 0,0-1 0,0 0 0,1-1 0,-1 0 0,1 0 0,14 1 0,-1-1 0,-1 0 0,1-2 0,28-1 0,-13-6 0,1-2 0,-2-1 0,1-1 0,64-29 0,-61 23 0,-19 6 0,0-2 0,-1 0 0,0-2 0,-1 0 0,-1-1 0,0-1 0,26-28 0,-34 33 0,-9 9 0,1 0 0,-1 0 0,-1-1 0,1 1 0,0 0 0,0-1 0,-1 1 0,0-1 0,1 0 0,-1 0 0,0 1 0,0-1 0,0 0 0,-1 0 0,1 0 0,-1 0 0,0 0 0,1 0 0,-1 0 0,-1 0 0,1 1 0,0-1 0,-1 0 0,1 0 0,-1 0 0,0 0 0,0 0 0,0 1 0,0-1 0,-1 0 0,1 1 0,-1-1 0,-2-3 0,-3-2 0,1 0 0,-1 0 0,-1 1 0,0 0 0,0 0 0,0 1 0,0 0 0,-15-8 0,15 10 0,1-1 0,0-1 0,0 1 0,1-1 0,-1 0 0,1-1 0,1 1 0,-1-1 0,1 0 0,0-1 0,1 1 0,-4-9 0,-28-40 0,28 48 0,0 0 0,-1 0 0,0 1 0,0 0 0,0 0 0,-1 1 0,0 1 0,0 0 0,-1 0 0,0 0 0,1 2 0,-1-1 0,0 1 0,-1 1 0,-12-1 0,-21-2 0,-1 3 0,-68 5 0,49-1 0,-227 0 0,245-10 0,13 2 0,33 6 0,0 0 0,0 0 0,0 0 0,0 0 0,0 0 0,0 0 0,0 0 0,0 0 0,0 0 0,0 1 0,0-1 0,0 0 0,0 1 0,0-1 0,0 1 0,0-1 0,1 1 0,-1-1 0,0 1 0,0-1 0,0 1 0,1 0 0,-1 0 0,0-1 0,1 1 0,-2 1 0,1 0 0,1 1 0,-1-1 0,0 0 0,1 0 0,-1 1 0,1-1 0,0 1 0,-1-1 0,1 0 0,0 1 0,1 2 0,0 1 0,0 1 0,0-1 0,1 1 0,0-1 0,0 1 0,0-1 0,5 8 0,-4-10 0,1 0 0,-1 0 0,1 0 0,0-1 0,0 1 0,0-1 0,0 0 0,1-1 0,-1 1 0,9 3 0,54 17 0,-42-16 0,62 20 0,302 89 0,-358-109 0,1-1 0,-1-2 0,46 2 0,-63-7 0,-13-2 0,-25-6 0,-46-1 0,0 3 0,-1 3 0,-76 5 0,69 0 0,46 2 0,0 0 0,0 2 0,1 2 0,-33 10 0,-15 4 0,32-13 0,0-1 0,-58 1 0,-97-9 0,93-1 0,-384 1 0,484 1 0,1 0 0,-1-1 0,0 0 0,0 0 0,1-1 0,-1-1 0,1 1 0,-1-1 0,1-1 0,0 1 0,0-1 0,1-1 0,-1 0 0,-10-8 0,9 4 0,0 0 0,0-1 0,1 0 0,1 0 0,-1-1 0,2 0 0,0 0 0,0 0 0,-6-19 0,8 22 0,1-1 0,1 0 0,-1 0 0,1 0 0,-1-15 0,3 21 0,0 1 0,0 0 0,0 0 0,0-1 0,1 1 0,-1 0 0,1 0 0,-1 0 0,1 0 0,0 0 0,0 0 0,0 0 0,0 0 0,0 0 0,0 0 0,0 0 0,1 0 0,-1 1 0,1-1 0,-1 0 0,1 1 0,0 0 0,0-1 0,-1 1 0,1 0 0,0 0 0,0 0 0,0 0 0,4-1 0,96-23 0,-9 2 0,-17 3 0,-42 12 0,45-18 0,-77 26 0,0-1 0,0 0 0,0 0 0,0 0 0,0 0 0,0 0 0,0 0 0,0 0 0,0-1 0,-1 1 0,1-1 0,-1 0 0,2-1 0,-2 2 0,-1 1 0,0 0 0,0-1 0,0 1 0,0-1 0,0 1 0,0-1 0,0 1 0,0-1 0,0 1 0,0-1 0,-1 1 0,1-1 0,0 1 0,0-1 0,0 1 0,0-1 0,-1 1 0,1 0 0,0-1 0,-1 1 0,1-1 0,0 1 0,-1 0 0,1-1 0,0 1 0,-1 0 0,1 0 0,0-1 0,-1 1 0,1 0 0,-1 0 0,1-1 0,-1 1 0,-6-3 0,0 1 0,0 0 0,0 0 0,0 0 0,0 1 0,-10-1 0,-333-3 0,11 0 0,292 2 0,-171-9 0,216 12 0,0 0 0,-1 0 0,1 0 0,-1 0 0,1 0 0,0 0 0,-1 1 0,1-1 0,0 1 0,-1 0 0,1 0 0,0 0 0,0 0 0,0 0 0,0 0 0,0 0 0,0 1 0,-4 2 0,6-2 0,-1 0 0,0-1 0,0 1 0,1 0 0,0-1 0,-1 1 0,1 0 0,0 0 0,-1 0 0,1-1 0,0 1 0,1 0 0,-1 0 0,0 0 0,0-1 0,1 1 0,-1 0 0,1-1 0,-1 1 0,1 0 0,0-1 0,0 1 0,0 0 0,0-1 0,0 1 0,2 1 0,14 21 0,35 37 0,-16-21 0,-19-21 0,32 26 0,-34-33 0,0 2 0,-1-1 0,20 27 0,-22-24 0,0 0 0,1-1 0,19 16 0,-27-26 0,1 1 0,1-2 0,-1 1 0,1-1 0,-1 0 0,1 0 0,0-1 0,1 1 0,-1-2 0,13 4 0,-20-6 0,0 0 0,1 0 0,-1 1 0,0-1 0,0 0 0,0 0 0,0 0 0,0 0 0,0 0 0,1 0 0,-1 0 0,0 0 0,0 0 0,0 0 0,0 0 0,0 0 0,0 0 0,1 0 0,-1 0 0,0 0 0,0 0 0,0 0 0,0 0 0,0 0 0,1 0 0,-1 0 0,0 0 0,0 0 0,0 0 0,0 0 0,0 0 0,0-1 0,0 1 0,1 0 0,-1 0 0,0 0 0,0 0 0,0 0 0,0 0 0,0 0 0,0 0 0,0-1 0,0 1 0,0 0 0,0 0 0,0 0 0,0 0 0,0 0 0,1 0 0,-1-1 0,0 1 0,0 0 0,-7-8 0,-13-8 0,4 9 0,0 1 0,-1 0 0,0 1 0,0 0 0,0 2 0,0 0 0,-1 1 0,-31 0 0,30 2 0,1 0 0,0-2 0,0 0 0,0-2 0,0 0 0,0 0 0,-32-14 0,49 17 0,0 0 0,-1 1 0,1-1 0,-1 0 0,1 1 0,-1 0 0,1-1 0,-1 1 0,0 0 0,1 0 0,-1-1 0,1 1 0,-1 1 0,0-1 0,1 0 0,-1 0 0,1 1 0,-1-1 0,1 0 0,-1 1 0,1 0 0,-1-1 0,1 1 0,0 0 0,-1 0 0,1 0 0,0 0 0,-3 1 0,-1 4 0,0 1 0,0-1 0,0 1 0,-7 12 0,-4 6 0,3-6 0,-2-1 0,0-1 0,-1-1 0,-1 0 0,-30 22 0,34-30 0,1 0 0,-1-1 0,0 0 0,-1-2 0,0 1 0,0-2 0,0 1 0,0-2 0,-1 0 0,-16 1 0,-286-6 0,277 0 0,15 1 0,-3 1 0,1-2 0,-1 0 0,1-2 0,0-1 0,-47-15 0,70 18 0,-1 0 0,0-1 0,1 0 0,-1 0 0,1 0 0,0-1 0,0 0 0,0 1 0,1-1 0,-1 0 0,1-1 0,0 1 0,0-1 0,1 1 0,-1-1 0,1 0 0,-2-6 0,1 1 0,0 1 0,1 0 0,0 0 0,1-1 0,0 1 0,1-1 0,-1 1 0,3-18 0,-1 24 0,-1 0 0,0 1 0,1-1 0,0 1 0,0-1 0,0 0 0,0 1 0,0-1 0,0 1 0,1 0 0,-1-1 0,1 1 0,-1 0 0,1 0 0,0 0 0,0 0 0,0 0 0,0 1 0,0-1 0,0 0 0,1 1 0,-1 0 0,0-1 0,4 0 0,4-1 0,0 1 0,0 0 0,0 0 0,0 1 0,13 0 0,33-6 0,-44 4 0,1-2 0,-1 0 0,0 0 0,-1-1 0,0-1 0,0 0 0,0-1 0,-1 1 0,15-16 0,4-7 0,40-56 0,-12 14 0,-53 69 0,-1-1 0,0 0 0,-1 0 0,1 0 0,0 0 0,-1-1 0,2-4 0,-4 9 0,0-1 0,0 0 0,1 0 0,-1 0 0,0 0 0,0 0 0,0 0 0,0 0 0,0 0 0,-1 0 0,1 0 0,0 0 0,0 0 0,-1 0 0,1 0 0,0 0 0,-1 1 0,1-1 0,-1 0 0,1 0 0,-1 0 0,0 1 0,1-1 0,-1 0 0,0 1 0,1-1 0,-1 0 0,0 1 0,0-1 0,1 1 0,-1-1 0,0 1 0,0 0 0,0-1 0,0 1 0,0 0 0,0-1 0,0 1 0,0 0 0,0 0 0,-1 0 0,-10-3 0,0 1 0,-1 0 0,1 1 0,0 0 0,-1 1 0,0 1 0,1 0 0,0 0 0,-1 1 0,-22 7 0,29-7 0,0 0 0,0 1 0,1-1 0,-1 1 0,1 0 0,0 0 0,-1 1 0,2 0 0,-1-1 0,0 2 0,1-1 0,0 1 0,0-1 0,0 1 0,0 0 0,1 0 0,0 1 0,0-1 0,0 1 0,1-1 0,0 1 0,0 0 0,0 0 0,0 7 0,0 4 0,2-13 0,0 0 0,0 0 0,-1 0 0,0 0 0,1 0 0,-1 0 0,-1 0 0,1-1 0,0 1 0,-1 0 0,-4 6 0,6-10 0,-1 1 0,1-1 0,-1 1 0,1-1 0,-1 0 0,1 1 0,-1-1 0,0 0 0,1 1 0,-1-1 0,0 0 0,1 0 0,-1 0 0,0 1 0,1-1 0,-1 0 0,0 0 0,1 0 0,-1 0 0,0 0 0,0 0 0,1-1 0,-1 1 0,0 0 0,1 0 0,-1 0 0,0-1 0,1 1 0,-1 0 0,1-1 0,-1 1 0,0 0 0,1-1 0,-1 1 0,1-1 0,-1 1 0,1-1 0,-1 1 0,1-1 0,0 1 0,-1-1 0,1 1 0,0-1 0,-1-1 0,-16-28 0,14 19 0,1 0 0,-1 0 0,2 0 0,-1-15 0,2 17 0,-1 0 0,0 0 0,0 1 0,-1-1 0,0 0 0,-1 1 0,-4-13 0,7 21 0,-1-1 0,1 0 0,0 0 0,-1 0 0,1 1 0,-1-1 0,1 0 0,-1 1 0,1-1 0,-1 0 0,1 1 0,-1-1 0,1 1 0,-1-1 0,0 1 0,1-1 0,-1 1 0,0-1 0,0 1 0,1 0 0,-1 0 0,-1-1 0,2 1 0,-1 0 0,0 1 0,1-1 0,-1 0 0,1 1 0,-1-1 0,1 0 0,-1 1 0,1-1 0,-1 1 0,1-1 0,-1 1 0,1-1 0,0 1 0,-1-1 0,1 1 0,-1-1 0,1 1 0,0-1 0,0 1 0,-1 0 0,-10 45 0,9-38 0,-10 60-1365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4:06:01.77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1126 0 24575,'1'1'0,"1"0"0,-1 1 0,0-1 0,0 0 0,1 1 0,-1-1 0,0 0 0,0 1 0,0-1 0,-1 1 0,1 0 0,0-1 0,0 1 0,-1 0 0,1-1 0,-1 1 0,0 0 0,1 0 0,-1-1 0,0 1 0,0 0 0,0 0 0,0 0 0,0-1 0,-1 1 0,1 0 0,-1 0 0,1-1 0,-1 1 0,1 0 0,-1-1 0,0 1 0,0-1 0,0 1 0,0-1 0,0 1 0,0-1 0,0 1 0,0-1 0,-1 0 0,-2 2 0,-1 1 0,0 0 0,-1-1 0,1 1 0,-1-2 0,0 1 0,0 0 0,0-1 0,0 0 0,0-1 0,-10 2 0,-52 1 0,52-4 0,0 1 0,0 0 0,-1 1 0,1 1 0,1 0 0,-24 8 0,21-5 0,0 0 0,-1-1 0,0-1 0,0-1 0,-27 1 0,-101-6 0,57 0 0,-383 2 0,824 14 0,160-2 0,-318-14 0,476 2 0,-651-2 0,0 0 0,-1-1 0,1-1 0,0-1 0,-1 0 0,22-11 0,38-10 0,-33 13-455,0-2 0,70-34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4:06:03.28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FE1AC-0C3E-4A7B-98CE-2FF23A65F138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1ACEB-0B06-4910-95DC-64CE5EC5C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22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1ACEB-0B06-4910-95DC-64CE5EC5C5C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571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8DAC3-B3AB-297F-9B42-BC257675A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730C3-A426-B6BB-FF91-CAA2751A8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04E65-8106-58C8-EA32-CB78A76C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7480-3B35-43EB-A2C0-FD8BD151AE23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10038-880B-194C-0C9A-0630C471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A1B6-1D3F-A5F3-CB2D-3F0A63C8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7348-6869-441B-A0D7-B2B1A4E74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671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2C69-DE94-5720-0B3A-4A8E60A75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29BEF-8893-9916-B457-99B5EF65B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56760-5E53-F197-74FB-44AEAF29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7480-3B35-43EB-A2C0-FD8BD151AE23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B935C-BF41-ABE7-1484-19F748B8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A80AB-3418-1F30-F6B3-44B70107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7348-6869-441B-A0D7-B2B1A4E74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3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D6B363-E8EB-6FC6-4E5D-823F652E9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0E8D9-FC06-7748-4161-FF3E3ACC6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2C591-BFA9-694F-D757-A5C1DCA9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7480-3B35-43EB-A2C0-FD8BD151AE23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04E5D-C84F-A717-C327-8230A04B7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E53F6-158F-9363-BB59-68E586FD4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7348-6869-441B-A0D7-B2B1A4E74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88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740A1-8110-BEAF-9F89-1A94DEF4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68324-6268-0FE6-096B-80F615EB7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3D20D-FBE1-4BC9-460E-B10471077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7480-3B35-43EB-A2C0-FD8BD151AE23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A4D71-B410-3D5C-0343-7C2719568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4E4EB-09FD-2F85-FA58-35F5C028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7348-6869-441B-A0D7-B2B1A4E74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14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A159-56B9-56D4-A579-8A10D36F0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BA663-D8AE-FDC5-6232-AB0B06289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CBE81-DF91-05A3-BBCE-80829BAA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7480-3B35-43EB-A2C0-FD8BD151AE23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9E7DC-B8D3-214C-FB1A-E326FB5B1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F0028-609F-C6E1-27B4-BDF44CA0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7348-6869-441B-A0D7-B2B1A4E74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90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7664-5193-7BF2-D4BF-79C19631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B7176-34F9-1E09-1A9B-F9FDE9CE2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D240E-243E-414F-F8E7-BDBD38D75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30443-7E03-616D-30C9-C5009417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7480-3B35-43EB-A2C0-FD8BD151AE23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C0F3E-56A2-AB90-053D-1C1F4468F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4FCB6-D34E-3476-F80B-974D6490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7348-6869-441B-A0D7-B2B1A4E74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43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15EF-42A4-A7C3-69EF-745A757B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E2E4E-3ED4-6D1F-3312-EA0561418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E6A5E-CC97-EC19-DA22-F74615CEC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C3BF4-8BD8-E4DC-F2DA-232FE4F87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17C3C8-C2D0-F504-C31E-DB242C250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B21B1-804C-2378-562F-FAD4417CA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7480-3B35-43EB-A2C0-FD8BD151AE23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5D3D3F-497A-F0F4-BA5A-BDC8AEA1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7859C-273B-03FB-EC20-B0B933E4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7348-6869-441B-A0D7-B2B1A4E74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11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B2AE-DF9E-C23D-4507-04AC790A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171643-41C7-965A-4B83-DBC76422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7480-3B35-43EB-A2C0-FD8BD151AE23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10D99-FC5B-FDEB-AADF-10700483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379F2-994C-51BA-20D6-462784C5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7348-6869-441B-A0D7-B2B1A4E74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70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9CF634-A885-4F1B-AA93-4CD3ECE6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7480-3B35-43EB-A2C0-FD8BD151AE23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3FC44-9A44-1629-DE6E-0F3898B0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27708-71CA-ACB3-688D-CD07FBAE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7348-6869-441B-A0D7-B2B1A4E74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27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62F5-ED67-6FDE-D8E5-1945701AB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19234-E814-87D1-0A3B-0CC271238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AEAA9-BCC3-3A21-43BF-D0A0CDB3C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95EB8-952A-8C56-AF15-248E0079B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7480-3B35-43EB-A2C0-FD8BD151AE23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2C2BB-B52E-A823-4ABA-B4C94A25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76119-D813-465A-4DF5-305CE904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7348-6869-441B-A0D7-B2B1A4E74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70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E492-B620-6F53-67F8-CCBB7EAE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1FE801-B5C6-DCE7-A6D1-3FACBA06C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72CF6-62A5-DDB7-DEDB-08ED4986B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81C40-14FF-1491-74AE-8D8627DD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07480-3B35-43EB-A2C0-FD8BD151AE23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DC6EC-2155-1CAC-4DA3-D72977D2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0112C-5293-AD2B-40B7-F6B86A59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7348-6869-441B-A0D7-B2B1A4E74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06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B9F952-460D-7B95-0E70-DA0075BB8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397D8-D120-33C7-9EF8-74AB005FF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7A1CC-7D6A-F079-6087-B5C41AACC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07480-3B35-43EB-A2C0-FD8BD151AE23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29B28-5F6E-D554-ADC3-F514F5E21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72CE7-250A-1FD2-23AB-B9DDEDCC5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47348-6869-441B-A0D7-B2B1A4E74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51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customXml" Target="../ink/ink3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FE01FB-D566-A2D1-F48F-0F589AFCB0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3" t="1586" b="6146"/>
          <a:stretch/>
        </p:blipFill>
        <p:spPr>
          <a:xfrm>
            <a:off x="0" y="541212"/>
            <a:ext cx="12172455" cy="5993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2B0969-8D09-7B63-BA9D-0D047A0D4F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43"/>
          <a:stretch/>
        </p:blipFill>
        <p:spPr>
          <a:xfrm>
            <a:off x="3880022" y="323174"/>
            <a:ext cx="8163183" cy="22654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334872-F0E1-F482-BEF0-91545CA8B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45" y="28038"/>
            <a:ext cx="3596866" cy="25605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87E3AA-3046-DC47-B302-16FB8CE354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1227" y="1739600"/>
            <a:ext cx="7965989" cy="6740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CF0DCFD-753A-FCA2-1FCA-6F7062E20FCC}"/>
                  </a:ext>
                </a:extLst>
              </p14:cNvPr>
              <p14:cNvContentPartPr/>
              <p14:nvPr/>
            </p14:nvContentPartPr>
            <p14:xfrm>
              <a:off x="914206" y="5547517"/>
              <a:ext cx="3406320" cy="423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CF0DCFD-753A-FCA2-1FCA-6F7062E20FC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1566" y="5484517"/>
                <a:ext cx="3531960" cy="5490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177942A-3871-13F0-CCE4-28541EE6C141}"/>
              </a:ext>
            </a:extLst>
          </p:cNvPr>
          <p:cNvSpPr txBox="1"/>
          <p:nvPr/>
        </p:nvSpPr>
        <p:spPr>
          <a:xfrm>
            <a:off x="835075" y="5386102"/>
            <a:ext cx="5003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Prof. Brij Mohan Sharma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3468723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" y="-15533"/>
            <a:ext cx="9619488" cy="687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658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78135-C3D3-86BC-5D36-B95A480CA0B9}"/>
              </a:ext>
            </a:extLst>
          </p:cNvPr>
          <p:cNvSpPr txBox="1"/>
          <p:nvPr/>
        </p:nvSpPr>
        <p:spPr>
          <a:xfrm>
            <a:off x="1063871" y="706970"/>
            <a:ext cx="9794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Ticket Booking System using Class-Object diagram</a:t>
            </a:r>
            <a:endParaRPr lang="en-IN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D02C34-B1F4-8CA1-D407-651C804675D7}"/>
              </a:ext>
            </a:extLst>
          </p:cNvPr>
          <p:cNvSpPr txBox="1"/>
          <p:nvPr/>
        </p:nvSpPr>
        <p:spPr>
          <a:xfrm>
            <a:off x="1063871" y="1467821"/>
            <a:ext cx="9689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===================================================================================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4A19B7-1CAE-E983-B32E-02B8CE732959}"/>
              </a:ext>
            </a:extLst>
          </p:cNvPr>
          <p:cNvSpPr txBox="1"/>
          <p:nvPr/>
        </p:nvSpPr>
        <p:spPr>
          <a:xfrm>
            <a:off x="659424" y="2189284"/>
            <a:ext cx="1113106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F1F1F"/>
                </a:solidFill>
                <a:effectLst/>
                <a:latin typeface="Google Sans"/>
              </a:rPr>
              <a:t>User: 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Represents a user of the system, including their personal information, booking history, and preferences.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F1F1F"/>
                </a:solidFill>
                <a:effectLst/>
                <a:latin typeface="Google Sans"/>
              </a:rPr>
              <a:t>Event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: Represents an event that can be booked, including its name, description, date, time, venue, performers, and ticket prices.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F1F1F"/>
                </a:solidFill>
                <a:effectLst/>
                <a:latin typeface="Google Sans"/>
              </a:rPr>
              <a:t>Ticket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: Represents a ticket for an event, including its type, price, seat number, and associated event.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F1F1F"/>
                </a:solidFill>
                <a:effectLst/>
                <a:latin typeface="Google Sans"/>
              </a:rPr>
              <a:t>Booking: 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Represents a booking made by a user, including the user, event, tickets, and payment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F1F1F"/>
                </a:solidFill>
                <a:effectLst/>
                <a:latin typeface="Google Sans"/>
              </a:rPr>
              <a:t>Payment: 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Represents a payment made for a booking, including the payment method, amount, and status.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F1F1F"/>
                </a:solidFill>
                <a:effectLst/>
                <a:latin typeface="Google Sans"/>
              </a:rPr>
              <a:t>Seat: 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Represents a seat in a venue, including its row, number, and status (available or booked).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F1F1F"/>
                </a:solidFill>
                <a:effectLst/>
                <a:latin typeface="Google Sans"/>
              </a:rPr>
              <a:t>Venue: 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Represents a venue where events take place, including its name, address, capacity, and seating layout.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011158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65" y="238238"/>
            <a:ext cx="9820656" cy="661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72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356987-777A-C5FD-AE87-D0315ECB8568}"/>
              </a:ext>
            </a:extLst>
          </p:cNvPr>
          <p:cNvSpPr txBox="1"/>
          <p:nvPr/>
        </p:nvSpPr>
        <p:spPr>
          <a:xfrm>
            <a:off x="1837594" y="0"/>
            <a:ext cx="911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Input – Output Analysis of Ticket Booking System</a:t>
            </a:r>
            <a:endParaRPr lang="en-IN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91303D-1A57-19A8-272B-9542B5C372D5}"/>
              </a:ext>
            </a:extLst>
          </p:cNvPr>
          <p:cNvSpPr txBox="1"/>
          <p:nvPr/>
        </p:nvSpPr>
        <p:spPr>
          <a:xfrm>
            <a:off x="896813" y="765132"/>
            <a:ext cx="1158826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v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Stage 1: User Search and Selection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 Input: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User search criteria (keywords, event type, location, date, time)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 Output: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List of events matching the search criteria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Event details (description, venue, date, time, performers, ticket prices)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Seating chart (available and booked seats)</a:t>
            </a:r>
          </a:p>
          <a:p>
            <a:pPr marL="171450" indent="-171450" algn="l">
              <a:buFont typeface="Wingdings" panose="05000000000000000000" pitchFamily="2" charset="2"/>
              <a:buChar char="v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Stage 2: Booking Selection and Confirmation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 Input: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Selected event and ticket type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Chosen seats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User personal information (name, email address, contact number)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Payment information (credit card, debit card, PayPal)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 Output: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Booking confirmation with details (event, ticket type, seat numbers, price, payment confirmation)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Ticket(s) (electronic or printable)</a:t>
            </a:r>
          </a:p>
          <a:p>
            <a:pPr marL="171450" indent="-171450" algn="l">
              <a:buFont typeface="Wingdings" panose="05000000000000000000" pitchFamily="2" charset="2"/>
              <a:buChar char="v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Stage 3: Booking Management and Support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 Input: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Booking confirmation number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User requests (cancellation, change of booking, refund)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 Output: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Confirmation of booking changes or cancellations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Refund information (if applicable)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Updated booking details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Customer support assistance (via email, phone, chat)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marL="171450" indent="-171450" algn="l">
              <a:buFont typeface="Wingdings" panose="05000000000000000000" pitchFamily="2" charset="2"/>
              <a:buChar char="v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Additional Inputs and Outputs: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User reviews and ratings of events and venues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Communication between users and event organizers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Ticket validation at event entry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Data integration with external systems (payment gateways, ticketing platforms)</a:t>
            </a:r>
          </a:p>
          <a:p>
            <a:endParaRPr lang="en-IN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03DBF7-1CBB-6F1B-4DBC-2585E1AA8FCE}"/>
              </a:ext>
            </a:extLst>
          </p:cNvPr>
          <p:cNvSpPr txBox="1"/>
          <p:nvPr/>
        </p:nvSpPr>
        <p:spPr>
          <a:xfrm>
            <a:off x="1535725" y="400109"/>
            <a:ext cx="975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==============================================================================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4828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2CE445-52E3-5F4E-6DA2-E0C04BB9C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66800"/>
            <a:ext cx="97536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145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7C296F-3F94-EC73-29A3-AC27FAC9F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66800"/>
            <a:ext cx="9753600" cy="472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9336F0-1B77-22BF-C403-6428EAAE0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47750"/>
            <a:ext cx="9753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467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E39F6F-E27D-C56A-99AD-EE8AA0459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13460"/>
            <a:ext cx="9753600" cy="483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5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EAF85B-D380-111D-36D0-EDB4F1C03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36320"/>
            <a:ext cx="9753600" cy="478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717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3ABAA0-28A0-972B-A2E2-BDAADD2AF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13460"/>
            <a:ext cx="9753600" cy="483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70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67FB4B-7E38-1896-AC3E-6050AA3AF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05840"/>
            <a:ext cx="975360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539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C54DD-4EA8-8708-C381-F942F765E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011" y="397327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Summary of 1</a:t>
            </a:r>
            <a:r>
              <a:rPr lang="en-US" sz="5400" b="1" baseline="30000" dirty="0"/>
              <a:t>st</a:t>
            </a:r>
            <a:r>
              <a:rPr lang="en-US" sz="5400" b="1" dirty="0"/>
              <a:t> Presentation</a:t>
            </a:r>
            <a:endParaRPr lang="en-IN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1AA80-2653-385B-F0B2-70CAE2789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785" y="2311657"/>
            <a:ext cx="10515600" cy="301822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ea typeface="+mj-lt"/>
                <a:cs typeface="+mj-lt"/>
              </a:rPr>
              <a:t>Need of Ticket Booking System</a:t>
            </a:r>
          </a:p>
          <a:p>
            <a:pPr algn="just"/>
            <a:r>
              <a:rPr lang="en-US" dirty="0">
                <a:ea typeface="+mj-lt"/>
                <a:cs typeface="+mj-lt"/>
              </a:rPr>
              <a:t>Benefits of Ticket Booking System</a:t>
            </a:r>
          </a:p>
          <a:p>
            <a:pPr algn="just"/>
            <a:r>
              <a:rPr lang="en-US" dirty="0">
                <a:ea typeface="+mj-lt"/>
                <a:cs typeface="+mj-lt"/>
              </a:rPr>
              <a:t>Advantages of Ticket Booking System</a:t>
            </a:r>
          </a:p>
          <a:p>
            <a:pPr algn="just"/>
            <a:r>
              <a:rPr lang="en-US" dirty="0">
                <a:ea typeface="+mj-lt"/>
                <a:cs typeface="+mj-lt"/>
              </a:rPr>
              <a:t>Study of Ticket Booking System</a:t>
            </a:r>
          </a:p>
          <a:p>
            <a:pPr algn="just"/>
            <a:r>
              <a:rPr lang="en-US" dirty="0">
                <a:ea typeface="+mj-lt"/>
                <a:cs typeface="+mj-lt"/>
              </a:rPr>
              <a:t>Proposal of Ticket Booking System</a:t>
            </a:r>
          </a:p>
          <a:p>
            <a:pPr algn="just"/>
            <a:r>
              <a:rPr lang="en-US" dirty="0">
                <a:ea typeface="+mj-lt"/>
                <a:cs typeface="+mj-lt"/>
              </a:rPr>
              <a:t>Input – Output of Ticket Booking System</a:t>
            </a:r>
          </a:p>
          <a:p>
            <a:pPr algn="just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70080C-9700-1115-D9A1-D8B2CCBAEF92}"/>
              </a:ext>
            </a:extLst>
          </p:cNvPr>
          <p:cNvSpPr txBox="1"/>
          <p:nvPr/>
        </p:nvSpPr>
        <p:spPr>
          <a:xfrm>
            <a:off x="1583725" y="1501217"/>
            <a:ext cx="937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===============================================================================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EB408B-1B39-D921-34EB-662AE6487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093" y="2169487"/>
            <a:ext cx="4908122" cy="35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010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290E-8922-1973-F0AB-D9D0C8BB4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69" y="32116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Use of OOPM in Ticket Booking System</a:t>
            </a:r>
            <a:endParaRPr lang="en-IN" sz="5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A0189B-8EE9-0240-5D4B-475DDDB6D677}"/>
              </a:ext>
            </a:extLst>
          </p:cNvPr>
          <p:cNvSpPr txBox="1"/>
          <p:nvPr/>
        </p:nvSpPr>
        <p:spPr>
          <a:xfrm>
            <a:off x="662354" y="1980835"/>
            <a:ext cx="107412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Classes and Objects: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Classes: Represent real-world entities like User, Event, Ticket, Booking, Seat, and Venue. Each class defines attributes (properties) and methods (functions) specific to that entity.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Objects: Instances of classes, representing specific entities within the system. For example, a User object can represent an individual user with their unique information and booking history.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Encapsulation: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Hides internal data and functionality of each class, ensuring data integrity and preventing unauthorized access.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Only specific methods can access and modify data, promoting controlled manipulation and ensuring consistency.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Inheritance: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Enables creating new classes (subclasses) that inherit properties and methods from existing classes (super classes).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Promotes code reuse and reduces redundancy, making the system more maintainable and scalable.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For example, a VIP User class can inherit attributes and methods from the User class but also include additional features like priority booking access.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39DB84-0C30-66B7-E16A-C20CA32796A1}"/>
              </a:ext>
            </a:extLst>
          </p:cNvPr>
          <p:cNvSpPr txBox="1"/>
          <p:nvPr/>
        </p:nvSpPr>
        <p:spPr>
          <a:xfrm>
            <a:off x="1063869" y="1277395"/>
            <a:ext cx="1006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=====================================================================================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0166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65B566E-0964-03E0-4C41-6B4369BEF539}"/>
              </a:ext>
            </a:extLst>
          </p:cNvPr>
          <p:cNvSpPr txBox="1">
            <a:spLocks/>
          </p:cNvSpPr>
          <p:nvPr/>
        </p:nvSpPr>
        <p:spPr>
          <a:xfrm>
            <a:off x="773722" y="3913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Use of OOPM in Ticket Booking System</a:t>
            </a:r>
            <a:endParaRPr lang="en-IN" sz="5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2FCCA4-532C-221F-D7BB-7651F9A68E79}"/>
              </a:ext>
            </a:extLst>
          </p:cNvPr>
          <p:cNvSpPr txBox="1"/>
          <p:nvPr/>
        </p:nvSpPr>
        <p:spPr>
          <a:xfrm>
            <a:off x="791307" y="1347555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==========================================================================================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C2AE1-D627-592C-B870-E8D9B7AD068E}"/>
              </a:ext>
            </a:extLst>
          </p:cNvPr>
          <p:cNvSpPr txBox="1"/>
          <p:nvPr/>
        </p:nvSpPr>
        <p:spPr>
          <a:xfrm>
            <a:off x="791307" y="1872762"/>
            <a:ext cx="99704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Polymorphism: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Allows objects to respond differently to the same message based on their specific type.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Promotes flexibility and adaptability, enabling the system to handle different types of entities in a consistent manner.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For example: 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A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"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printTicket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()" method can print different types of tickets (e.g., regular, VIP) with varying layouts and information.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Abstraction: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Focuses on essential functionalities and hides irrelevant details, providing a simplified interface for users and developers.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Makes the system easier to understand, use, and maintain by separating complex logic from the user interface.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For example: The Booking class might handle the complex logic of managing seat availability and booking confirmation, while the user interface only interacts with the class through simple methods like "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bookTicket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()" and "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viewBookingDetails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()".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108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67557F-3F25-F46F-BE0B-C50B0E372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4638" y="0"/>
            <a:ext cx="12888079" cy="72740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E5E7928-8E53-7B81-9FD9-A078D298C334}"/>
                  </a:ext>
                </a:extLst>
              </p14:cNvPr>
              <p14:cNvContentPartPr/>
              <p14:nvPr/>
            </p14:nvContentPartPr>
            <p14:xfrm>
              <a:off x="843286" y="6858000"/>
              <a:ext cx="773640" cy="62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E5E7928-8E53-7B81-9FD9-A078D298C3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0286" y="6795000"/>
                <a:ext cx="8992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BC28CE0-A12E-5B64-F13C-DD5F26FD7544}"/>
                  </a:ext>
                </a:extLst>
              </p14:cNvPr>
              <p14:cNvContentPartPr/>
              <p14:nvPr/>
            </p14:nvContentPartPr>
            <p14:xfrm>
              <a:off x="-844394" y="5037840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BC28CE0-A12E-5B64-F13C-DD5F26FD754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907034" y="4974840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44629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A4D8-FF22-2039-BC1C-0C8F85A8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811" y="70632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Index for 2</a:t>
            </a:r>
            <a:r>
              <a:rPr lang="en-US" sz="4800" b="1" baseline="30000" dirty="0"/>
              <a:t>nd</a:t>
            </a:r>
            <a:r>
              <a:rPr lang="en-US" sz="4800" b="1" dirty="0"/>
              <a:t> Presentation</a:t>
            </a:r>
            <a:endParaRPr lang="en-IN" sz="4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2BE13-E38F-2322-11D7-96168446A873}"/>
              </a:ext>
            </a:extLst>
          </p:cNvPr>
          <p:cNvSpPr txBox="1"/>
          <p:nvPr/>
        </p:nvSpPr>
        <p:spPr>
          <a:xfrm>
            <a:off x="623303" y="3449182"/>
            <a:ext cx="84190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Ticket Booking System using Use-Case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Ticket Booking System using Class – Object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Input – Output flow of Ticket Booking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Purpose of using Ticket Booking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C31ED-927C-CEBC-083A-D1E561D5F334}"/>
              </a:ext>
            </a:extLst>
          </p:cNvPr>
          <p:cNvSpPr txBox="1"/>
          <p:nvPr/>
        </p:nvSpPr>
        <p:spPr>
          <a:xfrm>
            <a:off x="2122589" y="1741740"/>
            <a:ext cx="816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==============================================================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B1BE20-C592-A159-679B-FBB0D3F6E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611" y="2789995"/>
            <a:ext cx="4085000" cy="259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439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98" y="408606"/>
            <a:ext cx="9838944" cy="604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08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A76B-7DC5-F042-C1A0-4A9CAC6C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928" y="533776"/>
            <a:ext cx="7385538" cy="132556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1F1F1F"/>
                </a:solidFill>
                <a:latin typeface="Google Sans"/>
              </a:rPr>
              <a:t>Cases used in Ticket Booking System</a:t>
            </a:r>
            <a:br>
              <a:rPr lang="en-US" sz="3600" b="1" i="0" dirty="0">
                <a:solidFill>
                  <a:srgbClr val="1F1F1F"/>
                </a:solidFill>
                <a:effectLst/>
                <a:latin typeface="Google Sans"/>
              </a:rPr>
            </a:br>
            <a:endParaRPr lang="en-IN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2246E0-63FE-3BDE-1497-22BD46340B07}"/>
              </a:ext>
            </a:extLst>
          </p:cNvPr>
          <p:cNvSpPr txBox="1"/>
          <p:nvPr/>
        </p:nvSpPr>
        <p:spPr>
          <a:xfrm>
            <a:off x="737089" y="2167070"/>
            <a:ext cx="109552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Search for events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: The user can search for events based on various criteria, such as event type, location, date, and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Select event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: The user can select an event from the search results to view more details.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View event details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: The user can view the event details, including the event description, venue information, ticket prices, and seating availability.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Choose seats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: The user can select the desired seats from the seating chart.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Enter personal details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: The user enters their personal information, such as name, email address, and contact number, to complete the booking process.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Make payment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: The user selects the desired payment method and enters their payment information to make the payment.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834EC9-BDBA-53EF-CF35-5F31146A7C39}"/>
              </a:ext>
            </a:extLst>
          </p:cNvPr>
          <p:cNvSpPr txBox="1"/>
          <p:nvPr/>
        </p:nvSpPr>
        <p:spPr>
          <a:xfrm>
            <a:off x="2284534" y="1459207"/>
            <a:ext cx="751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================================================================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14067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08" y="1"/>
            <a:ext cx="9592408" cy="675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361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76" y="243580"/>
            <a:ext cx="9286844" cy="645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211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04F0A7-B59F-5526-6DC1-78A7B05114ED}"/>
              </a:ext>
            </a:extLst>
          </p:cNvPr>
          <p:cNvSpPr txBox="1"/>
          <p:nvPr/>
        </p:nvSpPr>
        <p:spPr>
          <a:xfrm>
            <a:off x="3774830" y="382397"/>
            <a:ext cx="4642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UML Diagrams</a:t>
            </a:r>
            <a:endParaRPr lang="en-IN" sz="4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379DC-45A7-FA9A-147F-0211A0D2BA7F}"/>
              </a:ext>
            </a:extLst>
          </p:cNvPr>
          <p:cNvSpPr txBox="1"/>
          <p:nvPr/>
        </p:nvSpPr>
        <p:spPr>
          <a:xfrm>
            <a:off x="685800" y="1626577"/>
            <a:ext cx="1087608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F1F1F"/>
                </a:solidFill>
                <a:effectLst/>
                <a:latin typeface="Google Sans"/>
              </a:rPr>
              <a:t>UML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 stands for </a:t>
            </a:r>
            <a:r>
              <a:rPr lang="en-US" sz="2000" b="1" i="0" dirty="0">
                <a:solidFill>
                  <a:srgbClr val="1F1F1F"/>
                </a:solidFill>
                <a:effectLst/>
                <a:latin typeface="Google Sans"/>
              </a:rPr>
              <a:t>Unified Modeling Language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. UML diagrams play a crucial role in designing and developing a comprehensive ticket booking system. They provide a standardized visual language to represent the system's structure, behavior, and interactions, enabling effective communication and collaboration among stakeholders.</a:t>
            </a:r>
          </a:p>
          <a:p>
            <a:pPr algn="l"/>
            <a:endParaRPr lang="en-US" sz="20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UML diagrams are used to model different aspects of a system, including:</a:t>
            </a:r>
          </a:p>
          <a:p>
            <a:pPr algn="l"/>
            <a:endParaRPr lang="en-US" sz="20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F1F1F"/>
                </a:solidFill>
                <a:effectLst/>
                <a:latin typeface="Google Sans"/>
              </a:rPr>
              <a:t>Structure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: UML diagrams can be used to show the classes, objects, components, and relationships in a system.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F1F1F"/>
                </a:solidFill>
                <a:effectLst/>
                <a:latin typeface="Google Sans"/>
              </a:rPr>
              <a:t>Behavior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: UML diagrams can be used to show how a system behaves, including its processes, interactions, and use cases.</a:t>
            </a:r>
            <a:endParaRPr lang="en-US" sz="2000" b="1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F1F1F"/>
                </a:solidFill>
                <a:effectLst/>
                <a:latin typeface="Google Sans"/>
              </a:rPr>
              <a:t>Implementation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: UML diagrams can be used to show how a system is implemented, including its code, databases, and deployment diagrams.</a:t>
            </a:r>
          </a:p>
          <a:p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89E4A2-C5E8-3574-DD1E-56A03C4F5FC1}"/>
              </a:ext>
            </a:extLst>
          </p:cNvPr>
          <p:cNvSpPr txBox="1"/>
          <p:nvPr/>
        </p:nvSpPr>
        <p:spPr>
          <a:xfrm>
            <a:off x="3358661" y="1090301"/>
            <a:ext cx="486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========================================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31828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" y="200335"/>
            <a:ext cx="8686800" cy="644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409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145</TotalTime>
  <Words>1077</Words>
  <Application>Microsoft Office PowerPoint</Application>
  <PresentationFormat>Widescreen</PresentationFormat>
  <Paragraphs>97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Google Sans</vt:lpstr>
      <vt:lpstr>Wingdings</vt:lpstr>
      <vt:lpstr>Office Theme</vt:lpstr>
      <vt:lpstr>PowerPoint Presentation</vt:lpstr>
      <vt:lpstr>Summary of 1st Presentation</vt:lpstr>
      <vt:lpstr>Index for 2nd Presentation</vt:lpstr>
      <vt:lpstr>PowerPoint Presentation</vt:lpstr>
      <vt:lpstr>Cases used in Ticket Booking System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of OOPM in Ticket Booking System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DARK SOUL</dc:creator>
  <cp:lastModifiedBy>shubham sen</cp:lastModifiedBy>
  <cp:revision>4</cp:revision>
  <dcterms:created xsi:type="dcterms:W3CDTF">2023-12-06T09:42:08Z</dcterms:created>
  <dcterms:modified xsi:type="dcterms:W3CDTF">2023-12-06T14:34:57Z</dcterms:modified>
</cp:coreProperties>
</file>