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Capstone </a:t>
            </a:r>
            <a:r>
              <a:rPr sz="4200" spc="-155" dirty="0"/>
              <a:t>Project </a:t>
            </a:r>
            <a:r>
              <a:rPr sz="4200" spc="-395" dirty="0"/>
              <a:t>-</a:t>
            </a:r>
            <a:r>
              <a:rPr sz="4200" spc="-550" dirty="0"/>
              <a:t> </a:t>
            </a:r>
            <a:r>
              <a:rPr sz="4200" spc="-1340" dirty="0"/>
              <a:t>1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028950"/>
            <a:ext cx="4053840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14" smtClean="0">
                <a:solidFill>
                  <a:srgbClr val="CC0000"/>
                </a:solidFill>
                <a:latin typeface="Verdana"/>
                <a:cs typeface="Verdana"/>
              </a:rPr>
              <a:t>SANDEEP KUMAR SINGH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Science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Trainee,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AlmaBetter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</TotalTime>
  <Words>902</Words>
  <Application>Microsoft Office PowerPoint</Application>
  <PresentationFormat>On-screen Show (16:9)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Capstone Project - 1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Windows User</cp:lastModifiedBy>
  <cp:revision>38</cp:revision>
  <dcterms:created xsi:type="dcterms:W3CDTF">2022-02-25T16:25:52Z</dcterms:created>
  <dcterms:modified xsi:type="dcterms:W3CDTF">2022-03-22T20:02:34Z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