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Montserrat" panose="0000050000000000000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0d60639f_0_41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0d60639f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b0fa6a94_0_25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b0fa6a94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b0fa6a94_0_3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b0fa6a94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b0fa6a94_0_35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9b0fa6a94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b0fa6a94_0_1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b0fa6a9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b0fa6a94_0_6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b0fa6a94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3130777a_0_7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3130777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0e1f85da_6_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0e1f85da_6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0d60639f_0_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0d60639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b0fa6a94_0_45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b0fa6a94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b0fa6a94_0_5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b0fa6a94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2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Hotel Bookings Analysis</a:t>
            </a:r>
            <a:endParaRPr sz="3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Owner: What impacts cancellations?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1500" y="1405076"/>
            <a:ext cx="4076700" cy="26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47150" y="97607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Effect of ADR on cancellations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648200" y="97997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Effect of deposit type on cancellations-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95825" y="1509125"/>
            <a:ext cx="4028250" cy="25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Challenges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Time taken to articulate the problem statements</a:t>
            </a: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Room upgrade analysis</a:t>
            </a: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Consideration of data subsets </a:t>
            </a: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Number of cancellations for bookings is the highest (~95%)</a:t>
            </a: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Conclusions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 panose="00000500000000000000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Worst time to head to Portugal: July and August</a:t>
            </a:r>
            <a:endParaRPr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 panose="00000500000000000000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categories should facilitators/owners focus on: The highest number of bookings are done by couples for both segments</a:t>
            </a:r>
            <a:endParaRPr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 panose="00000500000000000000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A leading indicator of cancellations is high lead time  </a:t>
            </a:r>
            <a:endParaRPr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Q &amp; A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3" name="Google Shape;143;p2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Content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Summary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Analysis of Data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Challenges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List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Statements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When is the worst time to go to Portugal? - Customer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kind of people go to Portugal? - Facilitator/Owner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 panose="00000500000000000000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impacts cancellations? - Owner</a:t>
            </a:r>
            <a:endParaRPr lang="en-GB" sz="1600" b="1">
              <a:solidFill>
                <a:schemeClr val="lt1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Summary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The dataset spans over three years - 2015, 2016 and 2017.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1. 'hotel': 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Denotes the type of hotel - Resort hotel or city hotel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2. 'canceled':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Denoted by '1' if booking was cancelled or '0' otherwise 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3. 'lead_time': 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Period between time of booking and checking in (considered in days here)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4. ‘arrival_date_month’ 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The month the customer arrived at the hotel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5. ‘country’: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The country of origin of the customer; has 158 countries listed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6.  ‘adr’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Average rental revenue earned for an occupied room per day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7. [Additional] Booking category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‘individuals’, ‘couples’ and ‘family’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Summary (contd)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Assumptions:</a:t>
            </a:r>
            <a:endParaRPr sz="1600"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1. Rows where the ADR reads zero but the status reads 'check-out' have been ignored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2. Rows where the number of people sums up to zero, but the status reads 'check-out' have not been considered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3. Market segments are considered distribution channels</a:t>
            </a:r>
            <a:endParaRPr sz="1600" b="1">
              <a:solidFill>
                <a:srgbClr val="000000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Customer: </a:t>
            </a:r>
            <a:r>
              <a:rPr lang="en-GB" sz="24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Portugal, here we come...or not</a:t>
            </a: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0225" y="1283275"/>
            <a:ext cx="4321525" cy="30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70950" y="947500"/>
            <a:ext cx="3976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Top 10 countries by number of bookings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74150" y="1332300"/>
            <a:ext cx="41814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459950" y="941525"/>
            <a:ext cx="3976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Break-up of types of hotels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431125" y="4476325"/>
            <a:ext cx="8352900" cy="39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Fun fact:</a:t>
            </a:r>
            <a:r>
              <a:rPr lang="en-GB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School summer breaks in Portugal are between mid-June and mid-September</a:t>
            </a:r>
            <a:endParaRPr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18550" y="9475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Break-up of most busy months by type of hotel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384500" y="9475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ADR trends over the months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Customer: </a:t>
            </a:r>
            <a:r>
              <a:rPr lang="en-GB" sz="24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Portugal, here we come...or not</a:t>
            </a: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77579" y="1296400"/>
            <a:ext cx="4078695" cy="26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4925" y="1296400"/>
            <a:ext cx="3943249" cy="27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Facilitator/Owner: Who does the booking?</a:t>
            </a:r>
            <a:endParaRPr sz="3200"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52650" y="1223450"/>
            <a:ext cx="3193879" cy="28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7037" y="1170125"/>
            <a:ext cx="3410288" cy="2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47150" y="8713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Break-up of distribution channels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860188" y="77872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Types of bookings during 2015-2017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Owner: </a:t>
            </a: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impacts cancellations?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9475" y="1509850"/>
            <a:ext cx="7173750" cy="3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404538" y="1089338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Effect of lead time on cancellations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Presentation</Application>
  <PresentationFormat/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Simple Light</vt:lpstr>
      <vt:lpstr>Akshay Rai</vt:lpstr>
      <vt:lpstr>Content</vt:lpstr>
      <vt:lpstr>Problem Statements</vt:lpstr>
      <vt:lpstr>Data Summary</vt:lpstr>
      <vt:lpstr>Data Summary (contd)</vt:lpstr>
      <vt:lpstr>Customer: Portugal, here we come...or not </vt:lpstr>
      <vt:lpstr>Customer: Portugal, here we come...or not </vt:lpstr>
      <vt:lpstr>Facilitator/Owner: Who does the booking?</vt:lpstr>
      <vt:lpstr>Owner: What impacts cancellations?</vt:lpstr>
      <vt:lpstr>Owner: What impacts cancellations?</vt:lpstr>
      <vt:lpstr>Challenges</vt:lpstr>
      <vt:lpstr>Conclusions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 Hotel Bookings Analysis</dc:title>
  <dc:creator/>
  <cp:lastModifiedBy>Sandeep</cp:lastModifiedBy>
  <cp:revision>1</cp:revision>
  <dcterms:created xsi:type="dcterms:W3CDTF">2022-12-30T19:55:29Z</dcterms:created>
  <dcterms:modified xsi:type="dcterms:W3CDTF">2022-12-30T19:55:30Z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C63EDECEFA8049CFAB746C939552F9C4</vt:lpwstr>
  </property>
  <property fmtid="{D5CDD505-2E9C-101B-9397-08002B2CF9AE}" pid="3" name="KSOProductBuildVer">
    <vt:lpwstr>1033-11.2.0.11214</vt:lpwstr>
  </property>
</Properties>
</file>