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3"/>
  </p:sldMasterIdLst>
  <p:notesMasterIdLst>
    <p:notesMasterId r:id="rId5"/>
  </p:notesMasterIdLst>
  <p:handoutMasterIdLst>
    <p:handoutMasterId r:id="rId6"/>
  </p:handoutMasterIdLst>
  <p:sldIdLst>
    <p:sldId id="1989" r:id="rId4"/>
  </p:sldIdLst>
  <p:sldSz cx="12192000" cy="6858000"/>
  <p:notesSz cx="6858000" cy="9144000"/>
  <p:custDataLst>
    <p:tags r:id="rId10"/>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70" autoAdjust="0"/>
    <p:restoredTop sz="93792" autoAdjust="0"/>
  </p:normalViewPr>
  <p:slideViewPr>
    <p:cSldViewPr>
      <p:cViewPr varScale="1">
        <p:scale>
          <a:sx n="84" d="100"/>
          <a:sy n="84" d="100"/>
        </p:scale>
        <p:origin x="-581" y="-67"/>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0" Type="http://schemas.openxmlformats.org/officeDocument/2006/relationships/tags" Target="tags/tag34.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fld>
            <a:endParaRPr lang="pt-PT" sz="9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media/image1.emf"/><Relationship Id="rId3"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image" Target="../media/image2.emf"/><Relationship Id="rId3" Type="http://schemas.openxmlformats.org/officeDocument/2006/relationships/oleObject" Target="../embeddings/oleObject7.bin"/><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image" Target="../media/image2.emf"/><Relationship Id="rId3" Type="http://schemas.openxmlformats.org/officeDocument/2006/relationships/oleObject" Target="../embeddings/oleObject8.bin"/><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image" Target="../media/image2.emf"/><Relationship Id="rId3" Type="http://schemas.openxmlformats.org/officeDocument/2006/relationships/oleObject" Target="../embeddings/oleObject9.bin"/><Relationship Id="rId2" Type="http://schemas.openxmlformats.org/officeDocument/2006/relationships/tags" Target="../tags/tag23.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image" Target="../media/image1.emf"/><Relationship Id="rId3" Type="http://schemas.openxmlformats.org/officeDocument/2006/relationships/oleObject" Target="../embeddings/oleObject2.bin"/><Relationship Id="rId2" Type="http://schemas.openxmlformats.org/officeDocument/2006/relationships/tags" Target="../tags/tag4.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image" Target="../media/image2.emf"/><Relationship Id="rId3" Type="http://schemas.openxmlformats.org/officeDocument/2006/relationships/oleObject" Target="../embeddings/oleObject11.bin"/><Relationship Id="rId2" Type="http://schemas.openxmlformats.org/officeDocument/2006/relationships/tags" Target="../tags/tag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image" Target="../media/image2.emf"/><Relationship Id="rId3" Type="http://schemas.openxmlformats.org/officeDocument/2006/relationships/oleObject" Target="../embeddings/oleObject12.bin"/><Relationship Id="rId2" Type="http://schemas.openxmlformats.org/officeDocument/2006/relationships/tags" Target="../tags/tag31.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hyperlink" Target="http://www.youtube.com/capgeminimedia" TargetMode="External"/><Relationship Id="rId7" Type="http://schemas.openxmlformats.org/officeDocument/2006/relationships/image" Target="../media/image6.png"/><Relationship Id="rId6" Type="http://schemas.openxmlformats.org/officeDocument/2006/relationships/hyperlink" Target="http://www.twitter.com/capgemini" TargetMode="External"/><Relationship Id="rId5" Type="http://schemas.openxmlformats.org/officeDocument/2006/relationships/image" Target="../media/image5.png"/><Relationship Id="rId4" Type="http://schemas.openxmlformats.org/officeDocument/2006/relationships/hyperlink" Target="http://www.slideshare.net/capgemini" TargetMode="External"/><Relationship Id="rId3" Type="http://schemas.openxmlformats.org/officeDocument/2006/relationships/image" Target="../media/image4.png"/><Relationship Id="rId2" Type="http://schemas.openxmlformats.org/officeDocument/2006/relationships/hyperlink" Target="http://www.linkedin.com/company/capgemini" TargetMode="External"/><Relationship Id="rId13" Type="http://schemas.openxmlformats.org/officeDocument/2006/relationships/hyperlink" Target="https://www.capgemini.com/insights-data" TargetMode="External"/><Relationship Id="rId12" Type="http://schemas.openxmlformats.org/officeDocument/2006/relationships/image" Target="../media/image9.png"/><Relationship Id="rId11" Type="http://schemas.openxmlformats.org/officeDocument/2006/relationships/image" Target="../media/image8.png"/><Relationship Id="rId10" Type="http://schemas.openxmlformats.org/officeDocument/2006/relationships/hyperlink" Target="http://www.facebook.com/capgemini" TargetMode="Externa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5" Type="http://schemas.openxmlformats.org/officeDocument/2006/relationships/vmlDrawing" Target="../drawings/vmlDrawing13.vml"/><Relationship Id="rId4" Type="http://schemas.openxmlformats.org/officeDocument/2006/relationships/image" Target="../media/image2.emf"/><Relationship Id="rId3" Type="http://schemas.openxmlformats.org/officeDocument/2006/relationships/oleObject" Target="../embeddings/oleObject13.bin"/><Relationship Id="rId2" Type="http://schemas.openxmlformats.org/officeDocument/2006/relationships/tags" Target="../tags/tag32.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image" Target="../media/image1.emf"/><Relationship Id="rId3" Type="http://schemas.openxmlformats.org/officeDocument/2006/relationships/oleObject" Target="../embeddings/oleObject3.bin"/><Relationship Id="rId2" Type="http://schemas.openxmlformats.org/officeDocument/2006/relationships/tags" Target="../tags/tag8.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image" Target="../media/image1.emf"/><Relationship Id="rId3" Type="http://schemas.openxmlformats.org/officeDocument/2006/relationships/oleObject" Target="../embeddings/oleObject4.bin"/><Relationship Id="rId2" Type="http://schemas.openxmlformats.org/officeDocument/2006/relationships/tags" Target="../tags/tag12.xml"/><Relationship Id="rId10" Type="http://schemas.openxmlformats.org/officeDocument/2006/relationships/vmlDrawing" Target="../drawings/vmlDrawing4.v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tags" Target="../tags/tag19.xml"/><Relationship Id="rId4" Type="http://schemas.openxmlformats.org/officeDocument/2006/relationships/image" Target="../media/image1.emf"/><Relationship Id="rId3" Type="http://schemas.openxmlformats.org/officeDocument/2006/relationships/oleObject" Target="../embeddings/oleObject5.bin"/><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image" Target="../media/image1.emf"/><Relationship Id="rId3" Type="http://schemas.openxmlformats.org/officeDocument/2006/relationships/oleObject" Target="../embeddings/oleObject6.bin"/><Relationship Id="rId2" Type="http://schemas.openxmlformats.org/officeDocument/2006/relationships/tags" Target="../tags/tag20.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49" name="think-cell Slide" r:id="rId3" imgW="12700" imgH="12700" progId="">
                  <p:embed/>
                </p:oleObj>
              </mc:Choice>
              <mc:Fallback>
                <p:oleObj name="think-cell Slide" r:id="rId3" imgW="12700" imgH="12700" progId="">
                  <p:embed/>
                  <p:pic>
                    <p:nvPicPr>
                      <p:cNvPr id="0" name="Object 3" descr="image1" hidden="1"/>
                      <p:cNvPicPr>
                        <a:picLocks noChangeAspect="1"/>
                      </p:cNvPicPr>
                      <p:nvPr/>
                    </p:nvPicPr>
                    <p:blipFill>
                      <a:blip r:embed="rId4"/>
                      <a:stretch>
                        <a:fillRect/>
                      </a:stretch>
                    </p:blipFill>
                    <p:spPr>
                      <a:xfrm>
                        <a:off x="7" y="11"/>
                        <a:ext cx="180998" cy="143985"/>
                      </a:xfrm>
                      <a:prstGeom prst="rect">
                        <a:avLst/>
                      </a:prstGeom>
                      <a:noFill/>
                      <a:ln w="9525">
                        <a:noFill/>
                      </a:ln>
                    </p:spPr>
                  </p:pic>
                </p:oleObj>
              </mc:Fallback>
            </mc:AlternateContent>
          </a:graphicData>
        </a:graphic>
      </p:graphicFrame>
      <p:sp>
        <p:nvSpPr>
          <p:cNvPr id="2" name="Title 1"/>
          <p:cNvSpPr>
            <a:spLocks noGrp="1"/>
          </p:cNvSpPr>
          <p:nvPr>
            <p:ph type="title"/>
            <p:custDataLst>
              <p:tags r:id="rId5"/>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6"/>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endParaRPr lang="en-US" dirty="0"/>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endParaRPr lang="en-US" dirty="0"/>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3" name="think-cell Slide" r:id="rId3" imgW="12700" imgH="12700" progId="">
                  <p:embed/>
                </p:oleObj>
              </mc:Choice>
              <mc:Fallback>
                <p:oleObj name="think-cell Slide" r:id="rId3" imgW="12700" imgH="12700" progId="">
                  <p:embed/>
                  <p:pic>
                    <p:nvPicPr>
                      <p:cNvPr id="0" name="Object 14" descr="image2" hidden="1"/>
                      <p:cNvPicPr>
                        <a:picLocks noChangeAspect="1"/>
                      </p:cNvPicPr>
                      <p:nvPr/>
                    </p:nvPicPr>
                    <p:blipFill>
                      <a:blip r:embed="rId4"/>
                      <a:stretch>
                        <a:fillRect/>
                      </a:stretch>
                    </p:blipFill>
                    <p:spPr>
                      <a:xfrm>
                        <a:off x="1587" y="1588"/>
                        <a:ext cx="1587" cy="1587"/>
                      </a:xfrm>
                      <a:prstGeom prst="rect">
                        <a:avLst/>
                      </a:prstGeom>
                      <a:noFill/>
                      <a:ln w="9525">
                        <a:noFill/>
                      </a:ln>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endParaRPr lang="en-US" dirty="0"/>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7" name="think-cell Slide" r:id="rId3" imgW="12700" imgH="12700" progId="">
                  <p:embed/>
                </p:oleObj>
              </mc:Choice>
              <mc:Fallback>
                <p:oleObj name="think-cell Slide" r:id="rId3" imgW="12700" imgH="12700" progId="">
                  <p:embed/>
                  <p:pic>
                    <p:nvPicPr>
                      <p:cNvPr id="0" name="Object 4" descr="image2" hidden="1"/>
                      <p:cNvPicPr>
                        <a:picLocks noChangeAspect="1"/>
                      </p:cNvPicPr>
                      <p:nvPr/>
                    </p:nvPicPr>
                    <p:blipFill>
                      <a:blip r:embed="rId4"/>
                      <a:stretch>
                        <a:fillRect/>
                      </a:stretch>
                    </p:blipFill>
                    <p:spPr>
                      <a:xfrm>
                        <a:off x="1587" y="1588"/>
                        <a:ext cx="1587" cy="1587"/>
                      </a:xfrm>
                      <a:prstGeom prst="rect">
                        <a:avLst/>
                      </a:prstGeom>
                      <a:noFill/>
                      <a:ln w="9525">
                        <a:noFill/>
                      </a:ln>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1" name="think-cell Slide" r:id="rId3" imgW="12700" imgH="12700" progId="">
                  <p:embed/>
                </p:oleObj>
              </mc:Choice>
              <mc:Fallback>
                <p:oleObj name="think-cell Slide" r:id="rId3" imgW="12700" imgH="12700" progId="">
                  <p:embed/>
                  <p:pic>
                    <p:nvPicPr>
                      <p:cNvPr id="0" name="Object 4" descr="image2" hidden="1"/>
                      <p:cNvPicPr>
                        <a:picLocks noChangeAspect="1"/>
                      </p:cNvPicPr>
                      <p:nvPr/>
                    </p:nvPicPr>
                    <p:blipFill>
                      <a:blip r:embed="rId4"/>
                      <a:stretch>
                        <a:fillRect/>
                      </a:stretch>
                    </p:blipFill>
                    <p:spPr>
                      <a:xfrm>
                        <a:off x="1587" y="1588"/>
                        <a:ext cx="1587" cy="1587"/>
                      </a:xfrm>
                      <a:prstGeom prst="rect">
                        <a:avLst/>
                      </a:prstGeom>
                      <a:noFill/>
                      <a:ln w="9525">
                        <a:noFill/>
                      </a:ln>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endParaRPr lang="en-US" dirty="0"/>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endParaRPr lang="en-US" dirty="0"/>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endParaRPr lang="en-US" dirty="0"/>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endParaRPr lang="en-US" dirty="0"/>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endParaRPr lang="en-US" dirty="0"/>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endParaRPr lang="en-US" dirty="0"/>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3" name="think-cell Slide" r:id="rId3" imgW="12700" imgH="12700" progId="">
                  <p:embed/>
                </p:oleObj>
              </mc:Choice>
              <mc:Fallback>
                <p:oleObj name="think-cell Slide" r:id="rId3" imgW="12700" imgH="12700" progId="">
                  <p:embed/>
                  <p:pic>
                    <p:nvPicPr>
                      <p:cNvPr id="0" name="Object 3" descr="image1" hidden="1"/>
                      <p:cNvPicPr>
                        <a:picLocks noChangeAspect="1"/>
                      </p:cNvPicPr>
                      <p:nvPr/>
                    </p:nvPicPr>
                    <p:blipFill>
                      <a:blip r:embed="rId4"/>
                      <a:stretch>
                        <a:fillRect/>
                      </a:stretch>
                    </p:blipFill>
                    <p:spPr>
                      <a:xfrm>
                        <a:off x="7" y="11"/>
                        <a:ext cx="180998" cy="143985"/>
                      </a:xfrm>
                      <a:prstGeom prst="rect">
                        <a:avLst/>
                      </a:prstGeom>
                      <a:noFill/>
                      <a:ln w="9525">
                        <a:noFill/>
                      </a:ln>
                    </p:spPr>
                  </p:pic>
                </p:oleObj>
              </mc:Fallback>
            </mc:AlternateContent>
          </a:graphicData>
        </a:graphic>
      </p:graphicFrame>
      <p:sp>
        <p:nvSpPr>
          <p:cNvPr id="2" name="Title 1"/>
          <p:cNvSpPr>
            <a:spLocks noGrp="1"/>
          </p:cNvSpPr>
          <p:nvPr>
            <p:ph type="title"/>
            <p:custDataLst>
              <p:tags r:id="rId5"/>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6"/>
            </p:custDataLst>
          </p:nvPr>
        </p:nvSpPr>
        <p:spPr>
          <a:xfrm>
            <a:off x="398021" y="2111956"/>
            <a:ext cx="11793979" cy="4026560"/>
          </a:xfrm>
        </p:spPr>
        <p:txBody>
          <a:bodyPr/>
          <a:lstStyle>
            <a:lvl1pPr>
              <a:defRPr b="0"/>
            </a:lvl1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8" name="Espace réservé du texte 7"/>
          <p:cNvSpPr>
            <a:spLocks noGrp="1"/>
          </p:cNvSpPr>
          <p:nvPr>
            <p:ph type="body" sz="quarter" idx="11" hasCustomPrompt="1"/>
            <p:custDataLst>
              <p:tags r:id="rId7"/>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89" name="think-cell Slide" r:id="rId3" imgW="12700" imgH="12700" progId="">
                  <p:embed/>
                </p:oleObj>
              </mc:Choice>
              <mc:Fallback>
                <p:oleObj name="think-cell Slide" r:id="rId3" imgW="12700" imgH="12700" progId="">
                  <p:embed/>
                  <p:pic>
                    <p:nvPicPr>
                      <p:cNvPr id="0" name="Object 14" descr="image2" hidden="1"/>
                      <p:cNvPicPr>
                        <a:picLocks noChangeAspect="1"/>
                      </p:cNvPicPr>
                      <p:nvPr/>
                    </p:nvPicPr>
                    <p:blipFill>
                      <a:blip r:embed="rId4"/>
                      <a:stretch>
                        <a:fillRect/>
                      </a:stretch>
                    </p:blipFill>
                    <p:spPr>
                      <a:xfrm>
                        <a:off x="1587" y="1588"/>
                        <a:ext cx="1587" cy="1587"/>
                      </a:xfrm>
                      <a:prstGeom prst="rect">
                        <a:avLst/>
                      </a:prstGeom>
                      <a:noFill/>
                      <a:ln w="9525">
                        <a:noFill/>
                      </a:ln>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endParaRPr lang="en-US" dirty="0"/>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3" name="think-cell Slide" r:id="rId3" imgW="12700" imgH="12700" progId="">
                  <p:embed/>
                </p:oleObj>
              </mc:Choice>
              <mc:Fallback>
                <p:oleObj name="think-cell Slide" r:id="rId3" imgW="12700" imgH="12700" progId="">
                  <p:embed/>
                  <p:pic>
                    <p:nvPicPr>
                      <p:cNvPr id="0" name="Object 4" descr="image2" hidden="1"/>
                      <p:cNvPicPr>
                        <a:picLocks noChangeAspect="1"/>
                      </p:cNvPicPr>
                      <p:nvPr/>
                    </p:nvPicPr>
                    <p:blipFill>
                      <a:blip r:embed="rId4"/>
                      <a:stretch>
                        <a:fillRect/>
                      </a:stretch>
                    </p:blipFill>
                    <p:spPr>
                      <a:xfrm>
                        <a:off x="1587" y="1588"/>
                        <a:ext cx="1587" cy="1587"/>
                      </a:xfrm>
                      <a:prstGeom prst="rect">
                        <a:avLst/>
                      </a:prstGeom>
                      <a:noFill/>
                      <a:ln w="9525">
                        <a:noFill/>
                      </a:ln>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endParaRPr lang="en-US" dirty="0"/>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endParaRPr lang="en-US" dirty="0"/>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endParaRPr lang="en-US" dirty="0"/>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endParaRPr lang="en-US" dirty="0"/>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endParaRPr lang="en-US" sz="800" noProof="0" dirty="0">
              <a:solidFill>
                <a:schemeClr val="bg1"/>
              </a:solidFill>
              <a:latin typeface="Arial" panose="020B0604020202020204"/>
              <a:cs typeface="Arial" panose="020B0604020202020204"/>
            </a:endParaRP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endParaRPr lang="en-US" sz="800" noProof="0" dirty="0">
              <a:solidFill>
                <a:schemeClr val="bg1"/>
              </a:solidFill>
              <a:latin typeface="Arial" panose="020B0604020202020204"/>
              <a:cs typeface="Arial" panose="020B0604020202020204"/>
            </a:endParaRP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lang="en-US" sz="600" dirty="0">
              <a:cs typeface="Arial" panose="020B0604020202020204"/>
            </a:endParaRP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lang="en-US" sz="900" kern="1200" dirty="0">
              <a:solidFill>
                <a:schemeClr val="tx1"/>
              </a:solidFill>
              <a:effectLst/>
              <a:latin typeface="+mn-lt"/>
              <a:ea typeface="+mn-ea"/>
              <a:cs typeface="+mn-cs"/>
            </a:endParaRP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endParaRPr lang="en-US" sz="1400" dirty="0">
              <a:solidFill>
                <a:schemeClr val="accent1"/>
              </a:solidFill>
            </a:endParaRP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endParaRPr lang="en-US" sz="1400" dirty="0">
              <a:solidFill>
                <a:schemeClr val="accent2"/>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7" name="think-cell Slide" r:id="rId3" imgW="12700" imgH="12700" progId="">
                  <p:embed/>
                </p:oleObj>
              </mc:Choice>
              <mc:Fallback>
                <p:oleObj name="think-cell Slide" r:id="rId3" imgW="12700" imgH="12700" progId="">
                  <p:embed/>
                  <p:pic>
                    <p:nvPicPr>
                      <p:cNvPr id="0" name="Object 8" descr="image2" hidden="1"/>
                      <p:cNvPicPr>
                        <a:picLocks noChangeAspect="1"/>
                      </p:cNvPicPr>
                      <p:nvPr/>
                    </p:nvPicPr>
                    <p:blipFill>
                      <a:blip r:embed="rId4"/>
                      <a:stretch>
                        <a:fillRect/>
                      </a:stretch>
                    </p:blipFill>
                    <p:spPr>
                      <a:xfrm>
                        <a:off x="1587" y="1588"/>
                        <a:ext cx="1587" cy="1587"/>
                      </a:xfrm>
                      <a:prstGeom prst="rect">
                        <a:avLst/>
                      </a:prstGeom>
                      <a:noFill/>
                      <a:ln w="9525">
                        <a:noFill/>
                      </a:ln>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endParaRPr lang="en-US"/>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endParaRPr lang="nl-NL" altLang="nl-NL" sz="1200" b="1" dirty="0">
              <a:solidFill>
                <a:srgbClr val="0070AD"/>
              </a:solidFill>
            </a:endParaRP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endParaRPr lang="nl-NL" altLang="nl-NL" sz="1200" b="1" dirty="0">
              <a:solidFill>
                <a:srgbClr val="0070AD"/>
              </a:solidFill>
            </a:endParaRP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endParaRPr lang="nl-NL" altLang="nl-NL" sz="1200" b="1">
              <a:solidFill>
                <a:srgbClr val="0070AD"/>
              </a:solidFill>
            </a:endParaRP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endParaRPr lang="nl-NL" altLang="nl-NL" sz="1100" b="1" dirty="0">
                <a:solidFill>
                  <a:schemeClr val="bg1"/>
                </a:solidFill>
              </a:endParaRP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endParaRPr lang="nl-NL" altLang="nl-NL" sz="1100" b="1" dirty="0">
                <a:solidFill>
                  <a:schemeClr val="bg1"/>
                </a:solidFill>
              </a:endParaRP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endParaRPr lang="nl-NL" altLang="nl-NL" sz="1100" b="1" dirty="0">
                <a:solidFill>
                  <a:schemeClr val="bg1"/>
                </a:solidFill>
              </a:endParaRP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endParaRPr lang="nl-NL" altLang="nl-NL" sz="1100" b="1" dirty="0">
              <a:solidFill>
                <a:schemeClr val="bg1"/>
              </a:solidFill>
            </a:endParaRP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endParaRPr lang="en-US" dirty="0"/>
          </a:p>
          <a:p>
            <a:pPr lvl="1"/>
            <a:r>
              <a:rPr lang="en-US" dirty="0"/>
              <a:t>Second level</a:t>
            </a:r>
            <a:endParaRPr lang="en-US" dirty="0"/>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endParaRPr lang="en-US" dirty="0"/>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endParaRPr lang="en-US" dirty="0"/>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endParaRPr lang="en-US" dirty="0"/>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endParaRPr lang="en-US" dirty="0"/>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endParaRPr lang="en-US" dirty="0"/>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endParaRPr lang="en-US" dirty="0"/>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097" name="think-cell Slide" r:id="rId3" imgW="12700" imgH="12700" progId="">
                  <p:embed/>
                </p:oleObj>
              </mc:Choice>
              <mc:Fallback>
                <p:oleObj name="think-cell Slide" r:id="rId3" imgW="12700" imgH="12700" progId="">
                  <p:embed/>
                  <p:pic>
                    <p:nvPicPr>
                      <p:cNvPr id="0" name="Object 4" descr="image1" hidden="1"/>
                      <p:cNvPicPr>
                        <a:picLocks noChangeAspect="1"/>
                      </p:cNvPicPr>
                      <p:nvPr/>
                    </p:nvPicPr>
                    <p:blipFill>
                      <a:blip r:embed="rId4"/>
                      <a:stretch>
                        <a:fillRect/>
                      </a:stretch>
                    </p:blipFill>
                    <p:spPr>
                      <a:xfrm>
                        <a:off x="0" y="0"/>
                        <a:ext cx="195385" cy="158750"/>
                      </a:xfrm>
                      <a:prstGeom prst="rect">
                        <a:avLst/>
                      </a:prstGeom>
                      <a:noFill/>
                      <a:ln w="9525">
                        <a:noFill/>
                      </a:ln>
                    </p:spPr>
                  </p:pic>
                </p:oleObj>
              </mc:Fallback>
            </mc:AlternateContent>
          </a:graphicData>
        </a:graphic>
      </p:graphicFrame>
      <p:sp>
        <p:nvSpPr>
          <p:cNvPr id="2" name="Titre 1"/>
          <p:cNvSpPr>
            <a:spLocks noGrp="1"/>
          </p:cNvSpPr>
          <p:nvPr>
            <p:ph type="title"/>
            <p:custDataLst>
              <p:tags r:id="rId5"/>
            </p:custDataLst>
          </p:nvPr>
        </p:nvSpPr>
        <p:spPr/>
        <p:txBody>
          <a:bodyPr/>
          <a:lstStyle>
            <a:lvl1pPr>
              <a:defRPr/>
            </a:lvl1pPr>
          </a:lstStyle>
          <a:p>
            <a:pPr lvl="0"/>
            <a:r>
              <a:rPr lang="en-US" noProof="0" dirty="0"/>
              <a:t>Click to edit Master title style</a:t>
            </a:r>
            <a:endParaRPr lang="en-US" noProof="0" dirty="0"/>
          </a:p>
        </p:txBody>
      </p:sp>
      <p:sp>
        <p:nvSpPr>
          <p:cNvPr id="4" name="Espace réservé du contenu 3"/>
          <p:cNvSpPr>
            <a:spLocks noGrp="1"/>
          </p:cNvSpPr>
          <p:nvPr>
            <p:ph sz="quarter" idx="10" hasCustomPrompt="1"/>
            <p:custDataLst>
              <p:tags r:id="rId6"/>
            </p:custDataLst>
          </p:nvPr>
        </p:nvSpPr>
        <p:spPr>
          <a:xfrm>
            <a:off x="387334" y="1533439"/>
            <a:ext cx="5541093" cy="4715504"/>
          </a:xfrm>
        </p:spPr>
        <p:txBody>
          <a:bodyPr/>
          <a:lstStyle>
            <a:lvl1pPr>
              <a:defRPr sz="2000"/>
            </a:lvl1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6" name="Espace réservé du contenu 5"/>
          <p:cNvSpPr>
            <a:spLocks noGrp="1"/>
          </p:cNvSpPr>
          <p:nvPr>
            <p:ph sz="quarter" idx="11" hasCustomPrompt="1"/>
            <p:custDataLst>
              <p:tags r:id="rId7"/>
            </p:custDataLst>
          </p:nvPr>
        </p:nvSpPr>
        <p:spPr>
          <a:xfrm>
            <a:off x="6181954" y="1533440"/>
            <a:ext cx="5541093" cy="4725584"/>
          </a:xfrm>
        </p:spPr>
        <p:txBody>
          <a:bodyPr/>
          <a:lstStyle>
            <a:lvl1pPr>
              <a:defRPr sz="2000"/>
            </a:lvl1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1" name="think-cell Slide" r:id="rId3" imgW="12700" imgH="12700" progId="">
                  <p:embed/>
                </p:oleObj>
              </mc:Choice>
              <mc:Fallback>
                <p:oleObj name="think-cell Slide" r:id="rId3" imgW="12700" imgH="12700" progId="">
                  <p:embed/>
                  <p:pic>
                    <p:nvPicPr>
                      <p:cNvPr id="0" name="Object 7" descr="image1" hidden="1"/>
                      <p:cNvPicPr>
                        <a:picLocks noChangeAspect="1"/>
                      </p:cNvPicPr>
                      <p:nvPr/>
                    </p:nvPicPr>
                    <p:blipFill>
                      <a:blip r:embed="rId4"/>
                      <a:stretch>
                        <a:fillRect/>
                      </a:stretch>
                    </p:blipFill>
                    <p:spPr>
                      <a:xfrm>
                        <a:off x="0" y="0"/>
                        <a:ext cx="195385" cy="158750"/>
                      </a:xfrm>
                      <a:prstGeom prst="rect">
                        <a:avLst/>
                      </a:prstGeom>
                      <a:noFill/>
                      <a:ln w="9525">
                        <a:noFill/>
                      </a:ln>
                    </p:spPr>
                  </p:pic>
                </p:oleObj>
              </mc:Fallback>
            </mc:AlternateContent>
          </a:graphicData>
        </a:graphic>
      </p:graphicFrame>
      <p:sp>
        <p:nvSpPr>
          <p:cNvPr id="2" name="Titre 1"/>
          <p:cNvSpPr>
            <a:spLocks noGrp="1"/>
          </p:cNvSpPr>
          <p:nvPr>
            <p:ph type="title"/>
            <p:custDataLst>
              <p:tags r:id="rId5"/>
            </p:custDataLst>
          </p:nvPr>
        </p:nvSpPr>
        <p:spPr/>
        <p:txBody>
          <a:bodyPr/>
          <a:lstStyle>
            <a:lvl1pPr>
              <a:defRPr/>
            </a:lvl1pPr>
          </a:lstStyle>
          <a:p>
            <a:pPr lvl="0"/>
            <a:r>
              <a:rPr lang="en-US" noProof="0" dirty="0"/>
              <a:t>Click to edit Master title style</a:t>
            </a:r>
            <a:endParaRPr lang="en-US" noProof="0" dirty="0"/>
          </a:p>
        </p:txBody>
      </p:sp>
      <p:sp>
        <p:nvSpPr>
          <p:cNvPr id="4" name="Espace réservé du contenu 3"/>
          <p:cNvSpPr>
            <a:spLocks noGrp="1"/>
          </p:cNvSpPr>
          <p:nvPr>
            <p:ph sz="quarter" idx="10" hasCustomPrompt="1"/>
            <p:custDataLst>
              <p:tags r:id="rId6"/>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6" name="Espace réservé du contenu 5"/>
          <p:cNvSpPr>
            <a:spLocks noGrp="1"/>
          </p:cNvSpPr>
          <p:nvPr>
            <p:ph sz="quarter" idx="11" hasCustomPrompt="1"/>
            <p:custDataLst>
              <p:tags r:id="rId7"/>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7" name="Espace réservé du texte 6"/>
          <p:cNvSpPr>
            <a:spLocks noGrp="1"/>
          </p:cNvSpPr>
          <p:nvPr>
            <p:ph type="body" sz="quarter" idx="12" hasCustomPrompt="1"/>
            <p:custDataLst>
              <p:tags r:id="rId8"/>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endParaRPr lang="en-US" noProof="0" dirty="0"/>
          </a:p>
        </p:txBody>
      </p:sp>
      <p:sp>
        <p:nvSpPr>
          <p:cNvPr id="9" name="Espace réservé du texte 8"/>
          <p:cNvSpPr>
            <a:spLocks noGrp="1"/>
          </p:cNvSpPr>
          <p:nvPr>
            <p:ph type="body" sz="quarter" idx="13" hasCustomPrompt="1"/>
            <p:custDataLst>
              <p:tags r:id="rId9"/>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endParaRPr lang="en-US" noProof="0" dirty="0"/>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endParaRPr lang="en-US" noProof="0" dirty="0"/>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endParaRPr lang="en-US" noProof="0" dirty="0"/>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endParaRPr lang="en-US" noProof="0" dirty="0"/>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5" name="think-cell Slide" r:id="rId3" imgW="12700" imgH="12700" progId="">
                  <p:embed/>
                </p:oleObj>
              </mc:Choice>
              <mc:Fallback>
                <p:oleObj name="think-cell Slide" r:id="rId3" imgW="12700" imgH="12700" progId="">
                  <p:embed/>
                  <p:pic>
                    <p:nvPicPr>
                      <p:cNvPr id="0" name="Object 2" descr="image1" hidden="1"/>
                      <p:cNvPicPr>
                        <a:picLocks noChangeAspect="1"/>
                      </p:cNvPicPr>
                      <p:nvPr/>
                    </p:nvPicPr>
                    <p:blipFill>
                      <a:blip r:embed="rId4"/>
                      <a:stretch>
                        <a:fillRect/>
                      </a:stretch>
                    </p:blipFill>
                    <p:spPr>
                      <a:xfrm>
                        <a:off x="0" y="0"/>
                        <a:ext cx="195385" cy="158750"/>
                      </a:xfrm>
                      <a:prstGeom prst="rect">
                        <a:avLst/>
                      </a:prstGeom>
                      <a:noFill/>
                      <a:ln w="9525">
                        <a:noFill/>
                      </a:ln>
                    </p:spPr>
                  </p:pic>
                </p:oleObj>
              </mc:Fallback>
            </mc:AlternateContent>
          </a:graphicData>
        </a:graphic>
      </p:graphicFrame>
      <p:sp>
        <p:nvSpPr>
          <p:cNvPr id="2" name="Titre 1"/>
          <p:cNvSpPr>
            <a:spLocks noGrp="1"/>
          </p:cNvSpPr>
          <p:nvPr>
            <p:ph type="title"/>
            <p:custDataLst>
              <p:tags r:id="rId5"/>
            </p:custDataLst>
          </p:nvPr>
        </p:nvSpPr>
        <p:spPr/>
        <p:txBody>
          <a:bodyPr/>
          <a:lstStyle>
            <a:lvl1pPr>
              <a:defRPr/>
            </a:lvl1pPr>
          </a:lstStyle>
          <a:p>
            <a:pPr lvl="0"/>
            <a:r>
              <a:rPr lang="en-US" noProof="0" dirty="0"/>
              <a:t>Click to edit Master title style</a:t>
            </a:r>
            <a:endParaRPr 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69" name="think-cell Slide" r:id="rId3" imgW="12700" imgH="12700" progId="">
                  <p:embed/>
                </p:oleObj>
              </mc:Choice>
              <mc:Fallback>
                <p:oleObj name="think-cell Slide" r:id="rId3" imgW="12700" imgH="12700" progId="">
                  <p:embed/>
                  <p:pic>
                    <p:nvPicPr>
                      <p:cNvPr id="0" name="Object 1" descr="image1" hidden="1"/>
                      <p:cNvPicPr>
                        <a:picLocks noChangeAspect="1"/>
                      </p:cNvPicPr>
                      <p:nvPr/>
                    </p:nvPicPr>
                    <p:blipFill>
                      <a:blip r:embed="rId4"/>
                      <a:stretch>
                        <a:fillRect/>
                      </a:stretch>
                    </p:blipFill>
                    <p:spPr>
                      <a:xfrm>
                        <a:off x="7" y="11"/>
                        <a:ext cx="180998" cy="143985"/>
                      </a:xfrm>
                      <a:prstGeom prst="rect">
                        <a:avLst/>
                      </a:prstGeom>
                      <a:noFill/>
                      <a:ln w="9525">
                        <a:noFill/>
                      </a:ln>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vmlDrawing" Target="../drawings/vmlDrawing10.vml"/><Relationship Id="rId24" Type="http://schemas.openxmlformats.org/officeDocument/2006/relationships/tags" Target="../tags/tag29.xml"/><Relationship Id="rId23" Type="http://schemas.openxmlformats.org/officeDocument/2006/relationships/tags" Target="../tags/tag28.xml"/><Relationship Id="rId22" Type="http://schemas.openxmlformats.org/officeDocument/2006/relationships/tags" Target="../tags/tag27.xml"/><Relationship Id="rId21" Type="http://schemas.openxmlformats.org/officeDocument/2006/relationships/tags" Target="../tags/tag26.xml"/><Relationship Id="rId20" Type="http://schemas.openxmlformats.org/officeDocument/2006/relationships/tags" Target="../tags/tag25.xml"/><Relationship Id="rId2" Type="http://schemas.openxmlformats.org/officeDocument/2006/relationships/slideLayout" Target="../slideLayouts/slideLayout2.xml"/><Relationship Id="rId19" Type="http://schemas.openxmlformats.org/officeDocument/2006/relationships/image" Target="../media/image1.emf"/><Relationship Id="rId18" Type="http://schemas.openxmlformats.org/officeDocument/2006/relationships/oleObject" Target="../embeddings/oleObject10.bin"/><Relationship Id="rId17" Type="http://schemas.openxmlformats.org/officeDocument/2006/relationships/tags" Target="../tags/tag24.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5" Type="http://schemas.openxmlformats.org/officeDocument/2006/relationships/theme" Target="../theme/theme2.xml"/><Relationship Id="rId14" Type="http://schemas.openxmlformats.org/officeDocument/2006/relationships/vmlDrawing" Target="../drawings/vmlDrawing14.vml"/><Relationship Id="rId13" Type="http://schemas.openxmlformats.org/officeDocument/2006/relationships/image" Target="../media/image2.emf"/><Relationship Id="rId12" Type="http://schemas.openxmlformats.org/officeDocument/2006/relationships/oleObject" Target="../embeddings/oleObject14.bin"/><Relationship Id="rId11" Type="http://schemas.openxmlformats.org/officeDocument/2006/relationships/tags" Target="../tags/tag33.xml"/><Relationship Id="rId10" Type="http://schemas.openxmlformats.org/officeDocument/2006/relationships/slideLayout" Target="../slideLayouts/slideLayout26.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7"/>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5" name="think-cell Slide" r:id="rId18" imgW="12700" imgH="12700" progId="">
                  <p:embed/>
                </p:oleObj>
              </mc:Choice>
              <mc:Fallback>
                <p:oleObj name="think-cell Slide" r:id="rId18" imgW="12700" imgH="12700" progId="">
                  <p:embed/>
                  <p:pic>
                    <p:nvPicPr>
                      <p:cNvPr id="0" name="Object 7" descr="image1" hidden="1"/>
                      <p:cNvPicPr>
                        <a:picLocks noChangeAspect="1"/>
                      </p:cNvPicPr>
                      <p:nvPr/>
                    </p:nvPicPr>
                    <p:blipFill>
                      <a:blip r:embed="rId19"/>
                      <a:stretch>
                        <a:fillRect/>
                      </a:stretch>
                    </p:blipFill>
                    <p:spPr>
                      <a:xfrm>
                        <a:off x="1" y="0"/>
                        <a:ext cx="195385" cy="158750"/>
                      </a:xfrm>
                      <a:prstGeom prst="rect">
                        <a:avLst/>
                      </a:prstGeom>
                      <a:noFill/>
                      <a:ln w="9525">
                        <a:noFill/>
                      </a:ln>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endParaRPr lang="en-US" altLang="en-US" sz="700" b="0" i="0" noProof="0" dirty="0">
              <a:solidFill>
                <a:schemeClr val="tx2"/>
              </a:solidFill>
              <a:latin typeface="+mj-lt"/>
              <a:cs typeface="Helvetica Light"/>
            </a:endParaRP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endParaRPr lang="en-US" dirty="0">
              <a:solidFill>
                <a:schemeClr val="bg1">
                  <a:lumMod val="65000"/>
                </a:schemeClr>
              </a:solidFill>
            </a:endParaRP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5" name="think-cell Slide" r:id="rId12" imgW="12700" imgH="12700" progId="">
                  <p:embed/>
                </p:oleObj>
              </mc:Choice>
              <mc:Fallback>
                <p:oleObj name="think-cell Slide" r:id="rId12" imgW="12700" imgH="12700" progId="">
                  <p:embed/>
                  <p:pic>
                    <p:nvPicPr>
                      <p:cNvPr id="0" name="Object 20" descr="image2" hidden="1"/>
                      <p:cNvPicPr>
                        <a:picLocks noChangeAspect="1"/>
                      </p:cNvPicPr>
                      <p:nvPr/>
                    </p:nvPicPr>
                    <p:blipFill>
                      <a:blip r:embed="rId13"/>
                      <a:stretch>
                        <a:fillRect/>
                      </a:stretch>
                    </p:blipFill>
                    <p:spPr>
                      <a:xfrm>
                        <a:off x="1587" y="1588"/>
                        <a:ext cx="1587" cy="1587"/>
                      </a:xfrm>
                      <a:prstGeom prst="rect">
                        <a:avLst/>
                      </a:prstGeom>
                      <a:noFill/>
                      <a:ln w="9525">
                        <a:noFill/>
                      </a:ln>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endParaRPr lang="en-US" dirty="0">
              <a:solidFill>
                <a:schemeClr val="accent2"/>
              </a:solidFill>
            </a:endParaRP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endParaRPr lang="en-US" dirty="0">
              <a:solidFill>
                <a:schemeClr val="bg1">
                  <a:lumMod val="65000"/>
                </a:schemeClr>
              </a:solidFill>
            </a:endParaRP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endParaRPr lang="fr-FR" dirty="0"/>
          </a:p>
          <a:p>
            <a:pPr lvl="1"/>
            <a:r>
              <a:rPr lang="fr-FR" dirty="0"/>
              <a:t>Deuxième niveau</a:t>
            </a:r>
            <a:endParaRPr lang="fr-FR" dirty="0"/>
          </a:p>
          <a:p>
            <a:pPr lvl="2"/>
            <a:r>
              <a:rPr lang="fr-FR" dirty="0"/>
              <a:t>Troisième niveau</a:t>
            </a:r>
            <a:endParaRPr lang="fr-FR" dirty="0"/>
          </a:p>
          <a:p>
            <a:pPr lvl="3"/>
            <a:r>
              <a:rPr lang="fr-FR" dirty="0"/>
              <a:t>Quatrième niveau</a:t>
            </a:r>
            <a:endParaRPr lang="fr-FR" dirty="0"/>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26.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hyperlink" Target="https://github.com/abhishek311017" TargetMode="External"/><Relationship Id="rId3" Type="http://schemas.openxmlformats.org/officeDocument/2006/relationships/hyperlink" Target="https://github.com/sandeep052000" TargetMode="External"/><Relationship Id="rId2" Type="http://schemas.openxmlformats.org/officeDocument/2006/relationships/hyperlink" Target="https://www.loom.com/share/e157f86431af48cb90cdb0c482e7f084" TargetMode="External"/><Relationship Id="rId1" Type="http://schemas.openxmlformats.org/officeDocument/2006/relationships/hyperlink" Target="https://www.loom.com/share/dec4e11992704199bdf1a26863d8046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9264650" y="1978025"/>
          <a:ext cx="2990850" cy="4282440"/>
        </p:xfrm>
        <a:graphic>
          <a:graphicData uri="http://schemas.openxmlformats.org/drawingml/2006/table">
            <a:tbl>
              <a:tblPr firstRow="1" bandRow="1">
                <a:tableStyleId>{0E3FDE45-AF77-4B5C-9715-49D594BDF05E}</a:tableStyleId>
              </a:tblPr>
              <a:tblGrid>
                <a:gridCol w="1403985"/>
                <a:gridCol w="1586865"/>
              </a:tblGrid>
              <a:tr h="1337945">
                <a:tc>
                  <a:txBody>
                    <a:bodyPr/>
                    <a:lstStyle/>
                    <a:p>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Basics, OOPS, Exception Handling ,Arrays ,Collection and Generics,</a:t>
                      </a:r>
                      <a:endParaRPr kumimoji="0" lang="en-US" sz="1100" b="0" u="none" strike="noStrike" kern="1200" cap="none" spc="0" normalizeH="0" baseline="0" noProof="0" dirty="0">
                        <a:ln>
                          <a:noFill/>
                        </a:ln>
                        <a:effectLst/>
                        <a:uLnTx/>
                        <a:uFillTx/>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Delegates and Events.</a:t>
                      </a:r>
                      <a:endParaRPr kumimoji="0" lang="en-US" sz="1100" b="0" u="none" strike="noStrike" kern="1200" cap="none" spc="0" normalizeH="0" baseline="0" noProof="0" dirty="0">
                        <a:ln>
                          <a:noFill/>
                        </a:ln>
                        <a:effectLst/>
                        <a:uLnTx/>
                        <a:uFillTx/>
                      </a:endParaRPr>
                    </a:p>
                  </a:txBody>
                  <a:tcPr/>
                </a:tc>
              </a:tr>
              <a:tr h="762000">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IN" sz="11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ADO.NET,ASP.NET WITH MVC5 AND WEB API, Entity Framework</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r h="25908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r h="38100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100" u="none" strike="noStrike" kern="1200" cap="none" spc="0" normalizeH="0" baseline="0" noProof="0" dirty="0">
                          <a:ln>
                            <a:noFill/>
                          </a:ln>
                          <a:effectLst/>
                          <a:uLnTx/>
                          <a:uFillTx/>
                        </a:rPr>
                        <a:t>Tools</a:t>
                      </a:r>
                      <a:endParaRPr kumimoji="0" lang="en-US" altLang="en-US" sz="1100" u="none" strike="noStrike" kern="1200" cap="none" spc="0" normalizeH="0" baseline="0" noProof="0" dirty="0">
                        <a:ln>
                          <a:noFill/>
                        </a:ln>
                        <a:effectLst/>
                        <a:uLnTx/>
                        <a:uFillTx/>
                      </a:endParaRP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smtClean="0">
                          <a:solidFill>
                            <a:schemeClr val="tx1"/>
                          </a:solidFill>
                        </a:rPr>
                        <a:t>GIT</a:t>
                      </a:r>
                      <a:r>
                        <a:rPr lang="en-IN" altLang="en-US" sz="1100" dirty="0" smtClean="0">
                          <a:solidFill>
                            <a:schemeClr val="tx1"/>
                          </a:solidFill>
                        </a:rPr>
                        <a:t>,Swagger</a:t>
                      </a:r>
                      <a:endParaRPr lang="en-IN" altLang="en-US" sz="1100" dirty="0" smtClean="0">
                        <a:solidFill>
                          <a:schemeClr val="tx1"/>
                        </a:solidFill>
                      </a:endParaRPr>
                    </a:p>
                  </a:txBody>
                  <a:tcPr/>
                </a:tc>
              </a:tr>
              <a:tr h="426720">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HTML5 ,CSS &amp; Angular</a:t>
                      </a:r>
                      <a:endParaRPr lang="en-US" sz="1100" dirty="0">
                        <a:solidFill>
                          <a:schemeClr val="tx1"/>
                        </a:solidFill>
                      </a:endParaRPr>
                    </a:p>
                  </a:txBody>
                  <a:tcPr/>
                </a:tc>
              </a:tr>
              <a:tr h="856615">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 Skills, Team </a:t>
                      </a:r>
                      <a:r>
                        <a:rPr kumimoji="0" lang="en-US" sz="11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Management</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bl>
          </a:graphicData>
        </a:graphic>
      </p:graphicFrame>
      <p:sp>
        <p:nvSpPr>
          <p:cNvPr id="7170" name="Text Placeholder 18"/>
          <p:cNvSpPr>
            <a:spLocks noGrp="1"/>
          </p:cNvSpPr>
          <p:nvPr>
            <p:ph type="body" sz="quarter" idx="36"/>
          </p:nvPr>
        </p:nvSpPr>
        <p:spPr>
          <a:xfrm>
            <a:off x="4898186" y="2895791"/>
            <a:ext cx="4008437" cy="3880452"/>
          </a:xfrm>
        </p:spPr>
        <p:txBody>
          <a:bodyPr vert="horz" lIns="0" tIns="0" rIns="0" bIns="0" rtlCol="0" anchor="t">
            <a:noAutofit/>
          </a:bodyPr>
          <a:lstStyle/>
          <a:p>
            <a:pPr>
              <a:lnSpc>
                <a:spcPct val="100000"/>
              </a:lnSpc>
            </a:pPr>
            <a:r>
              <a:rPr lang="en-US" altLang="nl-NL" sz="1200" dirty="0" smtClean="0">
                <a:latin typeface="Times New Roman" panose="02020603050405020304"/>
                <a:cs typeface="Times New Roman" panose="02020603050405020304"/>
              </a:rPr>
              <a:t>Completed case study on </a:t>
            </a:r>
            <a:r>
              <a:rPr lang="en-US" altLang="nl-NL" sz="1200" b="1" dirty="0" smtClean="0">
                <a:latin typeface="Times New Roman" panose="02020603050405020304"/>
                <a:cs typeface="Times New Roman" panose="02020603050405020304"/>
              </a:rPr>
              <a:t>Crop Deal </a:t>
            </a:r>
            <a:r>
              <a:rPr lang="en-US" altLang="nl-NL" sz="1200" dirty="0" smtClean="0">
                <a:latin typeface="Times New Roman" panose="02020603050405020304"/>
                <a:cs typeface="Times New Roman" panose="02020603050405020304"/>
              </a:rPr>
              <a:t>which </a:t>
            </a:r>
            <a:r>
              <a:rPr lang="en-US" sz="1200" dirty="0" smtClean="0">
                <a:solidFill>
                  <a:srgbClr val="242424"/>
                </a:solidFill>
                <a:effectLst/>
                <a:latin typeface="Times New Roman" panose="02020603050405020304"/>
                <a:ea typeface="Times New Roman" panose="02020603050405020304" pitchFamily="18" charset="0"/>
                <a:cs typeface="Times New Roman" panose="02020603050405020304"/>
              </a:rPr>
              <a:t>is a Web based System.</a:t>
            </a:r>
            <a:r>
              <a:rPr lang="en-US" dirty="0"/>
              <a:t> </a:t>
            </a:r>
            <a:r>
              <a:rPr lang="en-US" sz="1200" dirty="0">
                <a:latin typeface="Times New Roman" panose="02020603050405020304" pitchFamily="18" charset="0"/>
                <a:cs typeface="Times New Roman" panose="02020603050405020304" pitchFamily="18" charset="0"/>
              </a:rPr>
              <a:t>Crop Deal is implemented to make farmer’s life easier by advertising their crops and sell them directly to the dealer, as it neglects all </a:t>
            </a:r>
            <a:r>
              <a:rPr lang="en-US" sz="1200" dirty="0" smtClean="0">
                <a:latin typeface="Times New Roman" panose="02020603050405020304" pitchFamily="18" charset="0"/>
                <a:cs typeface="Times New Roman" panose="02020603050405020304" pitchFamily="18" charset="0"/>
              </a:rPr>
              <a:t>The </a:t>
            </a:r>
            <a:r>
              <a:rPr lang="en-US" sz="1200" dirty="0">
                <a:latin typeface="Times New Roman" panose="02020603050405020304" pitchFamily="18" charset="0"/>
                <a:cs typeface="Times New Roman" panose="02020603050405020304" pitchFamily="18" charset="0"/>
              </a:rPr>
              <a:t>commissions’ farmers pays to sell their </a:t>
            </a:r>
            <a:r>
              <a:rPr lang="en-US" sz="1200" dirty="0" smtClean="0">
                <a:latin typeface="Times New Roman" panose="02020603050405020304" pitchFamily="18" charset="0"/>
                <a:cs typeface="Times New Roman" panose="02020603050405020304" pitchFamily="18" charset="0"/>
              </a:rPr>
              <a:t>crops. The main objective of Crop deal is to act as bridge between farmer and the dealer by registering famer and dealer and farmer will list their crops and the dealer will able to make payment directly to farmer’s account.</a:t>
            </a:r>
            <a:endParaRPr lang="en-US" sz="1200" dirty="0" smtClean="0">
              <a:latin typeface="Times New Roman" panose="02020603050405020304" pitchFamily="18" charset="0"/>
              <a:cs typeface="Times New Roman" panose="02020603050405020304" pitchFamily="18" charset="0"/>
            </a:endParaRPr>
          </a:p>
          <a:p>
            <a:pPr>
              <a:lnSpc>
                <a:spcPct val="100000"/>
              </a:lnSpc>
            </a:pPr>
            <a:r>
              <a:rPr lang="en-US" sz="1200" dirty="0" smtClean="0">
                <a:solidFill>
                  <a:srgbClr val="242424"/>
                </a:solidFill>
                <a:latin typeface="Times New Roman" panose="02020603050405020304" pitchFamily="18" charset="0"/>
                <a:cs typeface="Times New Roman" panose="02020603050405020304" pitchFamily="18" charset="0"/>
              </a:rPr>
              <a:t>Technologies </a:t>
            </a:r>
            <a:r>
              <a:rPr lang="en-US" sz="1200" dirty="0">
                <a:solidFill>
                  <a:srgbClr val="242424"/>
                </a:solidFill>
                <a:latin typeface="Times New Roman" panose="02020603050405020304" pitchFamily="18" charset="0"/>
                <a:cs typeface="Times New Roman" panose="02020603050405020304" pitchFamily="18" charset="0"/>
              </a:rPr>
              <a:t>used:</a:t>
            </a:r>
            <a:endParaRPr lang="en-IN" sz="1200" dirty="0">
              <a:latin typeface="Times New Roman" panose="02020603050405020304" pitchFamily="18" charset="0"/>
              <a:ea typeface="+mj-lt"/>
              <a:cs typeface="Times New Roman" panose="02020603050405020304" pitchFamily="18" charset="0"/>
            </a:endParaRPr>
          </a:p>
          <a:p>
            <a:pPr marL="171450" indent="-171450" algn="just">
              <a:lnSpc>
                <a:spcPct val="100000"/>
              </a:lnSpc>
              <a:buFont typeface="Arial,Sans-Serif"/>
              <a:buChar char="•"/>
            </a:pPr>
            <a:r>
              <a:rPr lang="en-US" dirty="0">
                <a:solidFill>
                  <a:srgbClr val="242424"/>
                </a:solidFill>
                <a:latin typeface="Times New Roman" panose="02020603050405020304"/>
                <a:cs typeface="Times New Roman" panose="02020603050405020304"/>
              </a:rPr>
              <a:t> </a:t>
            </a:r>
            <a:r>
              <a:rPr lang="en-US" b="1" dirty="0">
                <a:solidFill>
                  <a:srgbClr val="242424"/>
                </a:solidFill>
                <a:latin typeface="Times New Roman" panose="02020603050405020304"/>
                <a:cs typeface="Times New Roman" panose="02020603050405020304"/>
              </a:rPr>
              <a:t>ANGULAR </a:t>
            </a:r>
            <a:endParaRPr lang="en-US" dirty="0">
              <a:ea typeface="+mj-lt"/>
              <a:cs typeface="+mj-lt"/>
            </a:endParaRPr>
          </a:p>
          <a:p>
            <a:pPr marL="171450" indent="-171450" algn="just">
              <a:lnSpc>
                <a:spcPct val="100000"/>
              </a:lnSpc>
              <a:buFont typeface="Arial,Sans-Serif"/>
              <a:buChar char="•"/>
            </a:pPr>
            <a:r>
              <a:rPr lang="en-US" b="1" dirty="0">
                <a:solidFill>
                  <a:srgbClr val="242424"/>
                </a:solidFill>
                <a:latin typeface="Times New Roman" panose="02020603050405020304"/>
                <a:cs typeface="Times New Roman" panose="02020603050405020304"/>
              </a:rPr>
              <a:t>ASP.NET CORE </a:t>
            </a:r>
            <a:endParaRPr lang="en-US" dirty="0">
              <a:ea typeface="+mj-lt"/>
              <a:cs typeface="+mj-lt"/>
            </a:endParaRPr>
          </a:p>
          <a:p>
            <a:pPr marL="171450" indent="-171450" algn="just">
              <a:lnSpc>
                <a:spcPct val="100000"/>
              </a:lnSpc>
              <a:buFont typeface="Arial,Sans-Serif"/>
              <a:buChar char="•"/>
            </a:pPr>
            <a:r>
              <a:rPr lang="en-US" b="1" dirty="0">
                <a:solidFill>
                  <a:srgbClr val="242424"/>
                </a:solidFill>
                <a:latin typeface="Times New Roman" panose="02020603050405020304"/>
                <a:cs typeface="Times New Roman" panose="02020603050405020304"/>
              </a:rPr>
              <a:t>Microsoft SQL Server</a:t>
            </a:r>
            <a:endParaRPr lang="en-US" dirty="0">
              <a:ea typeface="+mj-lt"/>
              <a:cs typeface="+mj-lt"/>
            </a:endParaRPr>
          </a:p>
          <a:p>
            <a:pPr indent="228600" algn="just">
              <a:lnSpc>
                <a:spcPct val="100000"/>
              </a:lnSpc>
            </a:pPr>
            <a:r>
              <a:rPr lang="en-US" b="1" dirty="0">
                <a:solidFill>
                  <a:srgbClr val="242424"/>
                </a:solidFill>
                <a:latin typeface="Times New Roman" panose="02020603050405020304"/>
                <a:cs typeface="Times New Roman" panose="02020603050405020304"/>
              </a:rPr>
              <a:t>Video Link : </a:t>
            </a:r>
            <a:r>
              <a:rPr lang="en-US" b="1" dirty="0">
                <a:solidFill>
                  <a:srgbClr val="242424"/>
                </a:solidFill>
                <a:latin typeface="Times New Roman" panose="02020603050405020304"/>
                <a:cs typeface="Times New Roman" panose="02020603050405020304"/>
                <a:hlinkClick r:id="rId1" action="ppaction://hlinkfile"/>
              </a:rPr>
              <a:t>Click</a:t>
            </a:r>
            <a:endParaRPr lang="en-US" dirty="0">
              <a:ea typeface="+mj-lt"/>
              <a:cs typeface="+mj-lt"/>
              <a:hlinkClick r:id="rId2"/>
            </a:endParaRPr>
          </a:p>
          <a:p>
            <a:pPr indent="228600" algn="just">
              <a:lnSpc>
                <a:spcPct val="100000"/>
              </a:lnSpc>
            </a:pPr>
            <a:endParaRPr lang="en-US" b="1" dirty="0">
              <a:solidFill>
                <a:srgbClr val="242424"/>
              </a:solidFill>
              <a:latin typeface="Times New Roman" panose="02020603050405020304"/>
              <a:ea typeface="+mj-lt"/>
              <a:cs typeface="Times New Roman" panose="02020603050405020304"/>
            </a:endParaRPr>
          </a:p>
          <a:p>
            <a:pPr indent="228600" algn="just">
              <a:lnSpc>
                <a:spcPct val="100000"/>
              </a:lnSpc>
            </a:pPr>
            <a:r>
              <a:rPr lang="en-IN" dirty="0">
                <a:latin typeface="Verdana" panose="020B0604030504040204"/>
                <a:ea typeface="Verdana" panose="020B0604030504040204"/>
                <a:cs typeface="Times New Roman" panose="02020603050405020304"/>
                <a:hlinkClick r:id="rId3" action="ppaction://hlinkfile"/>
              </a:rPr>
              <a:t>GitHub Link </a:t>
            </a:r>
            <a:r>
              <a:rPr lang="en-IN" dirty="0">
                <a:latin typeface="Verdana" panose="020B0604030504040204"/>
                <a:ea typeface="Verdana" panose="020B0604030504040204"/>
                <a:cs typeface="Times New Roman" panose="02020603050405020304"/>
              </a:rPr>
              <a:t> </a:t>
            </a:r>
            <a:endParaRPr lang="en-US" dirty="0"/>
          </a:p>
          <a:p>
            <a:pPr>
              <a:lnSpc>
                <a:spcPct val="114000"/>
              </a:lnSpc>
            </a:pPr>
            <a:endParaRPr lang="en-IN" dirty="0">
              <a:solidFill>
                <a:srgbClr val="000000"/>
              </a:solidFill>
              <a:latin typeface="Verdana" panose="020B0604030504040204"/>
              <a:ea typeface="Verdana" panose="020B0604030504040204"/>
              <a:cs typeface="Times New Roman" panose="02020603050405020304"/>
            </a:endParaRPr>
          </a:p>
          <a:p>
            <a:pPr>
              <a:lnSpc>
                <a:spcPct val="114000"/>
              </a:lnSpc>
            </a:pPr>
            <a:endParaRPr lang="en-IN" altLang="nl-NL" b="1" dirty="0">
              <a:ea typeface="Verdana" panose="020B0604030504040204"/>
            </a:endParaRPr>
          </a:p>
          <a:p>
            <a:pPr>
              <a:lnSpc>
                <a:spcPct val="114000"/>
              </a:lnSpc>
            </a:pPr>
            <a:r>
              <a:rPr lang="en-IN" altLang="nl-NL" b="1" dirty="0"/>
              <a:t> </a:t>
            </a: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r>
              <a:rPr lang="en-IN" altLang="en-US" dirty="0"/>
              <a:t>https://github.com/sdsameer07</a:t>
            </a: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endParaRPr lang="nl-NL" altLang="nl-NL" dirty="0"/>
          </a:p>
        </p:txBody>
      </p:sp>
      <p:sp>
        <p:nvSpPr>
          <p:cNvPr id="7173" name="Text Placeholder 24"/>
          <p:cNvSpPr>
            <a:spLocks noGrp="1"/>
          </p:cNvSpPr>
          <p:nvPr>
            <p:ph type="body" sz="quarter" idx="47"/>
          </p:nvPr>
        </p:nvSpPr>
        <p:spPr>
          <a:xfrm>
            <a:off x="3276600" y="1585595"/>
            <a:ext cx="3966845" cy="203200"/>
          </a:xfrm>
        </p:spPr>
        <p:txBody>
          <a:bodyPr vert="horz" lIns="0" tIns="0" rIns="0" bIns="0" rtlCol="0" anchor="t">
            <a:noAutofit/>
          </a:bodyPr>
          <a:lstStyle/>
          <a:p>
            <a:pPr eaLnBrk="1" hangingPunct="1"/>
            <a:r>
              <a:rPr altLang="nl-NL" dirty="0" smtClean="0">
                <a:sym typeface="+mn-ea"/>
              </a:rPr>
              <a:t>BAGATHI-SANDEEP.KUMAR@CAPGEMINI.COM</a:t>
            </a:r>
            <a:endParaRPr altLang="nl-NL" dirty="0" smtClean="0">
              <a:sym typeface="+mn-ea"/>
            </a:endParaRP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sym typeface="+mn-ea"/>
              </a:rPr>
              <a:t>+91 </a:t>
            </a:r>
            <a:r>
              <a:rPr lang="en-IN" altLang="nl-NL" dirty="0">
                <a:sym typeface="+mn-ea"/>
              </a:rPr>
              <a:t>9573284254</a:t>
            </a:r>
            <a:endParaRPr lang="en-US" altLang="nl-NL" dirty="0"/>
          </a:p>
        </p:txBody>
      </p:sp>
      <p:sp>
        <p:nvSpPr>
          <p:cNvPr id="7175" name="Text Placeholder 26"/>
          <p:cNvSpPr>
            <a:spLocks noGrp="1"/>
          </p:cNvSpPr>
          <p:nvPr>
            <p:ph type="body" sz="quarter" idx="50"/>
          </p:nvPr>
        </p:nvSpPr>
        <p:spPr>
          <a:xfrm>
            <a:off x="518736" y="2773544"/>
            <a:ext cx="3978346" cy="3894772"/>
          </a:xfrm>
        </p:spPr>
        <p:txBody>
          <a:bodyPr/>
          <a:lstStyle/>
          <a:p>
            <a:r>
              <a:rPr lang="en-US" altLang="en-US" sz="1100" b="1" dirty="0"/>
              <a:t>Full Stack Developer</a:t>
            </a:r>
            <a:endParaRPr lang="en-US" altLang="en-US" sz="1100" b="1" dirty="0"/>
          </a:p>
          <a:p>
            <a:pPr marL="171450" indent="-171450">
              <a:buFont typeface="Arial" panose="020B0604020202020204" pitchFamily="34" charset="0"/>
              <a:buChar char="•"/>
            </a:pPr>
            <a:r>
              <a:rPr lang="en-US" dirty="0"/>
              <a:t>Understanding of </a:t>
            </a:r>
            <a:r>
              <a:rPr lang="en-US" b="1" dirty="0"/>
              <a:t>RDMS</a:t>
            </a:r>
            <a:r>
              <a:rPr lang="en-US" dirty="0"/>
              <a:t> concepts using </a:t>
            </a:r>
            <a:r>
              <a:rPr lang="en-US" b="1" dirty="0"/>
              <a:t>SQL Server.</a:t>
            </a:r>
            <a:endParaRPr lang="en-US" b="1" dirty="0"/>
          </a:p>
          <a:p>
            <a:pPr marL="171450" indent="-171450">
              <a:buFont typeface="Arial" panose="020B0604020202020204" pitchFamily="34" charset="0"/>
              <a:buChar char="•"/>
            </a:pPr>
            <a:r>
              <a:rPr lang="en-US" dirty="0"/>
              <a:t>Practical understanding of </a:t>
            </a:r>
            <a:r>
              <a:rPr lang="en-US" b="1" dirty="0"/>
              <a:t>C# </a:t>
            </a:r>
            <a:r>
              <a:rPr lang="en-US" dirty="0"/>
              <a:t>and </a:t>
            </a:r>
            <a:r>
              <a:rPr lang="en-US" b="1" dirty="0"/>
              <a:t>SQL</a:t>
            </a:r>
            <a:r>
              <a:rPr lang="en-US" dirty="0"/>
              <a:t> concepts using </a:t>
            </a:r>
            <a:r>
              <a:rPr lang="en-US" b="1" dirty="0"/>
              <a:t>Visual Studio </a:t>
            </a:r>
            <a:r>
              <a:rPr lang="en-US" dirty="0"/>
              <a:t>and </a:t>
            </a:r>
            <a:r>
              <a:rPr lang="en-US" b="1" dirty="0"/>
              <a:t>SQL Server</a:t>
            </a:r>
            <a:endParaRPr lang="en-US" b="1" dirty="0"/>
          </a:p>
          <a:p>
            <a:pPr marL="171450" indent="-171450">
              <a:buFont typeface="Arial" panose="020B0604020202020204" pitchFamily="34" charset="0"/>
              <a:buChar char="•"/>
            </a:pPr>
            <a:r>
              <a:rPr lang="en-US" altLang="en-US" dirty="0">
                <a:sym typeface="+mn-ea"/>
              </a:rPr>
              <a:t>Hands on experience in developing applications using </a:t>
            </a:r>
            <a:r>
              <a:rPr lang="en-US" altLang="en-US" b="1" dirty="0">
                <a:sym typeface="+mn-ea"/>
              </a:rPr>
              <a:t>.NET Framework</a:t>
            </a:r>
            <a:r>
              <a:rPr lang="en-US" altLang="en-US" dirty="0">
                <a:sym typeface="+mn-ea"/>
              </a:rPr>
              <a:t>, </a:t>
            </a:r>
            <a:r>
              <a:rPr lang="en-US" altLang="en-US" b="1" dirty="0">
                <a:sym typeface="+mn-ea"/>
              </a:rPr>
              <a:t>ADO.NET Core</a:t>
            </a:r>
            <a:endParaRPr lang="en-US" altLang="en-US" dirty="0"/>
          </a:p>
          <a:p>
            <a:pPr marL="171450" indent="-171450">
              <a:buFont typeface="Arial" panose="020B0604020202020204" pitchFamily="34" charset="0"/>
              <a:buChar char="•"/>
            </a:pPr>
            <a:r>
              <a:rPr lang="en-US" dirty="0">
                <a:sym typeface="+mn-ea"/>
              </a:rPr>
              <a:t>Understanding of </a:t>
            </a:r>
            <a:r>
              <a:rPr lang="en-US" b="1" dirty="0">
                <a:sym typeface="+mn-ea"/>
              </a:rPr>
              <a:t>HTML5</a:t>
            </a:r>
            <a:r>
              <a:rPr lang="en-US" dirty="0">
                <a:sym typeface="+mn-ea"/>
              </a:rPr>
              <a:t> , </a:t>
            </a:r>
            <a:r>
              <a:rPr lang="en-US" b="1" dirty="0">
                <a:sym typeface="+mn-ea"/>
              </a:rPr>
              <a:t>CSS </a:t>
            </a:r>
            <a:r>
              <a:rPr lang="en-US" dirty="0">
                <a:sym typeface="+mn-ea"/>
              </a:rPr>
              <a:t>and</a:t>
            </a:r>
            <a:r>
              <a:rPr lang="en-US" b="1" dirty="0">
                <a:sym typeface="+mn-ea"/>
              </a:rPr>
              <a:t> Angular Cli</a:t>
            </a:r>
            <a:endParaRPr lang="en-US" dirty="0"/>
          </a:p>
          <a:p>
            <a:pPr marL="171450" indent="-171450">
              <a:buFont typeface="Arial" panose="020B0604020202020204" pitchFamily="34" charset="0"/>
              <a:buChar char="•"/>
            </a:pPr>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IN" altLang="en-US" dirty="0">
                <a:sym typeface="+mn-ea"/>
              </a:rPr>
              <a:t>BAGATHI SANDEEP KUMAR</a:t>
            </a:r>
            <a:endParaRPr lang="en-IN" altLang="en-US" dirty="0"/>
          </a:p>
          <a:p>
            <a:endParaRPr lang="en-US" altLang="en-IN" dirty="0"/>
          </a:p>
        </p:txBody>
      </p:sp>
      <p:pic>
        <p:nvPicPr>
          <p:cNvPr id="7179" name="Picture 7">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3582" t="2058" r="24332" b="4875"/>
          <a:stretch>
            <a:fillRect/>
          </a:stretch>
        </p:blipFill>
        <p:spPr bwMode="auto">
          <a:xfrm>
            <a:off x="4612957" y="5940437"/>
            <a:ext cx="44100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endPar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endParaRPr>
          </a:p>
        </p:txBody>
      </p:sp>
      <p:sp>
        <p:nvSpPr>
          <p:cNvPr id="5" name="Rectangle 4"/>
          <p:cNvSpPr/>
          <p:nvPr/>
        </p:nvSpPr>
        <p:spPr>
          <a:xfrm>
            <a:off x="9409111" y="567976"/>
            <a:ext cx="2895283" cy="616585"/>
          </a:xfrm>
          <a:prstGeom prst="rect">
            <a:avLst/>
          </a:prstGeom>
        </p:spPr>
        <p:txBody>
          <a:bodyPr wrap="square" lIns="91440" tIns="45720" rIns="91440" bIns="45720" anchor="t">
            <a:spAutoFit/>
          </a:bodyPr>
          <a:lstStyle/>
          <a:p>
            <a:pPr>
              <a:lnSpc>
                <a:spcPct val="114000"/>
              </a:lnSpc>
              <a:defRPr/>
            </a:pPr>
            <a:r>
              <a:rPr lang="en-US" altLang="nl-NL" sz="1000" noProof="0" dirty="0">
                <a:ln>
                  <a:noFill/>
                </a:ln>
                <a:effectLst/>
                <a:uLnTx/>
                <a:uFillTx/>
                <a:latin typeface="Verdana" panose="020B0604030504040204"/>
                <a:ea typeface="Verdana" panose="020B0604030504040204"/>
                <a:sym typeface="+mn-ea"/>
              </a:rPr>
              <a:t>Bachelor of </a:t>
            </a:r>
            <a:r>
              <a:rPr lang="en-US" altLang="nl-NL" sz="1000" dirty="0">
                <a:latin typeface="Verdana" panose="020B0604030504040204"/>
                <a:ea typeface="Verdana" panose="020B0604030504040204"/>
                <a:sym typeface="+mn-ea"/>
              </a:rPr>
              <a:t>Technology</a:t>
            </a:r>
            <a:r>
              <a:rPr lang="en-US" altLang="nl-NL" sz="1000" noProof="0" dirty="0">
                <a:ln>
                  <a:noFill/>
                </a:ln>
                <a:effectLst/>
                <a:uLnTx/>
                <a:uFillTx/>
                <a:latin typeface="Verdana" panose="020B0604030504040204"/>
                <a:ea typeface="Verdana" panose="020B0604030504040204"/>
                <a:sym typeface="+mn-ea"/>
              </a:rPr>
              <a:t>,</a:t>
            </a:r>
            <a:endParaRPr lang="en-US" altLang="nl-NL" sz="1000" dirty="0">
              <a:latin typeface="Verdana" panose="020B0604030504040204" pitchFamily="34" charset="0"/>
              <a:ea typeface="Verdana" panose="020B0604030504040204" pitchFamily="34" charset="0"/>
            </a:endParaRPr>
          </a:p>
          <a:p>
            <a:pPr>
              <a:lnSpc>
                <a:spcPct val="114000"/>
              </a:lnSpc>
              <a:defRPr/>
            </a:pPr>
            <a:r>
              <a:rPr lang="en-IN" altLang="en-US" sz="1000" dirty="0" smtClean="0">
                <a:latin typeface="Verdana" panose="020B0604030504040204"/>
                <a:ea typeface="Verdana" panose="020B0604030504040204"/>
                <a:sym typeface="+mn-ea"/>
              </a:rPr>
              <a:t>Electronics &amp; Communication</a:t>
            </a:r>
            <a:r>
              <a:rPr lang="en-US" altLang="nl-NL" sz="1000" dirty="0" smtClean="0">
                <a:latin typeface="Verdana" panose="020B0604030504040204"/>
                <a:ea typeface="Verdana" panose="020B0604030504040204"/>
                <a:sym typeface="+mn-ea"/>
              </a:rPr>
              <a:t> Engineering </a:t>
            </a:r>
            <a:r>
              <a:rPr lang="en-US" altLang="nl-NL" sz="1000" noProof="0" dirty="0">
                <a:ln>
                  <a:noFill/>
                </a:ln>
                <a:effectLst/>
                <a:uLnTx/>
                <a:uFillTx/>
                <a:latin typeface="Verdana" panose="020B0604030504040204"/>
                <a:ea typeface="Verdana" panose="020B0604030504040204"/>
                <a:sym typeface="+mn-ea"/>
              </a:rPr>
              <a:t>: </a:t>
            </a:r>
            <a:r>
              <a:rPr lang="en-US" altLang="nl-NL" sz="1000" dirty="0" smtClean="0">
                <a:latin typeface="Verdana" panose="020B0604030504040204"/>
                <a:ea typeface="Verdana" panose="020B0604030504040204"/>
                <a:sym typeface="+mn-ea"/>
              </a:rPr>
              <a:t>2018-22</a:t>
            </a:r>
            <a:endParaRPr lang="en-US" altLang="nl-NL" sz="1000" b="0" i="0" u="none" strike="noStrike" kern="1200" cap="none" spc="0" normalizeH="0" baseline="0" noProof="0" dirty="0">
              <a:ln>
                <a:noFill/>
              </a:ln>
              <a:effectLst/>
              <a:uLnTx/>
              <a:uFillTx/>
              <a:latin typeface="Verdana" panose="020B0604030504040204" pitchFamily="34" charset="0"/>
              <a:ea typeface="Verdana" panose="020B0604030504040204"/>
            </a:endParaRPr>
          </a:p>
        </p:txBody>
      </p:sp>
      <p:sp>
        <p:nvSpPr>
          <p:cNvPr id="6" name="Rectangle 5"/>
          <p:cNvSpPr/>
          <p:nvPr/>
        </p:nvSpPr>
        <p:spPr>
          <a:xfrm>
            <a:off x="9192895" y="1701165"/>
            <a:ext cx="10521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4" name="Picture Placeholder 3" descr="VTU12272 Bagathi Sandeep Kumar"/>
          <p:cNvPicPr>
            <a:picLocks noGrp="1" noChangeAspect="1"/>
          </p:cNvPicPr>
          <p:nvPr>
            <p:ph type="pic" sz="quarter" idx="46"/>
          </p:nvPr>
        </p:nvPicPr>
        <p:blipFill>
          <a:blip r:embed="rId6" cstate="print"/>
          <a:srcRect t="4298" b="1901"/>
          <a:stretch>
            <a:fillRect/>
          </a:stretch>
        </p:blipFill>
        <p:spPr>
          <a:xfrm>
            <a:off x="641985" y="228600"/>
            <a:ext cx="1222375" cy="1568450"/>
          </a:xfrm>
          <a:prstGeom prst="rect">
            <a:avLst/>
          </a:prstGeom>
        </p:spPr>
      </p:pic>
      <p:sp>
        <p:nvSpPr>
          <p:cNvPr id="9" name="Text Placeholder 21"/>
          <p:cNvSpPr>
            <a:spLocks noGrp="1"/>
          </p:cNvSpPr>
          <p:nvPr/>
        </p:nvSpPr>
        <p:spPr>
          <a:xfrm>
            <a:off x="2468563" y="987108"/>
            <a:ext cx="6056312" cy="322262"/>
          </a:xfrm>
          <a:prstGeom prst="rect">
            <a:avLst/>
          </a:prstGeom>
        </p:spPr>
        <p:txBody>
          <a:bodyPr vert="horz" lIns="0" tIns="0" rIns="0" bIns="0" rtlCol="0">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kern="1200">
                <a:solidFill>
                  <a:schemeClr val="bg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spcBef>
                <a:spcPct val="0"/>
              </a:spcBef>
            </a:pPr>
            <a:r>
              <a:rPr lang="en-IN" altLang="nl-NL" dirty="0"/>
              <a:t>ITransform L&amp;D Left Shift Batch</a:t>
            </a:r>
            <a:endParaRPr lang="en-IN" altLang="nl-NL" dirty="0"/>
          </a:p>
        </p:txBody>
      </p:sp>
      <p:sp>
        <p:nvSpPr>
          <p:cNvPr id="8" name="Text Placeholder 24"/>
          <p:cNvSpPr>
            <a:spLocks noGrp="1"/>
          </p:cNvSpPr>
          <p:nvPr/>
        </p:nvSpPr>
        <p:spPr>
          <a:xfrm>
            <a:off x="3657600" y="1332993"/>
            <a:ext cx="2667000" cy="203200"/>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100" kern="1200">
                <a:solidFill>
                  <a:schemeClr val="bg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nl-NL" dirty="0"/>
              <a:t>Mumbai</a:t>
            </a:r>
            <a:endParaRPr lang="en-US" altLang="nl-NL" dirty="0"/>
          </a:p>
        </p:txBody>
      </p:sp>
      <p:sp>
        <p:nvSpPr>
          <p:cNvPr id="10" name="Rectangle 4"/>
          <p:cNvSpPr/>
          <p:nvPr/>
        </p:nvSpPr>
        <p:spPr>
          <a:xfrm>
            <a:off x="9192895" y="1184275"/>
            <a:ext cx="2807335" cy="604520"/>
          </a:xfrm>
          <a:prstGeom prst="rect">
            <a:avLst/>
          </a:prstGeom>
        </p:spPr>
        <p:txBody>
          <a:bodyPr wrap="square" lIns="91440" tIns="45720" rIns="91440" bIns="45720" anchor="t">
            <a:spAutoFit/>
          </a:bodyPr>
          <a:p>
            <a:pPr>
              <a:buFont typeface="Arial" panose="020B0604020202020204" pitchFamily="34" charset="0"/>
            </a:pPr>
            <a:r>
              <a:rPr lang="en-US" altLang="en-US" sz="1200" b="1" dirty="0">
                <a:solidFill>
                  <a:srgbClr val="0070C0"/>
                </a:solidFill>
                <a:sym typeface="+mn-ea"/>
              </a:rPr>
              <a:t>Certification:</a:t>
            </a:r>
            <a:endParaRPr lang="en-US" altLang="en-US" sz="1200" b="1" dirty="0">
              <a:solidFill>
                <a:srgbClr val="0070C0"/>
              </a:solidFill>
              <a:sym typeface="+mn-ea"/>
            </a:endParaRPr>
          </a:p>
          <a:p>
            <a:pPr>
              <a:buFont typeface="Arial" panose="020B0604020202020204" pitchFamily="34" charset="0"/>
            </a:pPr>
            <a:r>
              <a:rPr lang="en-US" altLang="en-US" sz="1000" dirty="0">
                <a:sym typeface="+mn-ea"/>
              </a:rPr>
              <a:t> AZ-900 Fundamental.</a:t>
            </a:r>
            <a:endParaRPr lang="en-US" altLang="en-US" sz="1000" b="1" dirty="0"/>
          </a:p>
          <a:p>
            <a:pPr>
              <a:lnSpc>
                <a:spcPct val="114000"/>
              </a:lnSpc>
              <a:defRPr/>
            </a:pPr>
            <a:endParaRPr lang="en-US" altLang="nl-NL" sz="1000" b="0" i="0" u="none" strike="noStrike" kern="1200" cap="none" spc="0" normalizeH="0" baseline="0" noProof="0" dirty="0">
              <a:ln>
                <a:noFill/>
              </a:ln>
              <a:effectLst/>
              <a:uLnTx/>
              <a:uFillTx/>
              <a:latin typeface="Verdana" panose="020B0604030504040204" pitchFamily="34" charset="0"/>
              <a:ea typeface="Verdana" panose="020B0604030504040204"/>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THINKCELLSHAPEDONOTDELETE" val="pDDnGmnlJWUybweSHRV5zMg"/>
</p:tagLst>
</file>

<file path=ppt/tags/tag11.xml><?xml version="1.0" encoding="utf-8"?>
<p:tagLst xmlns:p="http://schemas.openxmlformats.org/presentationml/2006/main">
  <p:tag name="THINKCELLSHAPEDONOTDELETE" val="pgQ5iGtRqU02KNLCmPGzp4A"/>
</p:tagLst>
</file>

<file path=ppt/tags/tag12.xml><?xml version="1.0" encoding="utf-8"?>
<p:tagLst xmlns:p="http://schemas.openxmlformats.org/presentationml/2006/main">
  <p:tag name="THINKCELLSHAPEDONOTDELETE" val="thinkcellActiveDocDoNotDelete"/>
</p:tagLst>
</file>

<file path=ppt/tags/tag13.xml><?xml version="1.0" encoding="utf-8"?>
<p:tagLst xmlns:p="http://schemas.openxmlformats.org/presentationml/2006/main">
  <p:tag name="THINKCELLSHAPEDONOTDELETE" val="pDc8wFtNDQEWdRtOXF1QyRg"/>
</p:tagLst>
</file>

<file path=ppt/tags/tag14.xml><?xml version="1.0" encoding="utf-8"?>
<p:tagLst xmlns:p="http://schemas.openxmlformats.org/presentationml/2006/main">
  <p:tag name="THINKCELLSHAPEDONOTDELETE" val="pMtFIJDhqukmiZrrs7RIxOQ"/>
</p:tagLst>
</file>

<file path=ppt/tags/tag15.xml><?xml version="1.0" encoding="utf-8"?>
<p:tagLst xmlns:p="http://schemas.openxmlformats.org/presentationml/2006/main">
  <p:tag name="THINKCELLSHAPEDONOTDELETE" val="pBBk8lAE_1EizYsNCWPJyzQ"/>
</p:tagLst>
</file>

<file path=ppt/tags/tag16.xml><?xml version="1.0" encoding="utf-8"?>
<p:tagLst xmlns:p="http://schemas.openxmlformats.org/presentationml/2006/main">
  <p:tag name="THINKCELLSHAPEDONOTDELETE" val="pLSf6F_6IvUOzE1MWebP3wg"/>
</p:tagLst>
</file>

<file path=ppt/tags/tag17.xml><?xml version="1.0" encoding="utf-8"?>
<p:tagLst xmlns:p="http://schemas.openxmlformats.org/presentationml/2006/main">
  <p:tag name="THINKCELLSHAPEDONOTDELETE" val="plIkCAESggUqrdbLfjv5zDQ"/>
</p:tagLst>
</file>

<file path=ppt/tags/tag18.xml><?xml version="1.0" encoding="utf-8"?>
<p:tagLst xmlns:p="http://schemas.openxmlformats.org/presentationml/2006/main">
  <p:tag name="THINKCELLSHAPEDONOTDELETE" val="thinkcellActiveDocDoNotDelete"/>
</p:tagLst>
</file>

<file path=ppt/tags/tag19.xml><?xml version="1.0" encoding="utf-8"?>
<p:tagLst xmlns:p="http://schemas.openxmlformats.org/presentationml/2006/main">
  <p:tag name="THINKCELLSHAPEDONOTDELETE" val="pwYnDl6hGIEiK2JQntAZnxg"/>
</p:tagLst>
</file>

<file path=ppt/tags/tag2.xml><?xml version="1.0" encoding="utf-8"?>
<p:tagLst xmlns:p="http://schemas.openxmlformats.org/presentationml/2006/main">
  <p:tag name="THINKCELLSHAPEDONOTDELETE" val="pNl9qzkNXSk2ij_NoCuEf2A"/>
</p:tagLst>
</file>

<file path=ppt/tags/tag20.xml><?xml version="1.0" encoding="utf-8"?>
<p:tagLst xmlns:p="http://schemas.openxmlformats.org/presentationml/2006/main">
  <p:tag name="THINKCELLSHAPEDONOTDELETE" val="thinkcellActiveDocDoNotDelete"/>
</p:tagLst>
</file>

<file path=ppt/tags/tag21.xml><?xml version="1.0" encoding="utf-8"?>
<p:tagLst xmlns:p="http://schemas.openxmlformats.org/presentationml/2006/main">
  <p:tag name="THINKCELLSHAPEDONOTDELETE" val="thinkcellActiveDocDoNotDelete"/>
</p:tagLst>
</file>

<file path=ppt/tags/tag22.xml><?xml version="1.0" encoding="utf-8"?>
<p:tagLst xmlns:p="http://schemas.openxmlformats.org/presentationml/2006/main">
  <p:tag name="THINKCELLSHAPEDONOTDELETE" val="thinkcellActiveDocDoNotDelete"/>
</p:tagLst>
</file>

<file path=ppt/tags/tag23.xml><?xml version="1.0" encoding="utf-8"?>
<p:tagLst xmlns:p="http://schemas.openxmlformats.org/presentationml/2006/main">
  <p:tag name="THINKCELLSHAPEDONOTDELETE" val="thinkcellActiveDocDoNotDelete"/>
</p:tagLst>
</file>

<file path=ppt/tags/tag24.xml><?xml version="1.0" encoding="utf-8"?>
<p:tagLst xmlns:p="http://schemas.openxmlformats.org/presentationml/2006/main">
  <p:tag name="THINKCELLSHAPEDONOTDELETE" val="thinkcellActiveDocDoNotDelete"/>
</p:tagLst>
</file>

<file path=ppt/tags/tag25.xml><?xml version="1.0" encoding="utf-8"?>
<p:tagLst xmlns:p="http://schemas.openxmlformats.org/presentationml/2006/main">
  <p:tag name="THINKCELLSHAPEDONOTDELETE" val="pu8VTg_P6rkuq_fbZG2oYXw"/>
</p:tagLst>
</file>

<file path=ppt/tags/tag26.xml><?xml version="1.0" encoding="utf-8"?>
<p:tagLst xmlns:p="http://schemas.openxmlformats.org/presentationml/2006/main">
  <p:tag name="THINKCELLSHAPEDONOTDELETE" val="pPHldxlhBv0miWYXN6H8BTQ"/>
</p:tagLst>
</file>

<file path=ppt/tags/tag27.xml><?xml version="1.0" encoding="utf-8"?>
<p:tagLst xmlns:p="http://schemas.openxmlformats.org/presentationml/2006/main">
  <p:tag name="THINKCELLSHAPEDONOTDELETE" val="phk.3W3rhiEqWtBDEsi7Xgw"/>
</p:tagLst>
</file>

<file path=ppt/tags/tag28.xml><?xml version="1.0" encoding="utf-8"?>
<p:tagLst xmlns:p="http://schemas.openxmlformats.org/presentationml/2006/main">
  <p:tag name="THINKCELLSHAPEDONOTDELETE" val="pzTl75Tp2nEy_4PpazGLtVA"/>
</p:tagLst>
</file>

<file path=ppt/tags/tag29.xml><?xml version="1.0" encoding="utf-8"?>
<p:tagLst xmlns:p="http://schemas.openxmlformats.org/presentationml/2006/main">
  <p:tag name="THINKCELLSHAPEDONOTDELETE" val="p1xI4A68crEiZSNCDbGy9gA"/>
</p:tagLst>
</file>

<file path=ppt/tags/tag3.xml><?xml version="1.0" encoding="utf-8"?>
<p:tagLst xmlns:p="http://schemas.openxmlformats.org/presentationml/2006/main">
  <p:tag name="THINKCELLSHAPEDONOTDELETE" val="p8jhdt9jI2kmDW3acO87diQ"/>
</p:tagLst>
</file>

<file path=ppt/tags/tag30.xml><?xml version="1.0" encoding="utf-8"?>
<p:tagLst xmlns:p="http://schemas.openxmlformats.org/presentationml/2006/main">
  <p:tag name="THINKCELLSHAPEDONOTDELETE" val="thinkcellActiveDocDoNotDelete"/>
</p:tagLst>
</file>

<file path=ppt/tags/tag31.xml><?xml version="1.0" encoding="utf-8"?>
<p:tagLst xmlns:p="http://schemas.openxmlformats.org/presentationml/2006/main">
  <p:tag name="THINKCELLSHAPEDONOTDELETE" val="thinkcellActiveDocDoNotDelete"/>
</p:tagLst>
</file>

<file path=ppt/tags/tag32.xml><?xml version="1.0" encoding="utf-8"?>
<p:tagLst xmlns:p="http://schemas.openxmlformats.org/presentationml/2006/main">
  <p:tag name="THINKCELLSHAPEDONOTDELETE" val="thinkcellActiveDocDoNotDelete"/>
</p:tagLst>
</file>

<file path=ppt/tags/tag33.xml><?xml version="1.0" encoding="utf-8"?>
<p:tagLst xmlns:p="http://schemas.openxmlformats.org/presentationml/2006/main">
  <p:tag name="THINKCELLSHAPEDONOTDELETE" val="thinkcellActiveDocDoNotDelete"/>
</p:tagLst>
</file>

<file path=ppt/tags/tag34.xml><?xml version="1.0" encoding="utf-8"?>
<p:tagLst xmlns:p="http://schemas.openxmlformats.org/presentationml/2006/main">
  <p:tag name="THINKCELLUNDODONOTDELETE" val="0"/>
</p:tagLst>
</file>

<file path=ppt/tags/tag4.xml><?xml version="1.0" encoding="utf-8"?>
<p:tagLst xmlns:p="http://schemas.openxmlformats.org/presentationml/2006/main">
  <p:tag name="THINKCELLSHAPEDONOTDELETE" val="thinkcellActiveDocDoNotDelete"/>
</p:tagLst>
</file>

<file path=ppt/tags/tag5.xml><?xml version="1.0" encoding="utf-8"?>
<p:tagLst xmlns:p="http://schemas.openxmlformats.org/presentationml/2006/main">
  <p:tag name="THINKCELLSHAPEDONOTDELETE" val="ptIjPmYduDEihDAvnsmSINQ"/>
</p:tagLst>
</file>

<file path=ppt/tags/tag6.xml><?xml version="1.0" encoding="utf-8"?>
<p:tagLst xmlns:p="http://schemas.openxmlformats.org/presentationml/2006/main">
  <p:tag name="THINKCELLSHAPEDONOTDELETE" val="pMCiS0.yx0EOD8F1j3NQrHQ"/>
</p:tagLst>
</file>

<file path=ppt/tags/tag7.xml><?xml version="1.0" encoding="utf-8"?>
<p:tagLst xmlns:p="http://schemas.openxmlformats.org/presentationml/2006/main">
  <p:tag name="THINKCELLSHAPEDONOTDELETE" val="pzz079BM2o06hslZIU5JQRQ"/>
</p:tagLst>
</file>

<file path=ppt/tags/tag8.xml><?xml version="1.0" encoding="utf-8"?>
<p:tagLst xmlns:p="http://schemas.openxmlformats.org/presentationml/2006/main">
  <p:tag name="THINKCELLSHAPEDONOTDELETE" val="thinkcellActiveDocDoNotDelete"/>
</p:tagLst>
</file>

<file path=ppt/tags/tag9.xml><?xml version="1.0" encoding="utf-8"?>
<p:tagLst xmlns:p="http://schemas.openxmlformats.org/presentationml/2006/main">
  <p:tag name="THINKCELLSHAPEDONOTDELETE" val="pb7lR2ZPdT0GiqzvYZsxoow"/>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0</TotalTime>
  <Words>1381</Words>
  <Application>WPS Presentation</Application>
  <PresentationFormat>Custom</PresentationFormat>
  <Paragraphs>84</Paragraphs>
  <Slides>1</Slides>
  <Notes>1</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0</vt:i4>
      </vt:variant>
      <vt:variant>
        <vt:lpstr>幻灯片标题</vt:lpstr>
      </vt:variant>
      <vt:variant>
        <vt:i4>1</vt:i4>
      </vt:variant>
    </vt:vector>
  </HeadingPairs>
  <TitlesOfParts>
    <vt:vector size="16" baseType="lpstr">
      <vt:lpstr>Arial</vt:lpstr>
      <vt:lpstr>SimSun</vt:lpstr>
      <vt:lpstr>Wingdings</vt:lpstr>
      <vt:lpstr>Helvetica Light</vt:lpstr>
      <vt:lpstr>Verdana</vt:lpstr>
      <vt:lpstr>Arial</vt:lpstr>
      <vt:lpstr>Times New Roman</vt:lpstr>
      <vt:lpstr>Times New Roman</vt:lpstr>
      <vt:lpstr>Arial,Sans-Serif</vt:lpstr>
      <vt:lpstr>Segoe Print</vt:lpstr>
      <vt:lpstr>Verdana</vt:lpstr>
      <vt:lpstr>Microsoft YaHei</vt:lpstr>
      <vt:lpstr>Arial Unicode MS</vt:lpstr>
      <vt:lpstr>1_CG_2012_Template</vt:lpstr>
      <vt:lpstr>2_Capgemini Master</vt:lpstr>
      <vt:lpstr>PowerPoint 演示文稿</vt:lpstr>
    </vt:vector>
  </TitlesOfParts>
  <Company>Capgemini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dc:subject>ppt template</dc:subject>
  <cp:lastModifiedBy>Admin</cp:lastModifiedBy>
  <cp:revision>170</cp:revision>
  <dcterms:created xsi:type="dcterms:W3CDTF">2020-09-22T06:24:00Z</dcterms:created>
  <dcterms:modified xsi:type="dcterms:W3CDTF">2022-10-11T04:07:02Z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1033-11.2.0.11210</vt:lpwstr>
  </property>
  <property fmtid="{D5CDD505-2E9C-101B-9397-08002B2CF9AE}" pid="4" name="ICV">
    <vt:lpwstr>CAFEAABFAB3D432E998B7EF62E5C5B3B</vt:lpwstr>
  </property>
</Properties>
</file>