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sai chiluveru" userId="e921bde27ba34f79" providerId="LiveId" clId="{EEC685E5-A0B1-4BF8-A22F-A8D3DFC87BC8}"/>
    <pc:docChg chg="modSld">
      <pc:chgData name="Balasai chiluveru" userId="e921bde27ba34f79" providerId="LiveId" clId="{EEC685E5-A0B1-4BF8-A22F-A8D3DFC87BC8}" dt="2023-01-11T12:12:09.584" v="4" actId="2711"/>
      <pc:docMkLst>
        <pc:docMk/>
      </pc:docMkLst>
      <pc:sldChg chg="modSp mod">
        <pc:chgData name="Balasai chiluveru" userId="e921bde27ba34f79" providerId="LiveId" clId="{EEC685E5-A0B1-4BF8-A22F-A8D3DFC87BC8}" dt="2023-01-11T12:12:09.584" v="4" actId="2711"/>
        <pc:sldMkLst>
          <pc:docMk/>
          <pc:sldMk cId="0" sldId="256"/>
        </pc:sldMkLst>
        <pc:spChg chg="mod">
          <ac:chgData name="Balasai chiluveru" userId="e921bde27ba34f79" providerId="LiveId" clId="{EEC685E5-A0B1-4BF8-A22F-A8D3DFC87BC8}" dt="2023-01-11T12:11:35.880" v="0" actId="207"/>
          <ac:spMkLst>
            <pc:docMk/>
            <pc:sldMk cId="0" sldId="256"/>
            <ac:spMk id="26" creationId="{00000000-0000-0000-0000-000000000000}"/>
          </ac:spMkLst>
        </pc:spChg>
        <pc:spChg chg="mod">
          <ac:chgData name="Balasai chiluveru" userId="e921bde27ba34f79" providerId="LiveId" clId="{EEC685E5-A0B1-4BF8-A22F-A8D3DFC87BC8}" dt="2023-01-11T12:12:09.584" v="4" actId="2711"/>
          <ac:spMkLst>
            <pc:docMk/>
            <pc:sldMk cId="0" sldId="25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408432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mailto:BAGATHI-SANDEEP.KUMAR@CAPGEMINI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ndeep052000" TargetMode="External"/><Relationship Id="rId5" Type="http://schemas.openxmlformats.org/officeDocument/2006/relationships/hyperlink" Target="https://www.loom.com/share/dec4e11992704199bdf1a26863d80462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1971675"/>
            <a:ext cx="12114530" cy="4036060"/>
            <a:chOff x="77723" y="1971675"/>
            <a:chExt cx="12114530" cy="40360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264650" y="3315969"/>
              <a:ext cx="2927350" cy="2685415"/>
            </a:xfrm>
            <a:custGeom>
              <a:avLst/>
              <a:gdLst/>
              <a:ahLst/>
              <a:cxnLst/>
              <a:rect l="l" t="t" r="r" b="b"/>
              <a:pathLst>
                <a:path w="2927350" h="2685415">
                  <a:moveTo>
                    <a:pt x="2927337" y="1828800"/>
                  </a:moveTo>
                  <a:lnTo>
                    <a:pt x="1403985" y="1828800"/>
                  </a:lnTo>
                  <a:lnTo>
                    <a:pt x="0" y="1828800"/>
                  </a:lnTo>
                  <a:lnTo>
                    <a:pt x="0" y="2685415"/>
                  </a:lnTo>
                  <a:lnTo>
                    <a:pt x="1403985" y="2685415"/>
                  </a:lnTo>
                  <a:lnTo>
                    <a:pt x="2927337" y="2685415"/>
                  </a:lnTo>
                  <a:lnTo>
                    <a:pt x="2927337" y="1828800"/>
                  </a:lnTo>
                  <a:close/>
                </a:path>
                <a:path w="2927350" h="2685415">
                  <a:moveTo>
                    <a:pt x="2927337" y="1021080"/>
                  </a:moveTo>
                  <a:lnTo>
                    <a:pt x="1403985" y="1021080"/>
                  </a:lnTo>
                  <a:lnTo>
                    <a:pt x="0" y="1021080"/>
                  </a:lnTo>
                  <a:lnTo>
                    <a:pt x="0" y="1402080"/>
                  </a:lnTo>
                  <a:lnTo>
                    <a:pt x="1403985" y="1402080"/>
                  </a:lnTo>
                  <a:lnTo>
                    <a:pt x="2927337" y="1402080"/>
                  </a:lnTo>
                  <a:lnTo>
                    <a:pt x="2927337" y="1021080"/>
                  </a:lnTo>
                  <a:close/>
                </a:path>
                <a:path w="2927350" h="2685415">
                  <a:moveTo>
                    <a:pt x="2927337" y="0"/>
                  </a:moveTo>
                  <a:lnTo>
                    <a:pt x="1403985" y="0"/>
                  </a:lnTo>
                  <a:lnTo>
                    <a:pt x="0" y="0"/>
                  </a:lnTo>
                  <a:lnTo>
                    <a:pt x="0" y="762000"/>
                  </a:lnTo>
                  <a:lnTo>
                    <a:pt x="1403985" y="762000"/>
                  </a:lnTo>
                  <a:lnTo>
                    <a:pt x="2927337" y="762000"/>
                  </a:lnTo>
                  <a:lnTo>
                    <a:pt x="2927337" y="0"/>
                  </a:lnTo>
                  <a:close/>
                </a:path>
              </a:pathLst>
            </a:custGeom>
            <a:solidFill>
              <a:srgbClr val="12ABD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4650" y="1971674"/>
              <a:ext cx="2927350" cy="4036060"/>
            </a:xfrm>
            <a:custGeom>
              <a:avLst/>
              <a:gdLst/>
              <a:ahLst/>
              <a:cxnLst/>
              <a:rect l="l" t="t" r="r" b="b"/>
              <a:pathLst>
                <a:path w="2927350" h="4036060">
                  <a:moveTo>
                    <a:pt x="2927337" y="4023360"/>
                  </a:moveTo>
                  <a:lnTo>
                    <a:pt x="0" y="4023360"/>
                  </a:lnTo>
                  <a:lnTo>
                    <a:pt x="0" y="4036060"/>
                  </a:lnTo>
                  <a:lnTo>
                    <a:pt x="2927337" y="4036060"/>
                  </a:lnTo>
                  <a:lnTo>
                    <a:pt x="2927337" y="4023360"/>
                  </a:lnTo>
                  <a:close/>
                </a:path>
                <a:path w="2927350" h="4036060">
                  <a:moveTo>
                    <a:pt x="2927337" y="1337945"/>
                  </a:moveTo>
                  <a:lnTo>
                    <a:pt x="0" y="1337945"/>
                  </a:lnTo>
                  <a:lnTo>
                    <a:pt x="0" y="1350645"/>
                  </a:lnTo>
                  <a:lnTo>
                    <a:pt x="2927337" y="1350645"/>
                  </a:lnTo>
                  <a:lnTo>
                    <a:pt x="2927337" y="1337945"/>
                  </a:lnTo>
                  <a:close/>
                </a:path>
                <a:path w="2927350" h="4036060">
                  <a:moveTo>
                    <a:pt x="292733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27337" y="12700"/>
                  </a:lnTo>
                  <a:lnTo>
                    <a:pt x="2927337" y="0"/>
                  </a:lnTo>
                  <a:close/>
                </a:path>
              </a:pathLst>
            </a:custGeom>
            <a:solidFill>
              <a:srgbClr val="12ABD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344659" y="2009901"/>
            <a:ext cx="2374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C#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48898" y="2009901"/>
            <a:ext cx="136906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Basics, OOPS, 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Handling</a:t>
            </a:r>
            <a:endParaRPr sz="1100">
              <a:latin typeface="Verdana"/>
              <a:cs typeface="Verdana"/>
            </a:endParaRPr>
          </a:p>
          <a:p>
            <a:pPr marL="12700" marR="6223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,Arrays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,Collection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Generics, 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Delegates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Events.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44659" y="3347669"/>
            <a:ext cx="11912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.NET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Framework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48898" y="3347669"/>
            <a:ext cx="132778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ADO.NET,ASP.NET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Verdana"/>
                <a:cs typeface="Verdana"/>
              </a:rPr>
              <a:t>WITH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MVC5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endParaRPr sz="1100">
              <a:latin typeface="Verdana"/>
              <a:cs typeface="Verdana"/>
            </a:endParaRPr>
          </a:p>
          <a:p>
            <a:pPr marL="12700" marR="189230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WEB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API,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Entity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Framework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44659" y="4110354"/>
            <a:ext cx="683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Database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97667" y="4110354"/>
            <a:ext cx="309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</a:t>
            </a:r>
            <a:r>
              <a:rPr sz="1100" spc="-5" dirty="0">
                <a:latin typeface="Verdana"/>
                <a:cs typeface="Verdana"/>
              </a:rPr>
              <a:t>Q</a:t>
            </a:r>
            <a:r>
              <a:rPr sz="1100" dirty="0">
                <a:latin typeface="Verdana"/>
                <a:cs typeface="Verdana"/>
              </a:rPr>
              <a:t>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4659" y="4369434"/>
            <a:ext cx="3924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Too</a:t>
            </a:r>
            <a:r>
              <a:rPr sz="1100" spc="-15" dirty="0">
                <a:latin typeface="Verdana"/>
                <a:cs typeface="Verdana"/>
              </a:rPr>
              <a:t>l</a:t>
            </a:r>
            <a:r>
              <a:rPr sz="1100" dirty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48898" y="4369434"/>
            <a:ext cx="9423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GIT,Swagger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44659" y="4750434"/>
            <a:ext cx="10331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UI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Technology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48898" y="4750434"/>
            <a:ext cx="103822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HTML5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,CSS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Angular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4659" y="5177409"/>
            <a:ext cx="95376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Add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Skills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48898" y="5177409"/>
            <a:ext cx="111506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Co</a:t>
            </a:r>
            <a:r>
              <a:rPr sz="1100" spc="-10" dirty="0">
                <a:latin typeface="Verdana"/>
                <a:cs typeface="Verdana"/>
              </a:rPr>
              <a:t>mm</a:t>
            </a:r>
            <a:r>
              <a:rPr sz="1100" dirty="0">
                <a:latin typeface="Verdana"/>
                <a:cs typeface="Verdana"/>
              </a:rPr>
              <a:t>u</a:t>
            </a:r>
            <a:r>
              <a:rPr sz="1100" spc="-10" dirty="0">
                <a:latin typeface="Verdana"/>
                <a:cs typeface="Verdana"/>
              </a:rPr>
              <a:t>n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ca</a:t>
            </a:r>
            <a:r>
              <a:rPr sz="1100" spc="-1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  </a:t>
            </a:r>
            <a:r>
              <a:rPr sz="1100" spc="-10" dirty="0">
                <a:latin typeface="Verdana"/>
                <a:cs typeface="Verdana"/>
              </a:rPr>
              <a:t>Skills,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Team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Management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6071" y="2570479"/>
            <a:ext cx="3978910" cy="294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Completed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Crop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Deal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is</a:t>
            </a:r>
            <a:r>
              <a:rPr sz="1200" dirty="0">
                <a:solidFill>
                  <a:srgbClr val="232323"/>
                </a:solidFill>
                <a:latin typeface="Times New Roman"/>
                <a:cs typeface="Times New Roman"/>
              </a:rPr>
              <a:t> a</a:t>
            </a:r>
            <a:r>
              <a:rPr sz="1200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32323"/>
                </a:solidFill>
                <a:latin typeface="Times New Roman"/>
                <a:cs typeface="Times New Roman"/>
              </a:rPr>
              <a:t>Web</a:t>
            </a:r>
            <a:r>
              <a:rPr sz="12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based </a:t>
            </a:r>
            <a:r>
              <a:rPr sz="12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32323"/>
                </a:solidFill>
                <a:latin typeface="Times New Roman"/>
                <a:cs typeface="Times New Roman"/>
              </a:rPr>
              <a:t>System.</a:t>
            </a: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Crop </a:t>
            </a:r>
            <a:r>
              <a:rPr sz="1200" spc="-5" dirty="0">
                <a:latin typeface="Times New Roman"/>
                <a:cs typeface="Times New Roman"/>
              </a:rPr>
              <a:t>Deal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implemented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make farmer’s </a:t>
            </a:r>
            <a:r>
              <a:rPr sz="1200" dirty="0">
                <a:latin typeface="Times New Roman"/>
                <a:cs typeface="Times New Roman"/>
              </a:rPr>
              <a:t>life </a:t>
            </a:r>
            <a:r>
              <a:rPr sz="1200" spc="-5" dirty="0">
                <a:latin typeface="Times New Roman"/>
                <a:cs typeface="Times New Roman"/>
              </a:rPr>
              <a:t>easier 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-5" dirty="0">
                <a:latin typeface="Times New Roman"/>
                <a:cs typeface="Times New Roman"/>
              </a:rPr>
              <a:t> advertising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sell</a:t>
            </a:r>
            <a:r>
              <a:rPr sz="1200" dirty="0">
                <a:latin typeface="Times New Roman"/>
                <a:cs typeface="Times New Roman"/>
              </a:rPr>
              <a:t> them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dealer,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 it </a:t>
            </a:r>
            <a:r>
              <a:rPr sz="1200" spc="-5" dirty="0">
                <a:latin typeface="Times New Roman"/>
                <a:cs typeface="Times New Roman"/>
              </a:rPr>
              <a:t>neglects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commissions’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farmers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pays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crops. </a:t>
            </a:r>
            <a:r>
              <a:rPr sz="1200" dirty="0">
                <a:latin typeface="Times New Roman"/>
                <a:cs typeface="Times New Roman"/>
              </a:rPr>
              <a:t> The main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Crop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bridge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farmer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registering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famer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farmer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list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crops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 </a:t>
            </a:r>
            <a:r>
              <a:rPr sz="1200" spc="-5" dirty="0">
                <a:latin typeface="Times New Roman"/>
                <a:cs typeface="Times New Roman"/>
              </a:rPr>
              <a:t> directly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farmer’s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spc="-10" dirty="0">
                <a:solidFill>
                  <a:srgbClr val="232323"/>
                </a:solidFill>
                <a:latin typeface="Times New Roman"/>
                <a:cs typeface="Times New Roman"/>
              </a:rPr>
              <a:t>Technologies</a:t>
            </a:r>
            <a:r>
              <a:rPr sz="1200" spc="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32323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16535" algn="l"/>
                <a:tab pos="217170" algn="l"/>
              </a:tabLst>
            </a:pP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ANGULAR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32323"/>
              </a:buClr>
              <a:buFont typeface="Arial MT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ASP.NET</a:t>
            </a:r>
            <a:r>
              <a:rPr sz="1000" b="1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CORE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32323"/>
              </a:buClr>
              <a:buFont typeface="Arial MT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b="1" dirty="0">
                <a:solidFill>
                  <a:srgbClr val="232323"/>
                </a:solidFill>
                <a:latin typeface="Times New Roman"/>
                <a:cs typeface="Times New Roman"/>
              </a:rPr>
              <a:t>Microsoft</a:t>
            </a:r>
            <a:r>
              <a:rPr sz="1000" b="1" spc="-10" dirty="0">
                <a:solidFill>
                  <a:srgbClr val="232323"/>
                </a:solidFill>
                <a:latin typeface="Times New Roman"/>
                <a:cs typeface="Times New Roman"/>
              </a:rPr>
              <a:t> SQL</a:t>
            </a:r>
            <a:r>
              <a:rPr sz="1000" b="1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Server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14671" y="5619699"/>
            <a:ext cx="1028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Video</a:t>
            </a:r>
            <a:r>
              <a:rPr sz="1000" b="1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Link</a:t>
            </a:r>
            <a:r>
              <a:rPr sz="1000" b="1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:</a:t>
            </a:r>
            <a:r>
              <a:rPr sz="1000" b="1" spc="-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000" b="1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Times New Roman"/>
                <a:cs typeface="Times New Roman"/>
                <a:hlinkClick r:id="rId5"/>
              </a:rPr>
              <a:t>Click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14671" y="6180835"/>
            <a:ext cx="772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GitHub</a:t>
            </a:r>
            <a:r>
              <a:rPr sz="1000" u="sng" spc="-4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sz="1000" u="sng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Link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64153" y="1554861"/>
            <a:ext cx="328802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chemeClr val="bg1"/>
                </a:solidFill>
                <a:latin typeface="Verdana"/>
                <a:cs typeface="Verdan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BAGATHI-SANDEEP.KUMAR@CAPGEMINI.COM</a:t>
            </a:r>
            <a:endParaRPr sz="11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30272" y="1805177"/>
            <a:ext cx="21609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 9573284254</a:t>
            </a:r>
            <a:endParaRPr sz="1650" baseline="2525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6069" y="2415473"/>
            <a:ext cx="1636395" cy="542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77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b="1" spc="-5" dirty="0">
                <a:latin typeface="Verdana"/>
                <a:cs typeface="Verdana"/>
              </a:rPr>
              <a:t>Full</a:t>
            </a:r>
            <a:r>
              <a:rPr sz="1100" b="1" spc="-3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Stack</a:t>
            </a:r>
            <a:r>
              <a:rPr sz="1100" b="1" spc="-2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Developer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6069" y="3083179"/>
            <a:ext cx="3632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RDMS</a:t>
            </a:r>
            <a:r>
              <a:rPr sz="1000" b="1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concepts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SQL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Server.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6069" y="3362985"/>
            <a:ext cx="3711575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Practical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C#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SQL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concepts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endParaRPr sz="10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latin typeface="Verdana"/>
                <a:cs typeface="Verdana"/>
              </a:rPr>
              <a:t>Visual Studio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SQL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6069" y="3836949"/>
            <a:ext cx="3998595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999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.NET </a:t>
            </a:r>
            <a:r>
              <a:rPr sz="1000" b="1" spc="-3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Framework</a:t>
            </a:r>
            <a:r>
              <a:rPr sz="1000" spc="-10" dirty="0">
                <a:latin typeface="Verdana"/>
                <a:cs typeface="Verdana"/>
              </a:rPr>
              <a:t>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ADO.NET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Core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6069" y="4332554"/>
            <a:ext cx="333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, </a:t>
            </a:r>
            <a:r>
              <a:rPr sz="1000" b="1" spc="-5" dirty="0">
                <a:latin typeface="Verdana"/>
                <a:cs typeface="Verdana"/>
              </a:rPr>
              <a:t>CSS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Angular</a:t>
            </a:r>
            <a:r>
              <a:rPr sz="1000" b="1" spc="2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Cli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BAGATHI</a:t>
            </a:r>
            <a:r>
              <a:rPr spc="-40" dirty="0"/>
              <a:t> </a:t>
            </a:r>
            <a:r>
              <a:rPr spc="-5" dirty="0"/>
              <a:t>SANDEEP</a:t>
            </a:r>
            <a:r>
              <a:rPr spc="-45" dirty="0"/>
              <a:t> </a:t>
            </a:r>
            <a:r>
              <a:rPr dirty="0"/>
              <a:t>KUMAR</a:t>
            </a:r>
          </a:p>
        </p:txBody>
      </p:sp>
      <p:grpSp>
        <p:nvGrpSpPr>
          <p:cNvPr id="34" name="object 34"/>
          <p:cNvGrpSpPr/>
          <p:nvPr/>
        </p:nvGrpSpPr>
        <p:grpSpPr>
          <a:xfrm>
            <a:off x="641604" y="228600"/>
            <a:ext cx="4411980" cy="6182995"/>
            <a:chOff x="641604" y="228600"/>
            <a:chExt cx="4411980" cy="6182995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148" y="5940552"/>
              <a:ext cx="440436" cy="47091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604" y="228600"/>
              <a:ext cx="1222247" cy="1568196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064255" y="2036191"/>
            <a:ext cx="2108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72778" y="1734134"/>
            <a:ext cx="404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17572" y="576682"/>
            <a:ext cx="29152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>
              <a:lnSpc>
                <a:spcPct val="1509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 Engineer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ITransform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L&amp;D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Left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Shift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endParaRPr sz="14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8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757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650" baseline="7575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72778" y="266541"/>
            <a:ext cx="2911475" cy="163570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77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  <a:spcBef>
                <a:spcPts val="550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Technology,</a:t>
            </a:r>
            <a:endParaRPr sz="1000" dirty="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Electronics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&amp;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</a:t>
            </a:r>
            <a:endParaRPr sz="1000" dirty="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2018-22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b="1" spc="-5" dirty="0">
                <a:solidFill>
                  <a:srgbClr val="006FC0"/>
                </a:solidFill>
                <a:latin typeface="Verdana"/>
                <a:cs typeface="Verdana"/>
              </a:rPr>
              <a:t>Certification:</a:t>
            </a:r>
            <a:endParaRPr sz="1200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Verdana"/>
                <a:cs typeface="Verdana"/>
              </a:rPr>
              <a:t>AZ-900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Fundamental.</a:t>
            </a:r>
            <a:endParaRPr lang="en-US" sz="1000" spc="-5" dirty="0">
              <a:latin typeface="Verdana"/>
              <a:cs typeface="Verdana"/>
            </a:endParaRPr>
          </a:p>
          <a:p>
            <a:pPr marL="56515">
              <a:spcBef>
                <a:spcPts val="5"/>
              </a:spcBef>
            </a:pPr>
            <a:r>
              <a:rPr lang="en-US" alt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AZ-104 Microsoft Azure Administrator.</a:t>
            </a:r>
            <a:endParaRPr lang="en-US" altLang="en-US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BAGATHI SANDEEP KUMAR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BAGATHI SANDEEP KUMAR</dc:title>
  <cp:lastModifiedBy>Balasai chiluveru</cp:lastModifiedBy>
  <cp:revision>1</cp:revision>
  <dcterms:created xsi:type="dcterms:W3CDTF">2023-01-11T12:10:39Z</dcterms:created>
  <dcterms:modified xsi:type="dcterms:W3CDTF">2023-01-11T12:12:15Z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2023-01-11T00:00:00Z</vt:filetime>
  </property>
</Properties>
</file>