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8" r:id="rId3"/>
    <p:sldId id="279" r:id="rId4"/>
    <p:sldId id="294" r:id="rId5"/>
    <p:sldId id="296" r:id="rId6"/>
    <p:sldId id="295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4.png"/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4.png"/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p>
            <a:endParaRPr lang="en-US" dirty="0"/>
          </a:p>
        </p:txBody>
      </p:sp>
      <p:pic>
        <p:nvPicPr>
          <p:cNvPr id="3" name="Image 2" descr="preencoded.png"/>
          <p:cNvPicPr>
            <a:picLocks noChangeAspect="1"/>
          </p:cNvPicPr>
          <p:nvPr userDrawn="1"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4677" y="2860993"/>
            <a:ext cx="10363200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Debugging in angular</a:t>
            </a:r>
            <a:b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002" y="2626869"/>
            <a:ext cx="7501772" cy="3122168"/>
          </a:xfrm>
        </p:spPr>
        <p:txBody>
          <a:bodyPr/>
          <a:lstStyle/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Create an Angular application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Click on Run and Debug to add new configuration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Add an </a:t>
            </a:r>
            <a:r>
              <a:rPr lang="en-US" sz="2800" dirty="0" err="1">
                <a:latin typeface="Cambria" panose="02040503050406030204" charset="0"/>
                <a:cs typeface="Cambria" panose="02040503050406030204" charset="0"/>
              </a:rPr>
              <a:t>component.ts</a:t>
            </a:r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 file 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Add a Breakpoint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800" dirty="0">
                <a:latin typeface="Cambria" panose="02040503050406030204" charset="0"/>
                <a:cs typeface="Cambria" panose="02040503050406030204" charset="0"/>
              </a:rPr>
              <a:t>Start Debugging</a:t>
            </a:r>
            <a:endParaRPr lang="en-US" sz="2800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2:</a:t>
            </a:r>
            <a:endParaRPr lang="en-US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69450" b="54862"/>
          <a:stretch>
            <a:fillRect/>
          </a:stretch>
        </p:blipFill>
        <p:spPr>
          <a:xfrm>
            <a:off x="394283" y="1212210"/>
            <a:ext cx="3724712" cy="309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3922" b="44587"/>
          <a:stretch>
            <a:fillRect/>
          </a:stretch>
        </p:blipFill>
        <p:spPr>
          <a:xfrm>
            <a:off x="4756557" y="2594129"/>
            <a:ext cx="6837028" cy="3800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3:</a:t>
            </a:r>
            <a:endParaRPr lang="en-US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42684" b="39327"/>
          <a:stretch>
            <a:fillRect/>
          </a:stretch>
        </p:blipFill>
        <p:spPr>
          <a:xfrm>
            <a:off x="1904301" y="1510018"/>
            <a:ext cx="6988029" cy="4160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4:</a:t>
            </a:r>
            <a:endParaRPr lang="en-US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69725" b="68318"/>
          <a:stretch>
            <a:fillRect/>
          </a:stretch>
        </p:blipFill>
        <p:spPr>
          <a:xfrm>
            <a:off x="598415" y="1367406"/>
            <a:ext cx="3691156" cy="217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-15135" t="-4922" r="33993" b="28138"/>
          <a:stretch>
            <a:fillRect/>
          </a:stretch>
        </p:blipFill>
        <p:spPr>
          <a:xfrm>
            <a:off x="3314117" y="2453780"/>
            <a:ext cx="7375788" cy="3926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327" y="2881115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{27345074-1429-41D3-8B03-DE69760CC24C}tf78438558_win32</Template>
  <TotalTime>0</TotalTime>
  <Words>189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Arial Regular</vt:lpstr>
      <vt:lpstr>Arial Unicode MS</vt:lpstr>
      <vt:lpstr>Bahnschrift Light</vt:lpstr>
      <vt:lpstr>Bahnschrift</vt:lpstr>
      <vt:lpstr>Candara Light</vt:lpstr>
      <vt:lpstr>Candara</vt:lpstr>
      <vt:lpstr>Cambria</vt:lpstr>
      <vt:lpstr>1_Business Cooperate</vt:lpstr>
      <vt:lpstr>Debugging in angular </vt:lpstr>
      <vt:lpstr>AGENDA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angular </dc:title>
  <dc:creator>Balasai chiluveru</dc:creator>
  <cp:lastModifiedBy>Admin</cp:lastModifiedBy>
  <cp:revision>5</cp:revision>
  <dcterms:created xsi:type="dcterms:W3CDTF">2022-11-04T08:44:00Z</dcterms:created>
  <dcterms:modified xsi:type="dcterms:W3CDTF">2022-11-18T08:21:18Z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D5919C75184046D2A54188E3F89484D3</vt:lpwstr>
  </property>
  <property fmtid="{D5CDD505-2E9C-101B-9397-08002B2CF9AE}" pid="3" name="KSOProductBuildVer">
    <vt:lpwstr>1033-11.2.0.11214</vt:lpwstr>
  </property>
</Properties>
</file>