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8" r:id="rId3"/>
    <p:sldId id="279" r:id="rId4"/>
    <p:sldId id="280" r:id="rId5"/>
    <p:sldId id="294" r:id="rId6"/>
    <p:sldId id="295" r:id="rId7"/>
    <p:sldId id="296"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91" d="100"/>
          <a:sy n="91" d="100"/>
        </p:scale>
        <p:origin x="322" y="77"/>
      </p:cViewPr>
      <p:guideLst>
        <p:guide/>
        <p:guide pos="437"/>
        <p:guide orient="horz" pos="2606"/>
        <p:guide orient="horz" pos="3264"/>
        <p:guide pos="6912"/>
        <p:guide orient="horz" pos="2136"/>
        <p:guide orient="horz" pos="3987"/>
        <p:guide orient="horz" pos="1152"/>
        <p:guide orient="horz" pos="2352"/>
        <p:guide orient="horz" pos="1512"/>
        <p:guide pos="7680"/>
        <p:guide pos="6696"/>
        <p:guide pos="1041"/>
        <p:guide pos="1584"/>
        <p:guide pos="2136"/>
        <p:guide pos="2760"/>
        <p:guide pos="3288"/>
        <p:guide pos="4032"/>
        <p:guide pos="4392"/>
        <p:guide pos="4944"/>
        <p:guide pos="5504"/>
        <p:guide pos="6072"/>
        <p:guide orient="horz" pos="2473"/>
        <p:guide orient="horz" pos="960"/>
        <p:guide pos="5256"/>
        <p:guide pos="72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svg"/><Relationship Id="rId4" Type="http://schemas.openxmlformats.org/officeDocument/2006/relationships/image" Target="../media/image4.png"/><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svg"/><Relationship Id="rId4" Type="http://schemas.openxmlformats.org/officeDocument/2006/relationships/image" Target="../media/image4.png"/><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6E5624D-E8C3-4C1C-A49E-8F28E7FA3CD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
        <p:nvSpPr>
          <p:cNvPr id="2"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p>
            <a:endParaRPr lang="en-US" dirty="0"/>
          </a:p>
        </p:txBody>
      </p:sp>
      <p:pic>
        <p:nvPicPr>
          <p:cNvPr id="3" name="Image 2" descr="preencoded.png"/>
          <p:cNvPicPr>
            <a:picLocks noChangeAspect="1"/>
          </p:cNvPicPr>
          <p:nvPr userDrawn="1"/>
        </p:nvPicPr>
        <p:blipFill>
          <a:blip r:embed="rId3" cstate="screen">
            <a:extLst>
              <a:ext uri="{96DAC541-7B7A-43D3-8B79-37D633B846F1}">
                <asvg:svgBlip xmlns:asvg="http://schemas.microsoft.com/office/drawing/2016/SVG/main" r:embed="rId4"/>
              </a:ext>
            </a:extLst>
          </a:blip>
          <a:srcRect/>
          <a:stretch>
            <a:fillRect/>
          </a:stretch>
        </p:blipFill>
        <p:spPr>
          <a:xfrm>
            <a:off x="8737234" y="-25041"/>
            <a:ext cx="3432191" cy="34321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r>
              <a:rPr lang="en-US"/>
              <a:t>Presentation title</a:t>
            </a:r>
            <a:endParaRPr lang="en-US" dirty="0"/>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dirty="0"/>
          </a:p>
        </p:txBody>
      </p:sp>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fld id="{48F63A3B-78C7-47BE-AE5E-E10140E04643}" type="slidenum">
              <a:rPr lang="en-US" dirty="0"/>
            </a:fld>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r>
              <a:rPr lang="en-US"/>
              <a:t>Presentation title</a:t>
            </a:r>
            <a:endParaRPr lang="en-US" dirty="0"/>
          </a:p>
        </p:txBody>
      </p:sp>
      <p:sp>
        <p:nvSpPr>
          <p:cNvPr id="5" name="Slide Number Placeholder 4"/>
          <p:cNvSpPr>
            <a:spLocks noGrp="1"/>
          </p:cNvSpPr>
          <p:nvPr>
            <p:ph type="sldNum" sz="quarter" idx="12"/>
          </p:nvPr>
        </p:nvSpPr>
        <p:spPr/>
        <p:txBody>
          <a:bodyPr/>
          <a:p>
            <a:fld id="{48F63A3B-78C7-47BE-AE5E-E10140E04643}" type="slidenum">
              <a:rPr lang="en-US" dirty="0"/>
            </a:fld>
            <a:endParaRPr lang="en-US" dirty="0"/>
          </a:p>
        </p:txBody>
      </p:sp>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r>
              <a:rPr lang="en-US"/>
              <a:t>Presentation title</a:t>
            </a:r>
            <a:endParaRPr lang="en-US" dirty="0"/>
          </a:p>
        </p:txBody>
      </p:sp>
      <p:sp>
        <p:nvSpPr>
          <p:cNvPr id="4" name="Slide Number Placeholder 3"/>
          <p:cNvSpPr>
            <a:spLocks noGrp="1"/>
          </p:cNvSpPr>
          <p:nvPr>
            <p:ph type="sldNum" sz="quarter" idx="12"/>
          </p:nvPr>
        </p:nvSpPr>
        <p:spPr/>
        <p:txBody>
          <a:bodyPr/>
          <a:p>
            <a:fld id="{48F63A3B-78C7-47BE-AE5E-E10140E04643}" type="slidenum">
              <a:rPr lang="en-US" dirty="0"/>
            </a:fld>
            <a:endParaRPr lang="en-US" dirty="0"/>
          </a:p>
        </p:txBody>
      </p:sp>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r>
              <a:rPr lang="en-US"/>
              <a:t>Presentation title</a:t>
            </a:r>
            <a:endParaRPr lang="en-US" dirty="0"/>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dirty="0"/>
          </a:p>
        </p:txBody>
      </p:sp>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r>
              <a:rPr lang="en-US"/>
              <a:t>Presentation title</a:t>
            </a:r>
            <a:endParaRPr lang="en-US" dirty="0"/>
          </a:p>
        </p:txBody>
      </p:sp>
      <p:sp>
        <p:nvSpPr>
          <p:cNvPr id="7" name="Slide Number Placeholder 6"/>
          <p:cNvSpPr>
            <a:spLocks noGrp="1"/>
          </p:cNvSpPr>
          <p:nvPr>
            <p:ph type="sldNum" sz="quarter" idx="12"/>
          </p:nvPr>
        </p:nvSpPr>
        <p:spPr/>
        <p:txBody>
          <a:bodyPr/>
          <a:p>
            <a:fld id="{48F63A3B-78C7-47BE-AE5E-E10140E04643}" type="slidenum">
              <a:rPr lang="en-US" dirty="0"/>
            </a:fld>
            <a:endParaRPr lang="en-US" dirty="0"/>
          </a:p>
        </p:txBody>
      </p:sp>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pPr lvl="0"/>
            <a:endParaRPr lang="en-US" dirty="0">
              <a:solidFill>
                <a:schemeClr val="tx1"/>
              </a:solidFill>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Presentation title</a:t>
            </a:r>
            <a:endParaRPr lang="en-US" dirty="0"/>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463" y="2368233"/>
            <a:ext cx="10363200" cy="1470025"/>
          </a:xfrm>
        </p:spPr>
        <p:txBody>
          <a:bodyPr/>
          <a:lstStyle/>
          <a:p>
            <a:r>
              <a:rPr lang="en-US" dirty="0"/>
              <a:t>DEBUGGING</a:t>
            </a:r>
            <a:br>
              <a:rPr lang="en-US" dirty="0"/>
            </a:br>
            <a:endParaRPr lang="en-US" dirty="0"/>
          </a:p>
        </p:txBody>
      </p:sp>
      <p:sp>
        <p:nvSpPr>
          <p:cNvPr id="3" name="Subtitle 2"/>
          <p:cNvSpPr>
            <a:spLocks noGrp="1"/>
          </p:cNvSpPr>
          <p:nvPr>
            <p:ph type="subTitle" idx="1"/>
          </p:nvPr>
        </p:nvSpPr>
        <p:spPr/>
        <p:txBody>
          <a:bodyPr/>
          <a:lstStyle/>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6"/>
                </a:solidFill>
                <a:latin typeface="Arial Black" panose="020B0A04020102020204" pitchFamily="34" charset="0"/>
                <a:ea typeface="Arial Regular" pitchFamily="34" charset="-122"/>
                <a:cs typeface="Arial Black" panose="020B0A04020102020204" pitchFamily="34" charset="0"/>
              </a:rPr>
              <a:t>AGENDA</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p:txBody>
          <a:bodyPr/>
          <a:lstStyle/>
          <a:p>
            <a:r>
              <a:rPr lang="en-US" dirty="0"/>
              <a:t>DEBUGGING IN C#</a:t>
            </a:r>
            <a:endParaRPr lang="en-US" sz="1400" dirty="0"/>
          </a:p>
          <a:p>
            <a:pPr marL="690245" lvl="1" indent="-342900"/>
            <a:r>
              <a:rPr lang="en-US" sz="1400" dirty="0"/>
              <a:t>STEPINTO</a:t>
            </a:r>
            <a:endParaRPr lang="en-US" sz="1400" dirty="0"/>
          </a:p>
          <a:p>
            <a:pPr marL="690245" lvl="1" indent="-342900"/>
            <a:r>
              <a:rPr lang="en-US" sz="1400" dirty="0"/>
              <a:t>STEP OVER</a:t>
            </a:r>
            <a:endParaRPr lang="en-US" sz="1400" dirty="0"/>
          </a:p>
          <a:p>
            <a:pPr marL="690245" lvl="1" indent="-342900"/>
            <a:r>
              <a:rPr lang="en-US" sz="1400" dirty="0"/>
              <a:t>STEP OUT</a:t>
            </a:r>
            <a:endParaRPr lang="en-US" sz="14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endParaRPr lang="en-US" dirty="0"/>
          </a:p>
        </p:txBody>
      </p:sp>
      <p:sp>
        <p:nvSpPr>
          <p:cNvPr id="3" name="Content Placeholder 2"/>
          <p:cNvSpPr>
            <a:spLocks noGrp="1"/>
          </p:cNvSpPr>
          <p:nvPr>
            <p:ph idx="1"/>
          </p:nvPr>
        </p:nvSpPr>
        <p:spPr/>
        <p:txBody>
          <a:bodyPr/>
          <a:lstStyle/>
          <a:p>
            <a:r>
              <a:rPr lang="en-US" sz="2400" dirty="0">
                <a:latin typeface="Cambria" panose="02040503050406030204" charset="0"/>
                <a:cs typeface="Cambria" panose="02040503050406030204" charset="0"/>
              </a:rPr>
              <a:t>Debugging is the process of finding errors during application execution. It does not mean syntax errors, with which the application cannot be compiled, but on logic errors.</a:t>
            </a:r>
            <a:endParaRPr lang="en-US" sz="2400" dirty="0">
              <a:latin typeface="Cambria" panose="02040503050406030204" charset="0"/>
              <a:cs typeface="Cambria" panose="02040503050406030204" charset="0"/>
            </a:endParaRPr>
          </a:p>
        </p:txBody>
      </p:sp>
      <p:sp>
        <p:nvSpPr>
          <p:cNvPr id="15" name="Slide Number Placeholder 1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919" y="514477"/>
            <a:ext cx="6766560" cy="768096"/>
          </a:xfrm>
        </p:spPr>
        <p:txBody>
          <a:bodyPr/>
          <a:lstStyle/>
          <a:p>
            <a:r>
              <a:rPr lang="en-US" dirty="0">
                <a:ln/>
                <a:gradFill>
                  <a:gsLst>
                    <a:gs pos="21000">
                      <a:srgbClr val="53575C"/>
                    </a:gs>
                    <a:gs pos="88000">
                      <a:srgbClr val="C5C7CA"/>
                    </a:gs>
                  </a:gsLst>
                  <a:lin ang="5400000"/>
                </a:gradFill>
                <a:effectLst/>
              </a:rPr>
              <a:t>STEP INTO</a:t>
            </a:r>
            <a:endParaRPr lang="en-US" dirty="0">
              <a:ln/>
              <a:gradFill>
                <a:gsLst>
                  <a:gs pos="21000">
                    <a:srgbClr val="53575C"/>
                  </a:gs>
                  <a:gs pos="88000">
                    <a:srgbClr val="C5C7CA"/>
                  </a:gs>
                </a:gsLst>
                <a:lin ang="5400000"/>
              </a:gradFill>
              <a:effectLst/>
            </a:endParaRPr>
          </a:p>
        </p:txBody>
      </p:sp>
      <p:sp>
        <p:nvSpPr>
          <p:cNvPr id="3" name="Content Placeholder 2"/>
          <p:cNvSpPr>
            <a:spLocks noGrp="1"/>
          </p:cNvSpPr>
          <p:nvPr>
            <p:ph idx="1"/>
          </p:nvPr>
        </p:nvSpPr>
        <p:spPr>
          <a:xfrm>
            <a:off x="478790" y="1282700"/>
            <a:ext cx="10485755" cy="5438775"/>
          </a:xfrm>
        </p:spPr>
        <p:txBody>
          <a:bodyPr/>
          <a:lstStyle/>
          <a:p>
            <a:pPr marL="285750" indent="-285750" algn="just">
              <a:buFont typeface="Arial" panose="020B0604020202020204" pitchFamily="34" charset="0"/>
              <a:buChar char="•"/>
            </a:pPr>
            <a:r>
              <a:rPr lang="en-US" sz="2400" dirty="0">
                <a:latin typeface="Cambria" panose="02040503050406030204" charset="0"/>
                <a:cs typeface="Cambria" panose="02040503050406030204" charset="0"/>
              </a:rPr>
              <a:t>Executes the current statement and then stops at the next statement. If the current statement is a function then the debugger steps into that function otherwise it stops at the next statement.</a:t>
            </a:r>
            <a:endParaRPr lang="en-US" sz="2400" dirty="0">
              <a:latin typeface="Cambria" panose="02040503050406030204" charset="0"/>
              <a:cs typeface="Cambria" panose="02040503050406030204" charset="0"/>
            </a:endParaRPr>
          </a:p>
          <a:p>
            <a:pPr marL="285750" indent="-285750" algn="just">
              <a:buFont typeface="Arial" panose="020B0604020202020204" pitchFamily="34" charset="0"/>
              <a:buChar char="•"/>
            </a:pPr>
            <a:r>
              <a:rPr lang="en-US" sz="2400" dirty="0">
                <a:latin typeface="Cambria" panose="02040503050406030204" charset="0"/>
                <a:cs typeface="Cambria" panose="02040503050406030204" charset="0"/>
              </a:rPr>
              <a:t>We can use</a:t>
            </a:r>
            <a:r>
              <a:rPr lang="en-US" sz="2400" b="1" dirty="0">
                <a:latin typeface="Cambria" panose="02040503050406030204" charset="0"/>
                <a:cs typeface="Cambria" panose="02040503050406030204" charset="0"/>
              </a:rPr>
              <a:t> F11 </a:t>
            </a:r>
            <a:r>
              <a:rPr lang="en-US" sz="2400" dirty="0">
                <a:latin typeface="Cambria" panose="02040503050406030204" charset="0"/>
                <a:cs typeface="Cambria" panose="02040503050406030204" charset="0"/>
              </a:rPr>
              <a:t>to use this function.</a:t>
            </a:r>
            <a:endParaRPr lang="en-US" sz="24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case of the image, the break point is placed on the eighth line within the Main method.</a:t>
            </a:r>
            <a:endParaRPr lang="en-US" dirty="0"/>
          </a:p>
          <a:p>
            <a:pPr marL="285750" indent="-285750" algn="just">
              <a:buFont typeface="Arial" panose="020B0604020202020204" pitchFamily="34" charset="0"/>
              <a:buChar char="•"/>
            </a:pPr>
            <a:endParaRPr lang="en-IN"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pic>
        <p:nvPicPr>
          <p:cNvPr id="7" name="Picture 6"/>
          <p:cNvPicPr>
            <a:picLocks noChangeAspect="1"/>
          </p:cNvPicPr>
          <p:nvPr/>
        </p:nvPicPr>
        <p:blipFill rotWithShape="1">
          <a:blip r:embed="rId1"/>
          <a:srcRect r="40933" b="40789"/>
          <a:stretch>
            <a:fillRect/>
          </a:stretch>
        </p:blipFill>
        <p:spPr>
          <a:xfrm>
            <a:off x="1252368" y="3116948"/>
            <a:ext cx="6529570" cy="31280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014" y="499872"/>
            <a:ext cx="6766560" cy="768096"/>
          </a:xfrm>
        </p:spPr>
        <p:txBody>
          <a:bodyPr>
            <a:scene3d>
              <a:camera prst="orthographicFront"/>
              <a:lightRig rig="soft" dir="t">
                <a:rot lat="0" lon="0" rev="15600000"/>
              </a:lightRig>
            </a:scene3d>
            <a:sp3d extrusionH="57150" prstMaterial="softEdge">
              <a:bevelT w="25400" h="38100"/>
            </a:sp3d>
          </a:bodyPr>
          <a:lstStyle/>
          <a:p>
            <a:r>
              <a:rPr lang="en-US" dirty="0">
                <a:ln/>
                <a:solidFill>
                  <a:schemeClr val="accent4"/>
                </a:solidFill>
                <a:effectLst/>
              </a:rPr>
              <a:t>STEP</a:t>
            </a:r>
            <a:r>
              <a:rPr lang="en-IN" altLang="en-US" dirty="0">
                <a:ln/>
                <a:solidFill>
                  <a:schemeClr val="accent4"/>
                </a:solidFill>
                <a:effectLst/>
              </a:rPr>
              <a:t> OVER</a:t>
            </a:r>
            <a:endParaRPr lang="en-IN" altLang="en-US" dirty="0">
              <a:ln/>
              <a:solidFill>
                <a:schemeClr val="accent4"/>
              </a:solidFill>
              <a:effectLst/>
            </a:endParaRPr>
          </a:p>
        </p:txBody>
      </p:sp>
      <p:sp>
        <p:nvSpPr>
          <p:cNvPr id="3" name="Content Placeholder 2"/>
          <p:cNvSpPr>
            <a:spLocks noGrp="1"/>
          </p:cNvSpPr>
          <p:nvPr>
            <p:ph idx="1"/>
          </p:nvPr>
        </p:nvSpPr>
        <p:spPr>
          <a:xfrm>
            <a:off x="926465" y="1419225"/>
            <a:ext cx="10692130" cy="5438775"/>
          </a:xfrm>
        </p:spPr>
        <p:txBody>
          <a:bodyPr/>
          <a:lstStyle/>
          <a:p>
            <a:pPr marL="285750" indent="-285750" algn="just">
              <a:buFont typeface="Arial" panose="020B0604020202020204" pitchFamily="34" charset="0"/>
              <a:buChar char="•"/>
            </a:pPr>
            <a:r>
              <a:rPr lang="en-US" sz="2400" dirty="0">
                <a:latin typeface="Cambria" panose="02040503050406030204" charset="0"/>
                <a:cs typeface="Cambria" panose="02040503050406030204" charset="0"/>
              </a:rPr>
              <a:t>Executes the current statement and then stops at the next statement. If the current statement is a function then the debugger executes the whole function. And it stops at the next statement after the function call.</a:t>
            </a:r>
            <a:endParaRPr lang="en-US" sz="2400" dirty="0">
              <a:latin typeface="Cambria" panose="02040503050406030204" charset="0"/>
              <a:cs typeface="Cambria" panose="02040503050406030204" charset="0"/>
            </a:endParaRPr>
          </a:p>
          <a:p>
            <a:pPr marL="285750" indent="-285750" algn="just">
              <a:buFont typeface="Arial" panose="020B0604020202020204" pitchFamily="34" charset="0"/>
              <a:buChar char="•"/>
            </a:pPr>
            <a:r>
              <a:rPr lang="en-US" sz="2400" dirty="0">
                <a:latin typeface="Cambria" panose="02040503050406030204" charset="0"/>
                <a:cs typeface="Cambria" panose="02040503050406030204" charset="0"/>
              </a:rPr>
              <a:t>We can use</a:t>
            </a:r>
            <a:r>
              <a:rPr lang="en-US" sz="2400" b="1" dirty="0">
                <a:latin typeface="Cambria" panose="02040503050406030204" charset="0"/>
                <a:cs typeface="Cambria" panose="02040503050406030204" charset="0"/>
              </a:rPr>
              <a:t> F10 </a:t>
            </a:r>
            <a:r>
              <a:rPr lang="en-US" sz="2400" dirty="0">
                <a:latin typeface="Cambria" panose="02040503050406030204" charset="0"/>
                <a:cs typeface="Cambria" panose="02040503050406030204" charset="0"/>
              </a:rPr>
              <a:t>to use this function.</a:t>
            </a:r>
            <a:endParaRPr lang="en-US" sz="24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2800" dirty="0">
              <a:latin typeface="Cambria" panose="02040503050406030204" charset="0"/>
              <a:cs typeface="Cambria" panose="02040503050406030204" charset="0"/>
            </a:endParaRPr>
          </a:p>
          <a:p>
            <a:pPr algn="just"/>
            <a:endParaRPr lang="en-US" sz="2800" dirty="0">
              <a:latin typeface="Cambria" panose="02040503050406030204" charset="0"/>
              <a:cs typeface="Cambria" panose="02040503050406030204" charset="0"/>
            </a:endParaRPr>
          </a:p>
          <a:p>
            <a:pPr algn="just"/>
            <a:endParaRPr lang="en-IN" sz="2800" dirty="0">
              <a:latin typeface="Cambria" panose="02040503050406030204" charset="0"/>
              <a:cs typeface="Cambria" panose="02040503050406030204"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pic>
        <p:nvPicPr>
          <p:cNvPr id="6" name="Picture 5"/>
          <p:cNvPicPr>
            <a:picLocks noChangeAspect="1"/>
          </p:cNvPicPr>
          <p:nvPr/>
        </p:nvPicPr>
        <p:blipFill rotWithShape="1">
          <a:blip r:embed="rId1"/>
          <a:srcRect r="43096" b="44633"/>
          <a:stretch>
            <a:fillRect/>
          </a:stretch>
        </p:blipFill>
        <p:spPr>
          <a:xfrm>
            <a:off x="1091565" y="3425825"/>
            <a:ext cx="7139940" cy="2918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409" y="426212"/>
            <a:ext cx="6766560" cy="768096"/>
          </a:xfrm>
        </p:spPr>
        <p:txBody>
          <a:bodyPr/>
          <a:lstStyle/>
          <a:p>
            <a:r>
              <a:rPr lang="en-IN" dirty="0"/>
              <a:t>STEP OUT</a:t>
            </a:r>
            <a:endParaRPr lang="en-IN" dirty="0"/>
          </a:p>
        </p:txBody>
      </p:sp>
      <p:sp>
        <p:nvSpPr>
          <p:cNvPr id="3" name="Content Placeholder 2"/>
          <p:cNvSpPr>
            <a:spLocks noGrp="1"/>
          </p:cNvSpPr>
          <p:nvPr>
            <p:ph idx="1"/>
          </p:nvPr>
        </p:nvSpPr>
        <p:spPr>
          <a:xfrm>
            <a:off x="349444" y="1419118"/>
            <a:ext cx="7771728" cy="5438881"/>
          </a:xfrm>
        </p:spPr>
        <p:txBody>
          <a:bodyPr/>
          <a:lstStyle/>
          <a:p>
            <a:pPr marL="285750" indent="-285750" algn="just">
              <a:buFont typeface="Arial" panose="020B0604020202020204" pitchFamily="34" charset="0"/>
              <a:buChar char="•"/>
            </a:pPr>
            <a:r>
              <a:rPr lang="en-US" sz="1800" dirty="0">
                <a:latin typeface="Cambria" panose="02040503050406030204" charset="0"/>
                <a:cs typeface="Cambria" panose="02040503050406030204" charset="0"/>
              </a:rPr>
              <a:t>Steps out of the current function and up one level if the function is nested. If in the main body the script is executed to the end or to the next breakpoint.</a:t>
            </a: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r>
              <a:rPr lang="en-US" sz="1800" dirty="0">
                <a:latin typeface="Cambria" panose="02040503050406030204" charset="0"/>
                <a:cs typeface="Cambria" panose="02040503050406030204" charset="0"/>
              </a:rPr>
              <a:t>We can use</a:t>
            </a:r>
            <a:r>
              <a:rPr lang="en-US" sz="1800" b="1" dirty="0">
                <a:latin typeface="Cambria" panose="02040503050406030204" charset="0"/>
                <a:cs typeface="Cambria" panose="02040503050406030204" charset="0"/>
              </a:rPr>
              <a:t> (shift+F11) </a:t>
            </a:r>
            <a:r>
              <a:rPr lang="en-US" sz="1800" dirty="0">
                <a:latin typeface="Cambria" panose="02040503050406030204" charset="0"/>
                <a:cs typeface="Cambria" panose="02040503050406030204" charset="0"/>
              </a:rPr>
              <a:t>to use this function.</a:t>
            </a: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marL="285750" indent="-285750" algn="just">
              <a:buFont typeface="Arial" panose="020B0604020202020204" pitchFamily="34" charset="0"/>
              <a:buChar char="•"/>
            </a:pPr>
            <a:endParaRPr lang="en-US" sz="1800" dirty="0">
              <a:latin typeface="Cambria" panose="02040503050406030204" charset="0"/>
              <a:cs typeface="Cambria" panose="02040503050406030204" charset="0"/>
            </a:endParaRPr>
          </a:p>
          <a:p>
            <a:pPr algn="just"/>
            <a:endParaRPr lang="en-US" sz="1800" dirty="0">
              <a:latin typeface="Cambria" panose="02040503050406030204" charset="0"/>
              <a:cs typeface="Cambria" panose="02040503050406030204" charset="0"/>
            </a:endParaRPr>
          </a:p>
          <a:p>
            <a:pPr algn="just"/>
            <a:endParaRPr lang="en-IN" sz="1800" dirty="0">
              <a:latin typeface="Cambria" panose="02040503050406030204" charset="0"/>
              <a:cs typeface="Cambria" panose="02040503050406030204"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pic>
        <p:nvPicPr>
          <p:cNvPr id="7" name="Picture 6"/>
          <p:cNvPicPr>
            <a:picLocks noChangeAspect="1"/>
          </p:cNvPicPr>
          <p:nvPr/>
        </p:nvPicPr>
        <p:blipFill rotWithShape="1">
          <a:blip r:embed="rId1"/>
          <a:srcRect r="39015" b="30477"/>
          <a:stretch>
            <a:fillRect/>
          </a:stretch>
        </p:blipFill>
        <p:spPr>
          <a:xfrm>
            <a:off x="1428786" y="3122155"/>
            <a:ext cx="5612235" cy="35988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062" y="2897893"/>
            <a:ext cx="6962862" cy="1917388"/>
          </a:xfrm>
          <a:effectLst>
            <a:glow rad="101600">
              <a:schemeClr val="accent2">
                <a:satMod val="175000"/>
                <a:alpha val="40000"/>
              </a:schemeClr>
            </a:glow>
          </a:effectLst>
        </p:spPr>
        <p:txBody>
          <a:bodyPr/>
          <a:lstStyle/>
          <a:p>
            <a:r>
              <a:rPr lang="en-US" sz="7200"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7200"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{27345074-1429-41D3-8B03-DE69760CC24C}tf78438558_win32</Template>
  <TotalTime>0</TotalTime>
  <Words>1051</Words>
  <Application>WPS Presentation</Application>
  <PresentationFormat>Widescreen</PresentationFormat>
  <Paragraphs>82</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 Black</vt:lpstr>
      <vt:lpstr>Arial Regular</vt:lpstr>
      <vt:lpstr>Arial Unicode MS</vt:lpstr>
      <vt:lpstr>Cambria</vt:lpstr>
      <vt:lpstr>Calibri Light</vt:lpstr>
      <vt:lpstr>Business Cooperate</vt:lpstr>
      <vt:lpstr>DEBUGGING </vt:lpstr>
      <vt:lpstr>AGENDA</vt:lpstr>
      <vt:lpstr>Debugging</vt:lpstr>
      <vt:lpstr>STEP INTO</vt:lpstr>
      <vt:lpstr>STEP over</vt:lpstr>
      <vt:lpstr>STEP out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dc:title>
  <dc:creator>Balasai chiluveru</dc:creator>
  <cp:lastModifiedBy>Admin</cp:lastModifiedBy>
  <cp:revision>3</cp:revision>
  <dcterms:created xsi:type="dcterms:W3CDTF">2022-11-04T08:03:00Z</dcterms:created>
  <dcterms:modified xsi:type="dcterms:W3CDTF">2022-11-18T08:25:54Z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DDB0A0F413E04DA69FC9C7DA520BE06F</vt:lpwstr>
  </property>
  <property fmtid="{D5CDD505-2E9C-101B-9397-08002B2CF9AE}" pid="3" name="KSOProductBuildVer">
    <vt:lpwstr>1033-11.2.0.11214</vt:lpwstr>
  </property>
</Properties>
</file>