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 /><Relationship Id="rId3" Type="http://schemas.openxmlformats.org/officeDocument/2006/relationships/image" Target="../media/image11.jpeg" /><Relationship Id="rId7" Type="http://schemas.openxmlformats.org/officeDocument/2006/relationships/image" Target="../media/image15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jpeg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6289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P.SANDEEP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222407656 AND </a:t>
            </a:r>
            <a:r>
              <a:rPr lang="en-IN" sz="2400" dirty="0">
                <a:cs typeface="Calibri"/>
              </a:rPr>
              <a:t>asunm1453222407656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BSC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VELTECH RANGA SANKU ARTS COLLEGE / 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" y="3280375"/>
            <a:ext cx="1974137" cy="35776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5C959-AD4F-4557-C271-86EF24E98913}"/>
              </a:ext>
            </a:extLst>
          </p:cNvPr>
          <p:cNvSpPr txBox="1"/>
          <p:nvPr/>
        </p:nvSpPr>
        <p:spPr>
          <a:xfrm rot="10800000" flipV="1">
            <a:off x="1864197" y="4385634"/>
            <a:ext cx="5093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IN" sz="2400" dirty="0"/>
              <a:t>Include screenshots of different pages of your portfolio, such as the homepage, a project details page, and the contact page. You can also show </a:t>
            </a:r>
            <a:r>
              <a:rPr lang="en-IN" sz="2400" dirty="0" err="1"/>
              <a:t>mockups</a:t>
            </a:r>
            <a:r>
              <a:rPr lang="en-IN" sz="2400" dirty="0"/>
              <a:t> of the mobile view.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6E301-91F6-B11A-6ABA-FAB7ADB4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11" y="1682154"/>
            <a:ext cx="2517455" cy="2146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6A7029-D89B-EA11-E747-CE3DE1DA1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666" y="1682154"/>
            <a:ext cx="2517455" cy="2059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7CAB15-3A8F-73CB-6968-3E6C37752B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77" y="1682154"/>
            <a:ext cx="2517456" cy="21898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AF2D84-DDCB-3D4F-A0A9-BBD359376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36" y="3948248"/>
            <a:ext cx="3033914" cy="2854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F07FC-B562-8F93-84CB-930CDAB49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86" y="3948247"/>
            <a:ext cx="2564195" cy="273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E4446F-D850-C5CC-91EE-52099FC73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1695450"/>
            <a:ext cx="2858346" cy="21765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369C8-A1BD-751D-23B7-CD92CAAABAB7}"/>
              </a:ext>
            </a:extLst>
          </p:cNvPr>
          <p:cNvSpPr txBox="1"/>
          <p:nvPr/>
        </p:nvSpPr>
        <p:spPr>
          <a:xfrm>
            <a:off x="2035342" y="1943160"/>
            <a:ext cx="61000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/>
              <a:t>"This digital portfolio project successfully created a robust and elegant solution for individuals to present their professional identity online. It serves as a valuable tool for career development and networking."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38928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1498" y="-57552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 flipH="1">
            <a:off x="-302707" y="4010025"/>
            <a:ext cx="302707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D3DEF-EE26-1C88-C51D-1582B759AFEC}"/>
              </a:ext>
            </a:extLst>
          </p:cNvPr>
          <p:cNvSpPr txBox="1"/>
          <p:nvPr/>
        </p:nvSpPr>
        <p:spPr>
          <a:xfrm>
            <a:off x="1273100" y="2756904"/>
            <a:ext cx="9650450" cy="111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b="1" baseline="-25000" dirty="0">
                <a:latin typeface="Amasis MT Pro Black" panose="02000000000000000000" pitchFamily="2" charset="0"/>
                <a:ea typeface="Amasis MT Pro Black" panose="02000000000000000000" pitchFamily="2" charset="0"/>
              </a:rPr>
              <a:t>DIGITAL PORTFOLIO</a:t>
            </a:r>
            <a:endParaRPr lang="en-US" sz="9600" b="1" baseline="-25000" dirty="0"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22443" y="2873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C633F-0284-9749-99AC-F141BE87C4E9}"/>
              </a:ext>
            </a:extLst>
          </p:cNvPr>
          <p:cNvSpPr txBox="1"/>
          <p:nvPr/>
        </p:nvSpPr>
        <p:spPr>
          <a:xfrm>
            <a:off x="1891465" y="1849457"/>
            <a:ext cx="6100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/>
              <a:t>Many students and professionals struggle to create a comprehensive and visually appealing digital portfolio that effectively showcases their skills and projects to potential employers."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654EE-6E06-9766-526B-6A555A18054A}"/>
              </a:ext>
            </a:extLst>
          </p:cNvPr>
          <p:cNvSpPr txBox="1"/>
          <p:nvPr/>
        </p:nvSpPr>
        <p:spPr>
          <a:xfrm>
            <a:off x="1787192" y="2051745"/>
            <a:ext cx="61000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200"/>
              <a:t>"This project is a web-based digital portfolio designed to provide a user-friendly platform for individuals to build, customize, and share their professional achievements. It includes features for organizing projects, adding detailed descriptions, and linking to live examples."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4BC99-66AD-9273-BE3F-09EDAD0D74D9}"/>
              </a:ext>
            </a:extLst>
          </p:cNvPr>
          <p:cNvSpPr txBox="1"/>
          <p:nvPr/>
        </p:nvSpPr>
        <p:spPr>
          <a:xfrm>
            <a:off x="1814512" y="2115562"/>
            <a:ext cx="61000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200"/>
              <a:t>The primary end users are students, recent graduates, freelancers, and professionals in fields such as design, development, and marketing who need a digital presence to highlight their work."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4091"/>
            <a:ext cx="2610853" cy="32039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V="1">
            <a:off x="6696075" y="1433195"/>
            <a:ext cx="438651" cy="32341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B7FBA-5FAA-A63C-BDA7-AAE293D368CF}"/>
              </a:ext>
            </a:extLst>
          </p:cNvPr>
          <p:cNvSpPr txBox="1"/>
          <p:nvPr/>
        </p:nvSpPr>
        <p:spPr>
          <a:xfrm>
            <a:off x="3932130" y="2174855"/>
            <a:ext cx="6100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/>
              <a:t>Front-end: HTML, CSS, JavaScript (React.js). Back-end: Node.js, Express.js. Database: MongoDB. Other tools: Git, GitHub, VS Code, Figma for UI/UX design."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1BCF0-38AD-ED38-6278-F7B98DBAF913}"/>
              </a:ext>
            </a:extLst>
          </p:cNvPr>
          <p:cNvSpPr txBox="1"/>
          <p:nvPr/>
        </p:nvSpPr>
        <p:spPr>
          <a:xfrm>
            <a:off x="2480511" y="1413063"/>
            <a:ext cx="610001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3600"/>
              <a:t>The design is clean, modern, and minimalist, with a focus on user experience (UX). The layout is intuitive, featuring a clear navigation menu, a prominent 'About Me' section, and a dedicated 'Projects' gallery with individual project pages."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E81A7-1A1A-5495-B518-F5C54D3F0F11}"/>
              </a:ext>
            </a:extLst>
          </p:cNvPr>
          <p:cNvSpPr txBox="1"/>
          <p:nvPr/>
        </p:nvSpPr>
        <p:spPr>
          <a:xfrm>
            <a:off x="1963153" y="840245"/>
            <a:ext cx="61000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endParaRPr lang="en-IN" sz="240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/>
              <a:t>​</a:t>
            </a:r>
            <a:r>
              <a:rPr lang="en-IN" sz="2400" b="1"/>
              <a:t>Customizable Sections:</a:t>
            </a:r>
            <a:r>
              <a:rPr lang="en-IN" sz="2400"/>
              <a:t> Users can add, remove, and reorder sections (e.g., About, Projects, Experience, Skills).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/>
              <a:t>​</a:t>
            </a:r>
            <a:r>
              <a:rPr lang="en-IN" sz="2400" b="1"/>
              <a:t>Project Showcase:</a:t>
            </a:r>
            <a:r>
              <a:rPr lang="en-IN" sz="2400"/>
              <a:t> Allows for adding multiple projects with images, videos, descriptions, and links.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/>
              <a:t>​</a:t>
            </a:r>
            <a:r>
              <a:rPr lang="en-IN" sz="2400" b="1"/>
              <a:t>Responsive Design:</a:t>
            </a:r>
            <a:r>
              <a:rPr lang="en-IN" sz="2400"/>
              <a:t> The portfolio adapts to different screen sizes (desktop, tablet, mobile).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/>
              <a:t>​</a:t>
            </a:r>
            <a:r>
              <a:rPr lang="en-IN" sz="2400" b="1"/>
              <a:t>Contact Form:</a:t>
            </a:r>
            <a:r>
              <a:rPr lang="en-IN" sz="2400"/>
              <a:t> A built-in form for visitors to get in touch.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/>
              <a:t>​</a:t>
            </a:r>
            <a:r>
              <a:rPr lang="en-IN" sz="2400" b="1"/>
              <a:t>Downloadable Resume:</a:t>
            </a:r>
            <a:r>
              <a:rPr lang="en-IN" sz="2400"/>
              <a:t> Option to link or directly download a PDF version of the user's resume."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Sandeep Punniyamoorthy</cp:lastModifiedBy>
  <cp:revision>29</cp:revision>
  <dcterms:created xsi:type="dcterms:W3CDTF">2024-03-29T15:07:22Z</dcterms:created>
  <dcterms:modified xsi:type="dcterms:W3CDTF">2025-09-18T05:25:14Z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