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6" r:id="rId4"/>
    <p:sldId id="258" r:id="rId5"/>
    <p:sldId id="267" r:id="rId6"/>
    <p:sldId id="262" r:id="rId7"/>
    <p:sldId id="259" r:id="rId8"/>
    <p:sldId id="26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6115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4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C38EB-03CB-406D-A85A-5983B4BC0A4E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E67E6-8E89-4D71-91AF-559CCA13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6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587" y="573067"/>
            <a:ext cx="384081" cy="4572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1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0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6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0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1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1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4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86584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2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18704" y="6394407"/>
            <a:ext cx="1822834" cy="304799"/>
          </a:xfrm>
        </p:spPr>
        <p:txBody>
          <a:bodyPr/>
          <a:lstStyle/>
          <a:p>
            <a:fld id="{904A483D-5CB4-4842-8F2F-05D5276ACF63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9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2019 WDCF</a:t>
            </a: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11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7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8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79598" y="561651"/>
            <a:ext cx="384081" cy="457240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  <p:sp>
        <p:nvSpPr>
          <p:cNvPr id="22" name="Footer Placeholder 9"/>
          <p:cNvSpPr txBox="1">
            <a:spLocks/>
          </p:cNvSpPr>
          <p:nvPr userDrawn="1"/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© 2018 WDCF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9774316" y="6394407"/>
            <a:ext cx="1867222" cy="304799"/>
          </a:xfrm>
        </p:spPr>
        <p:txBody>
          <a:bodyPr/>
          <a:lstStyle/>
          <a:p>
            <a:fld id="{1B20712A-F861-4AB0-A754-4F5A2033CD4B}" type="datetimeFigureOut">
              <a:rPr lang="en-US" smtClean="0"/>
              <a:t>4/16/2019</a:t>
            </a:fld>
            <a:r>
              <a:rPr lang="en-US" b="0" i="0" dirty="0" smtClean="0">
                <a:latin typeface="Arial" panose="020B0604020202020204" pitchFamily="34" charset="0"/>
                <a:cs typeface="Arial" panose="020B0604020202020204" pitchFamily="34" charset="0"/>
              </a:rPr>
              <a:t> – Scott Virtue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66" y="573067"/>
            <a:ext cx="384081" cy="4572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Dcf.Wwp.BritsBatch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WWP - Brits </a:t>
            </a:r>
            <a:r>
              <a:rPr lang="en-US" dirty="0" smtClean="0"/>
              <a:t>Batch Programs </a:t>
            </a:r>
            <a:r>
              <a:rPr lang="en-US" dirty="0"/>
              <a:t>- The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06456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LINQPad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Ultimate .NET </a:t>
            </a:r>
            <a:r>
              <a:rPr lang="en-US" dirty="0" smtClean="0"/>
              <a:t>Scratchpad:</a:t>
            </a:r>
          </a:p>
          <a:p>
            <a:pPr lvl="1"/>
            <a:r>
              <a:rPr lang="en-US" dirty="0" smtClean="0"/>
              <a:t>Instantly test any C# snippet </a:t>
            </a:r>
            <a:r>
              <a:rPr lang="en-US" dirty="0"/>
              <a:t>or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Query databases in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en-US" dirty="0"/>
              <a:t>(or SQL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Optimize </a:t>
            </a:r>
            <a:r>
              <a:rPr lang="en-US" dirty="0" err="1" smtClean="0"/>
              <a:t>Linq</a:t>
            </a:r>
            <a:r>
              <a:rPr lang="en-US" dirty="0" smtClean="0"/>
              <a:t> queries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698554"/>
            <a:ext cx="4824412" cy="3188091"/>
          </a:xfrm>
        </p:spPr>
      </p:pic>
    </p:spTree>
    <p:extLst>
      <p:ext uri="{BB962C8B-B14F-4D97-AF65-F5344CB8AC3E}">
        <p14:creationId xmlns:p14="http://schemas.microsoft.com/office/powerpoint/2010/main" val="174714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Ransack/File Locator Pro Lite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Ultimate .NET </a:t>
            </a:r>
            <a:r>
              <a:rPr lang="en-US" dirty="0" smtClean="0"/>
              <a:t>Scratchpad:</a:t>
            </a:r>
          </a:p>
          <a:p>
            <a:pPr lvl="1"/>
            <a:r>
              <a:rPr lang="en-US" dirty="0" smtClean="0"/>
              <a:t>Boolean expressions</a:t>
            </a:r>
          </a:p>
          <a:p>
            <a:pPr lvl="1"/>
            <a:r>
              <a:rPr lang="en-US" dirty="0" err="1" smtClean="0"/>
              <a:t>RegEx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Supports Office formats</a:t>
            </a:r>
          </a:p>
          <a:p>
            <a:pPr lvl="1"/>
            <a:r>
              <a:rPr lang="en-US" dirty="0" smtClean="0"/>
              <a:t>Results preview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51" y="2336165"/>
            <a:ext cx="4880769" cy="3873626"/>
          </a:xfrm>
        </p:spPr>
      </p:pic>
    </p:spTree>
    <p:extLst>
      <p:ext uri="{BB962C8B-B14F-4D97-AF65-F5344CB8AC3E}">
        <p14:creationId xmlns:p14="http://schemas.microsoft.com/office/powerpoint/2010/main" val="20255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 smtClean="0"/>
              <a:t>Batch jobs run under Control-M</a:t>
            </a:r>
            <a:endParaRPr lang="en-US" sz="1400" dirty="0"/>
          </a:p>
          <a:p>
            <a:r>
              <a:rPr lang="en-US" sz="1400" dirty="0" smtClean="0"/>
              <a:t>Written </a:t>
            </a:r>
            <a:r>
              <a:rPr lang="en-US" sz="1400" dirty="0"/>
              <a:t>as .NET </a:t>
            </a:r>
            <a:r>
              <a:rPr lang="en-US" sz="1400" dirty="0" smtClean="0"/>
              <a:t>wrappers (WWP ones)</a:t>
            </a:r>
          </a:p>
          <a:p>
            <a:endParaRPr lang="en-US" sz="1400" dirty="0"/>
          </a:p>
          <a:p>
            <a:r>
              <a:rPr lang="en-US" sz="1400" dirty="0" smtClean="0"/>
              <a:t>Naming conventions</a:t>
            </a:r>
          </a:p>
          <a:p>
            <a:r>
              <a:rPr lang="en-US" sz="1400" dirty="0" smtClean="0"/>
              <a:t>Output</a:t>
            </a:r>
          </a:p>
          <a:p>
            <a:r>
              <a:rPr lang="en-US" sz="1400" dirty="0" smtClean="0"/>
              <a:t>Program structure</a:t>
            </a:r>
          </a:p>
          <a:p>
            <a:r>
              <a:rPr lang="en-US" sz="1400" dirty="0" smtClean="0"/>
              <a:t>Creating new .Net batch jobs</a:t>
            </a:r>
          </a:p>
          <a:p>
            <a:r>
              <a:rPr lang="en-US" sz="1200" dirty="0" smtClean="0"/>
              <a:t>(Cntl-M outside of scope of this slideshow)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73" y="2603500"/>
            <a:ext cx="5601315" cy="3200141"/>
          </a:xfrm>
        </p:spPr>
      </p:pic>
    </p:spTree>
    <p:extLst>
      <p:ext uri="{BB962C8B-B14F-4D97-AF65-F5344CB8AC3E}">
        <p14:creationId xmlns:p14="http://schemas.microsoft.com/office/powerpoint/2010/main" val="216196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Naming Conventions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 smtClean="0"/>
              <a:t>In Cntl-M</a:t>
            </a:r>
          </a:p>
          <a:p>
            <a:pPr lvl="1"/>
            <a:r>
              <a:rPr lang="en-US" sz="1400" dirty="0" smtClean="0"/>
              <a:t>Established by CPS</a:t>
            </a:r>
          </a:p>
          <a:p>
            <a:pPr lvl="1"/>
            <a:r>
              <a:rPr lang="en-US" sz="1400" dirty="0" smtClean="0"/>
              <a:t>Nomenclature: JWaaaPnn</a:t>
            </a:r>
          </a:p>
          <a:p>
            <a:pPr lvl="1"/>
            <a:r>
              <a:rPr lang="en-US" sz="1400" dirty="0" smtClean="0"/>
              <a:t>e.g. </a:t>
            </a:r>
            <a:r>
              <a:rPr lang="en-US" sz="1400" dirty="0" smtClean="0"/>
              <a:t>JWBWP01</a:t>
            </a:r>
            <a:endParaRPr lang="en-US" sz="1400" dirty="0"/>
          </a:p>
          <a:p>
            <a:r>
              <a:rPr lang="en-US" sz="1400" dirty="0" smtClean="0"/>
              <a:t>in </a:t>
            </a:r>
            <a:r>
              <a:rPr lang="en-US" sz="1400" dirty="0"/>
              <a:t>.</a:t>
            </a:r>
            <a:r>
              <a:rPr lang="en-US" sz="1400" dirty="0" smtClean="0"/>
              <a:t>Net</a:t>
            </a:r>
          </a:p>
          <a:p>
            <a:pPr lvl="1"/>
            <a:r>
              <a:rPr lang="en-US" sz="1400" dirty="0" smtClean="0"/>
              <a:t>Pretty much the same</a:t>
            </a:r>
          </a:p>
          <a:p>
            <a:pPr lvl="1"/>
            <a:r>
              <a:rPr lang="en-US" sz="1400" dirty="0" smtClean="0"/>
              <a:t>Class name is JWWWP01</a:t>
            </a:r>
            <a:endParaRPr lang="en-US" sz="1400" dirty="0"/>
          </a:p>
          <a:p>
            <a:r>
              <a:rPr lang="en-US" sz="1400" dirty="0" err="1"/>
              <a:t>T</a:t>
            </a:r>
            <a:r>
              <a:rPr lang="en-US" sz="1400" dirty="0" err="1" smtClean="0"/>
              <a:t>raceback</a:t>
            </a:r>
            <a:r>
              <a:rPr lang="en-US" sz="1400" dirty="0" smtClean="0"/>
              <a:t> </a:t>
            </a:r>
            <a:r>
              <a:rPr lang="en-US" sz="1400" dirty="0" err="1"/>
              <a:t>Cntl</a:t>
            </a:r>
            <a:r>
              <a:rPr lang="en-US" sz="1400" dirty="0"/>
              <a:t>-M --&gt; .NET/.NET </a:t>
            </a:r>
            <a:r>
              <a:rPr lang="en-US" sz="1400" dirty="0" smtClean="0"/>
              <a:t>classes easier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4577" y="2845547"/>
            <a:ext cx="8761413" cy="3205630"/>
          </a:xfrm>
        </p:spPr>
        <p:txBody>
          <a:bodyPr>
            <a:normAutofit/>
          </a:bodyPr>
          <a:lstStyle/>
          <a:p>
            <a:r>
              <a:rPr lang="en-US" sz="1600" dirty="0"/>
              <a:t>Console (for Control-M capture)</a:t>
            </a:r>
          </a:p>
          <a:p>
            <a:r>
              <a:rPr lang="en-US" sz="1600" dirty="0" smtClean="0"/>
              <a:t>Log file (on disk for end user)</a:t>
            </a:r>
          </a:p>
          <a:p>
            <a:r>
              <a:rPr lang="en-US" sz="1600" dirty="0" smtClean="0"/>
              <a:t>Results (on disk for end-user)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Log4net – 1 Logger and 2 </a:t>
            </a:r>
            <a:r>
              <a:rPr lang="en-US" sz="1600" dirty="0" err="1" smtClean="0"/>
              <a:t>appenders</a:t>
            </a:r>
            <a:endParaRPr lang="en-US" sz="1600" dirty="0" smtClean="0"/>
          </a:p>
          <a:p>
            <a:pPr lvl="1"/>
            <a:r>
              <a:rPr lang="en-US" sz="1400" dirty="0" err="1" smtClean="0"/>
              <a:t>ConsoleAppender</a:t>
            </a:r>
            <a:endParaRPr lang="en-US" sz="1400" dirty="0" smtClean="0"/>
          </a:p>
          <a:p>
            <a:pPr lvl="1"/>
            <a:r>
              <a:rPr lang="en-US" sz="1400" dirty="0" err="1" smtClean="0"/>
              <a:t>FileAppender</a:t>
            </a:r>
            <a:r>
              <a:rPr lang="en-US" sz="1400" dirty="0" smtClean="0"/>
              <a:t> </a:t>
            </a:r>
          </a:p>
          <a:p>
            <a:pPr lvl="1"/>
            <a:r>
              <a:rPr lang="en-US" sz="1600" dirty="0" smtClean="0"/>
              <a:t>Custom File Exporter </a:t>
            </a:r>
          </a:p>
        </p:txBody>
      </p:sp>
    </p:spTree>
    <p:extLst>
      <p:ext uri="{BB962C8B-B14F-4D97-AF65-F5344CB8AC3E}">
        <p14:creationId xmlns:p14="http://schemas.microsoft.com/office/powerpoint/2010/main" val="364148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Structure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4577" y="2845547"/>
            <a:ext cx="8761413" cy="320563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Class folders</a:t>
            </a:r>
          </a:p>
          <a:p>
            <a:pPr lvl="1"/>
            <a:r>
              <a:rPr lang="en-US" sz="1400" dirty="0" smtClean="0"/>
              <a:t>App_Start</a:t>
            </a:r>
            <a:endParaRPr lang="en-US" sz="1400" dirty="0"/>
          </a:p>
          <a:p>
            <a:pPr lvl="1"/>
            <a:r>
              <a:rPr lang="en-US" sz="1400" dirty="0" smtClean="0"/>
              <a:t>Infrastructure</a:t>
            </a:r>
          </a:p>
          <a:p>
            <a:pPr lvl="1"/>
            <a:r>
              <a:rPr lang="en-US" sz="1400" dirty="0" smtClean="0"/>
              <a:t>Interfaces</a:t>
            </a:r>
          </a:p>
          <a:p>
            <a:pPr lvl="1"/>
            <a:r>
              <a:rPr lang="en-US" sz="1400" dirty="0" smtClean="0"/>
              <a:t>Models</a:t>
            </a:r>
            <a:endParaRPr lang="en-US" sz="1400" dirty="0"/>
          </a:p>
          <a:p>
            <a:endParaRPr lang="en-US" sz="1600" dirty="0" smtClean="0"/>
          </a:p>
          <a:p>
            <a:r>
              <a:rPr lang="en-US" sz="1600" dirty="0" smtClean="0"/>
              <a:t>Root files</a:t>
            </a:r>
          </a:p>
          <a:p>
            <a:pPr lvl="1"/>
            <a:r>
              <a:rPr lang="en-US" sz="1400" dirty="0" smtClean="0"/>
              <a:t>Program.cs</a:t>
            </a:r>
          </a:p>
          <a:p>
            <a:pPr lvl="1"/>
            <a:r>
              <a:rPr lang="en-US" sz="1400" dirty="0" smtClean="0"/>
              <a:t>Dcf.Wwp.Batch.json config file </a:t>
            </a:r>
          </a:p>
          <a:p>
            <a:pPr lvl="1"/>
            <a:r>
              <a:rPr lang="en-US" sz="1400" dirty="0" smtClean="0"/>
              <a:t>ReadMe.txt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78" y="2724249"/>
            <a:ext cx="1779546" cy="34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434066" cy="16002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177015" cy="2895599"/>
          </a:xfrm>
        </p:spPr>
        <p:txBody>
          <a:bodyPr>
            <a:normAutofit/>
          </a:bodyPr>
          <a:lstStyle/>
          <a:p>
            <a:r>
              <a:rPr lang="en-US" dirty="0" smtClean="0"/>
              <a:t>Class folders: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App_Start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Infrastructure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Config files:</a:t>
            </a:r>
            <a:endParaRPr lang="en-US" dirty="0"/>
          </a:p>
          <a:p>
            <a:r>
              <a:rPr lang="en-US" sz="1200" dirty="0" smtClean="0">
                <a:solidFill>
                  <a:schemeClr val="bg1"/>
                </a:solidFill>
              </a:rPr>
              <a:t>	Program.cs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	Dcf.Wwp.Batch.json file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ReadMe.txt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09" y="1447800"/>
            <a:ext cx="2374070" cy="4572000"/>
          </a:xfrm>
        </p:spPr>
      </p:pic>
    </p:spTree>
    <p:extLst>
      <p:ext uri="{BB962C8B-B14F-4D97-AF65-F5344CB8AC3E}">
        <p14:creationId xmlns:p14="http://schemas.microsoft.com/office/powerpoint/2010/main" val="11630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49711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ReSharper</a:t>
            </a:r>
          </a:p>
          <a:p>
            <a:pPr lvl="1"/>
            <a:r>
              <a:rPr lang="en-US" dirty="0" smtClean="0"/>
              <a:t>Navigate </a:t>
            </a:r>
            <a:r>
              <a:rPr lang="en-US" dirty="0"/>
              <a:t>and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Automated solution-wide code refactoring </a:t>
            </a:r>
          </a:p>
          <a:p>
            <a:pPr lvl="1"/>
            <a:r>
              <a:rPr lang="en-US" dirty="0" smtClean="0"/>
              <a:t>Code Editing Heuristics - Hundreds of quick-fixes to solve problems automatically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code quality</a:t>
            </a:r>
          </a:p>
          <a:p>
            <a:pPr lvl="1"/>
            <a:r>
              <a:rPr lang="en-US" dirty="0" smtClean="0"/>
              <a:t>Code style and formatting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100" dirty="0" smtClean="0"/>
              <a:t>DCF </a:t>
            </a:r>
            <a:r>
              <a:rPr lang="en-US" sz="1100" i="1" dirty="0" smtClean="0"/>
              <a:t>already licenses</a:t>
            </a:r>
            <a:r>
              <a:rPr lang="en-US" sz="1100" dirty="0" smtClean="0"/>
              <a:t> ReSharper Ultimate, </a:t>
            </a:r>
            <a:r>
              <a:rPr lang="en-US" sz="1100" i="1" dirty="0" smtClean="0"/>
              <a:t>but only installs the VS plug-in</a:t>
            </a:r>
            <a:r>
              <a:rPr lang="en-US" sz="1100" dirty="0" smtClean="0"/>
              <a:t> on developers’ VDIs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45" y="26035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15" y="5314564"/>
            <a:ext cx="923430" cy="7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Ultimate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449711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ReSharper Ultimate</a:t>
            </a:r>
          </a:p>
          <a:p>
            <a:endParaRPr lang="en-US" dirty="0"/>
          </a:p>
          <a:p>
            <a:r>
              <a:rPr lang="en-US" dirty="0" smtClean="0"/>
              <a:t>ReSharper</a:t>
            </a:r>
          </a:p>
          <a:p>
            <a:pPr lvl="1"/>
            <a:r>
              <a:rPr lang="en-US" dirty="0" smtClean="0"/>
              <a:t>ReSharper Visual Studio Plug-in</a:t>
            </a:r>
          </a:p>
          <a:p>
            <a:pPr lvl="1"/>
            <a:r>
              <a:rPr lang="en-US" dirty="0" smtClean="0"/>
              <a:t>DotTrace</a:t>
            </a:r>
          </a:p>
          <a:p>
            <a:pPr lvl="1"/>
            <a:r>
              <a:rPr lang="en-US" dirty="0" smtClean="0"/>
              <a:t>DotPeek</a:t>
            </a:r>
          </a:p>
          <a:p>
            <a:pPr lvl="1"/>
            <a:r>
              <a:rPr lang="en-US" dirty="0" smtClean="0"/>
              <a:t>DotMemory</a:t>
            </a:r>
          </a:p>
          <a:p>
            <a:pPr lvl="1"/>
            <a:r>
              <a:rPr lang="en-US" dirty="0" smtClean="0"/>
              <a:t>DotCover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DCF </a:t>
            </a:r>
            <a:r>
              <a:rPr lang="en-US" i="1" dirty="0" smtClean="0"/>
              <a:t>already licenses</a:t>
            </a:r>
            <a:r>
              <a:rPr lang="en-US" dirty="0" smtClean="0"/>
              <a:t> ReSharper Ultimate, </a:t>
            </a:r>
            <a:r>
              <a:rPr lang="en-US" i="1" dirty="0" smtClean="0"/>
              <a:t>but only installs the VS plug-in</a:t>
            </a:r>
            <a:r>
              <a:rPr lang="en-US" dirty="0" smtClean="0"/>
              <a:t> on developers’ VDIs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15" y="5314564"/>
            <a:ext cx="923430" cy="705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7212" y="2639478"/>
            <a:ext cx="469433" cy="469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29" y="2603500"/>
            <a:ext cx="530783" cy="530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29" y="3086147"/>
            <a:ext cx="581077" cy="5810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33" y="3134283"/>
            <a:ext cx="434512" cy="434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80" y="252468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434066" cy="1600200"/>
          </a:xfrm>
        </p:spPr>
        <p:txBody>
          <a:bodyPr/>
          <a:lstStyle/>
          <a:p>
            <a:r>
              <a:rPr lang="en-US" dirty="0" err="1" smtClean="0"/>
              <a:t>Resharper</a:t>
            </a:r>
            <a:r>
              <a:rPr lang="en-US" dirty="0" smtClean="0"/>
              <a:t> Ultimate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177015" cy="2895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DotMemory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Profiles </a:t>
            </a:r>
            <a:r>
              <a:rPr lang="en-US" dirty="0">
                <a:solidFill>
                  <a:schemeClr val="bg1"/>
                </a:solidFill>
              </a:rPr>
              <a:t>memory consumed </a:t>
            </a:r>
            <a:r>
              <a:rPr lang="en-US" dirty="0" smtClean="0">
                <a:solidFill>
                  <a:schemeClr val="bg1"/>
                </a:solidFill>
              </a:rPr>
              <a:t>application </a:t>
            </a:r>
            <a:r>
              <a:rPr lang="en-US" dirty="0">
                <a:solidFill>
                  <a:schemeClr val="bg1"/>
                </a:solidFill>
              </a:rPr>
              <a:t>in real time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Auto-detects </a:t>
            </a:r>
            <a:r>
              <a:rPr lang="en-US" dirty="0">
                <a:solidFill>
                  <a:schemeClr val="bg1"/>
                </a:solidFill>
              </a:rPr>
              <a:t>issues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Automatic </a:t>
            </a:r>
            <a:r>
              <a:rPr lang="en-US" dirty="0" smtClean="0">
                <a:solidFill>
                  <a:schemeClr val="bg1"/>
                </a:solidFill>
              </a:rPr>
              <a:t>inspections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views on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b="1" dirty="0"/>
          </a:p>
          <a:p>
            <a:pPr lvl="1"/>
            <a:endParaRPr lang="en-US" b="1" dirty="0" smtClean="0"/>
          </a:p>
          <a:p>
            <a:pPr lvl="1"/>
            <a:r>
              <a:rPr lang="en-US" dirty="0" smtClean="0"/>
              <a:t>DCF </a:t>
            </a:r>
            <a:r>
              <a:rPr lang="en-US" i="1" dirty="0"/>
              <a:t>already licenses</a:t>
            </a:r>
            <a:r>
              <a:rPr lang="en-US" dirty="0"/>
              <a:t> ReSharper Ultimate, </a:t>
            </a:r>
            <a:r>
              <a:rPr lang="en-US" i="1" dirty="0"/>
              <a:t>but only installs the VS plug-in</a:t>
            </a:r>
            <a:r>
              <a:rPr lang="en-US" dirty="0"/>
              <a:t> on developers’ VDIs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3424237"/>
            <a:ext cx="9525" cy="95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82" y="449580"/>
            <a:ext cx="868680" cy="8686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44" y="1405414"/>
            <a:ext cx="5752326" cy="2980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86" y="4120514"/>
            <a:ext cx="4849642" cy="22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3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27991</TotalTime>
  <Words>290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Dcf.Wwp.BritsBatch</vt:lpstr>
      <vt:lpstr>Overview</vt:lpstr>
      <vt:lpstr>Naming Conventions</vt:lpstr>
      <vt:lpstr>Output</vt:lpstr>
      <vt:lpstr>Structure</vt:lpstr>
      <vt:lpstr>Structure</vt:lpstr>
      <vt:lpstr>Resharper Benefits</vt:lpstr>
      <vt:lpstr>Resharper Ultimate</vt:lpstr>
      <vt:lpstr>Resharper Ultimate</vt:lpstr>
      <vt:lpstr>LINQPad</vt:lpstr>
      <vt:lpstr>Agent Ransack/File Locator Pro Lite</vt:lpstr>
    </vt:vector>
  </TitlesOfParts>
  <Company>DCF 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ServiceBus</dc:title>
  <dc:creator>Virtue, Scott B - DCF</dc:creator>
  <cp:lastModifiedBy>Tholkappian, Silambholi - DCF</cp:lastModifiedBy>
  <cp:revision>47</cp:revision>
  <dcterms:created xsi:type="dcterms:W3CDTF">2018-03-14T13:29:34Z</dcterms:created>
  <dcterms:modified xsi:type="dcterms:W3CDTF">2019-04-16T19:42:25Z</dcterms:modified>
</cp:coreProperties>
</file>