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3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2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9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6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8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1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fahadhussaintutorial" TargetMode="Externa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fahadhussaintutorial" TargetMode="Externa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fahadhussaintutorial" TargetMode="Externa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fahadhussaintutorial" TargetMode="Externa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fahadhussaintutorial" TargetMode="Externa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fahadhussaintutorial" TargetMode="Externa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62581"/>
            <a:ext cx="11940989" cy="1376980"/>
          </a:xfrm>
        </p:spPr>
        <p:txBody>
          <a:bodyPr>
            <a:noAutofit/>
          </a:bodyPr>
          <a:lstStyle/>
          <a:p>
            <a:b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 from Scratch</a:t>
            </a:r>
            <a:endParaRPr lang="en-US" sz="96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505" y="3130476"/>
            <a:ext cx="11940989" cy="3576916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3900" b="1" i="1" dirty="0">
                <a:solidFill>
                  <a:srgbClr val="7030A0"/>
                </a:solidFill>
              </a:rPr>
              <a:t>FAHAD HUSSAIN</a:t>
            </a:r>
          </a:p>
          <a:p>
            <a:r>
              <a:rPr lang="en-US" sz="3900" b="1" i="1" dirty="0">
                <a:solidFill>
                  <a:srgbClr val="7030A0"/>
                </a:solidFill>
              </a:rPr>
              <a:t>MCS, MSCS, DAE(CIT)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3000" b="1" i="1" dirty="0">
                <a:solidFill>
                  <a:srgbClr val="7030A0"/>
                </a:solidFill>
              </a:rPr>
              <a:t>Computer Science Instructor </a:t>
            </a:r>
            <a:r>
              <a:rPr lang="en-US" sz="2800" dirty="0">
                <a:solidFill>
                  <a:srgbClr val="7030A0"/>
                </a:solidFill>
              </a:rPr>
              <a:t>of well known international Center</a:t>
            </a:r>
          </a:p>
          <a:p>
            <a:r>
              <a:rPr lang="en-US" sz="2800" dirty="0">
                <a:solidFill>
                  <a:srgbClr val="7030A0"/>
                </a:solidFill>
              </a:rPr>
              <a:t>Also, </a:t>
            </a: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and Deep learning </a:t>
            </a:r>
            <a:r>
              <a:rPr lang="en-US" sz="2800" dirty="0">
                <a:solidFill>
                  <a:srgbClr val="7030A0"/>
                </a:solidFill>
              </a:rPr>
              <a:t>Practitioner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2600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sz="2600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sz="2600" b="1" dirty="0">
              <a:solidFill>
                <a:schemeClr val="accent6"/>
              </a:solidFill>
            </a:endParaRPr>
          </a:p>
          <a:p>
            <a:r>
              <a:rPr lang="en-US" sz="2600" b="1" dirty="0">
                <a:solidFill>
                  <a:schemeClr val="accent6"/>
                </a:solidFill>
              </a:rPr>
              <a:t>YouTube Channel : </a:t>
            </a:r>
            <a:r>
              <a:rPr lang="en-US" sz="2800" dirty="0">
                <a:hlinkClick r:id="rId3"/>
              </a:rPr>
              <a:t>https://www.youtube.com/fahadhussaintutorial</a:t>
            </a:r>
            <a:endParaRPr lang="en-US" sz="2600" b="1" dirty="0">
              <a:solidFill>
                <a:schemeClr val="accent6"/>
              </a:solidFill>
            </a:endParaRPr>
          </a:p>
          <a:p>
            <a:endParaRPr lang="en-US" sz="2600" b="1" dirty="0">
              <a:solidFill>
                <a:schemeClr val="accent6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9E6F0-3039-4FF3-85BF-CECC30387444}"/>
              </a:ext>
            </a:extLst>
          </p:cNvPr>
          <p:cNvSpPr txBox="1"/>
          <p:nvPr/>
        </p:nvSpPr>
        <p:spPr>
          <a:xfrm>
            <a:off x="3790279" y="2377441"/>
            <a:ext cx="4371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+ Practical </a:t>
            </a:r>
          </a:p>
        </p:txBody>
      </p:sp>
    </p:spTree>
    <p:extLst>
      <p:ext uri="{BB962C8B-B14F-4D97-AF65-F5344CB8AC3E}">
        <p14:creationId xmlns:p14="http://schemas.microsoft.com/office/powerpoint/2010/main" val="185859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602" y="207049"/>
            <a:ext cx="3937299" cy="602431"/>
          </a:xfrm>
        </p:spPr>
        <p:txBody>
          <a:bodyPr>
            <a:noAutofit/>
          </a:bodyPr>
          <a:lstStyle/>
          <a:p>
            <a:r>
              <a:rPr lang="en-US" sz="4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vs ML vs DL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36788-A9DE-4541-9F7B-3B288A5C8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6" y="1191472"/>
            <a:ext cx="11187953" cy="470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1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628" y="436689"/>
            <a:ext cx="3937299" cy="602431"/>
          </a:xfrm>
        </p:spPr>
        <p:txBody>
          <a:bodyPr>
            <a:noAutofit/>
          </a:bodyPr>
          <a:lstStyle/>
          <a:p>
            <a:r>
              <a:rPr lang="en-US" sz="6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 vs DL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0BB0C-8EF4-4807-A8F8-4F79358BC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04" y="1039120"/>
            <a:ext cx="9439948" cy="461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9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583" y="43033"/>
            <a:ext cx="7581508" cy="2753956"/>
          </a:xfrm>
        </p:spPr>
        <p:txBody>
          <a:bodyPr>
            <a:noAutofit/>
          </a:bodyPr>
          <a:lstStyle/>
          <a:p>
            <a:r>
              <a:rPr lang="en-US" sz="6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So, What do you think, what is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1A6F68-4D88-4A97-85A0-6D70C6BA3C24}"/>
              </a:ext>
            </a:extLst>
          </p:cNvPr>
          <p:cNvSpPr/>
          <p:nvPr/>
        </p:nvSpPr>
        <p:spPr>
          <a:xfrm>
            <a:off x="677732" y="2796989"/>
            <a:ext cx="60135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chemeClr val="accent4"/>
                </a:solidFill>
              </a:rPr>
              <a:t>Deep learning is a machine learning technique that learns features and task directly from the data, where data may by images, text or sound!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16227-25AD-41C6-9B05-AEE1951EF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89" y="2215160"/>
            <a:ext cx="4412036" cy="36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0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74" y="144333"/>
            <a:ext cx="12077252" cy="758413"/>
          </a:xfrm>
        </p:spPr>
        <p:txBody>
          <a:bodyPr>
            <a:noAutofit/>
          </a:bodyPr>
          <a:lstStyle/>
          <a:p>
            <a:r>
              <a:rPr lang="en-US" sz="6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So, What we learn in this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42511-8DC8-4B1E-AC93-F7F9DD936DE3}"/>
              </a:ext>
            </a:extLst>
          </p:cNvPr>
          <p:cNvSpPr/>
          <p:nvPr/>
        </p:nvSpPr>
        <p:spPr>
          <a:xfrm>
            <a:off x="438258" y="920621"/>
            <a:ext cx="73395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Artificial Neural Network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Convolutional neural network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Recurrent neural network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Boltzmann machine Vs Deep BM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Self organizing maps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Autoencoder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GAN (Generative Adversarial Network)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Deep Q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92D050"/>
                </a:solidFill>
              </a:rPr>
              <a:t>Pre Train Model (CNN </a:t>
            </a:r>
            <a:r>
              <a:rPr lang="en-US" sz="3200" b="1" i="1" dirty="0">
                <a:solidFill>
                  <a:schemeClr val="accent6"/>
                </a:solidFill>
              </a:rPr>
              <a:t>A</a:t>
            </a:r>
            <a:r>
              <a:rPr lang="en-US" sz="3200" b="1" dirty="0">
                <a:solidFill>
                  <a:schemeClr val="accent6"/>
                </a:solidFill>
              </a:rPr>
              <a:t>rchitecture</a:t>
            </a:r>
            <a:r>
              <a:rPr lang="en-US" sz="3200" b="1" i="1" dirty="0">
                <a:solidFill>
                  <a:srgbClr val="92D050"/>
                </a:solidFill>
              </a:rPr>
              <a:t> and many more…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DD4CF-6B7E-4CDB-8E9A-411679895EA6}"/>
              </a:ext>
            </a:extLst>
          </p:cNvPr>
          <p:cNvSpPr txBox="1"/>
          <p:nvPr/>
        </p:nvSpPr>
        <p:spPr>
          <a:xfrm>
            <a:off x="8662082" y="1547480"/>
            <a:ext cx="3472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rgbClr val="7030A0"/>
                </a:solidFill>
              </a:rPr>
              <a:t>Keras</a:t>
            </a:r>
            <a:endParaRPr lang="en-US" sz="5400" b="1" dirty="0">
              <a:solidFill>
                <a:srgbClr val="7030A0"/>
              </a:solidFill>
            </a:endParaRPr>
          </a:p>
          <a:p>
            <a:r>
              <a:rPr lang="en-US" sz="5400" b="1" dirty="0">
                <a:solidFill>
                  <a:srgbClr val="7030A0"/>
                </a:solidFill>
              </a:rPr>
              <a:t>Vs</a:t>
            </a:r>
          </a:p>
          <a:p>
            <a:r>
              <a:rPr lang="en-US" sz="5400" b="1" dirty="0">
                <a:solidFill>
                  <a:srgbClr val="7030A0"/>
                </a:solidFill>
              </a:rPr>
              <a:t>TensorFlow</a:t>
            </a:r>
            <a:endParaRPr 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DD4CF-6B7E-4CDB-8E9A-411679895EA6}"/>
              </a:ext>
            </a:extLst>
          </p:cNvPr>
          <p:cNvSpPr txBox="1"/>
          <p:nvPr/>
        </p:nvSpPr>
        <p:spPr>
          <a:xfrm>
            <a:off x="841721" y="2006088"/>
            <a:ext cx="107262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rgbClr val="7030A0"/>
                </a:solidFill>
              </a:rPr>
              <a:t>Thank You!</a:t>
            </a:r>
            <a:endParaRPr lang="en-US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43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26475</TotalTime>
  <Words>295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 Deep Learning from Scratch</vt:lpstr>
      <vt:lpstr>AI vs ML vs DL</vt:lpstr>
      <vt:lpstr>ML vs DL</vt:lpstr>
      <vt:lpstr>So, What do you think, what is Deep Learning</vt:lpstr>
      <vt:lpstr>So, What we learn in this course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Fahad Hussain</dc:creator>
  <cp:lastModifiedBy>Fahad Hussain</cp:lastModifiedBy>
  <cp:revision>358</cp:revision>
  <dcterms:created xsi:type="dcterms:W3CDTF">2019-11-05T08:22:51Z</dcterms:created>
  <dcterms:modified xsi:type="dcterms:W3CDTF">2019-12-23T08:18:57Z</dcterms:modified>
</cp:coreProperties>
</file>