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5" r:id="rId4"/>
    <p:sldId id="266" r:id="rId5"/>
    <p:sldId id="269" r:id="rId6"/>
    <p:sldId id="268" r:id="rId7"/>
    <p:sldId id="27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88" d="100"/>
          <a:sy n="88" d="100"/>
        </p:scale>
        <p:origin x="24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41581-C4A6-43B7-A212-170C6B70A2D3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8C1A-3B63-442D-B98F-F162A1F3F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895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41581-C4A6-43B7-A212-170C6B70A2D3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8C1A-3B63-442D-B98F-F162A1F3F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537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41581-C4A6-43B7-A212-170C6B70A2D3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8C1A-3B63-442D-B98F-F162A1F3F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820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41581-C4A6-43B7-A212-170C6B70A2D3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8C1A-3B63-442D-B98F-F162A1F3F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395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41581-C4A6-43B7-A212-170C6B70A2D3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8C1A-3B63-442D-B98F-F162A1F3F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269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41581-C4A6-43B7-A212-170C6B70A2D3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8C1A-3B63-442D-B98F-F162A1F3F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938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41581-C4A6-43B7-A212-170C6B70A2D3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8C1A-3B63-442D-B98F-F162A1F3F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773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41581-C4A6-43B7-A212-170C6B70A2D3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8C1A-3B63-442D-B98F-F162A1F3F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087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41581-C4A6-43B7-A212-170C6B70A2D3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8C1A-3B63-442D-B98F-F162A1F3F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718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41581-C4A6-43B7-A212-170C6B70A2D3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8C1A-3B63-442D-B98F-F162A1F3F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496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41581-C4A6-43B7-A212-170C6B70A2D3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8C1A-3B63-442D-B98F-F162A1F3F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353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741581-C4A6-43B7-A212-170C6B70A2D3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E78C1A-3B63-442D-B98F-F162A1F3F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36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fahadhussaintutorial" TargetMode="External"/><Relationship Id="rId2" Type="http://schemas.openxmlformats.org/officeDocument/2006/relationships/hyperlink" Target="https://fahadhussaincs.blogspot.com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fahadhussaintutorial" TargetMode="External"/><Relationship Id="rId2" Type="http://schemas.openxmlformats.org/officeDocument/2006/relationships/hyperlink" Target="https://fahadhussaincs.blogspot.com/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fahadhussaintutorial" TargetMode="External"/><Relationship Id="rId2" Type="http://schemas.openxmlformats.org/officeDocument/2006/relationships/hyperlink" Target="https://fahadhussaincs.blogspot.com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fahadhussaintutorial" TargetMode="External"/><Relationship Id="rId2" Type="http://schemas.openxmlformats.org/officeDocument/2006/relationships/hyperlink" Target="https://fahadhussaincs.blogspot.com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fahadhussaintutorial" TargetMode="External"/><Relationship Id="rId2" Type="http://schemas.openxmlformats.org/officeDocument/2006/relationships/hyperlink" Target="https://fahadhussaincs.blogspot.com/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fahadhussaintutorial" TargetMode="External"/><Relationship Id="rId2" Type="http://schemas.openxmlformats.org/officeDocument/2006/relationships/hyperlink" Target="https://fahadhussaincs.blogspot.com/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fahadhussaintutorial" TargetMode="External"/><Relationship Id="rId2" Type="http://schemas.openxmlformats.org/officeDocument/2006/relationships/hyperlink" Target="https://fahadhussaincs.blogspot.com/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62581"/>
            <a:ext cx="11940989" cy="1376980"/>
          </a:xfrm>
        </p:spPr>
        <p:txBody>
          <a:bodyPr>
            <a:noAutofit/>
          </a:bodyPr>
          <a:lstStyle/>
          <a:p>
            <a:br>
              <a:rPr lang="en-US" sz="9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en-US" sz="9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en-US" sz="9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8000" b="1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Deep Learning from Scratch</a:t>
            </a:r>
            <a:endParaRPr lang="en-US" sz="9600" b="1" i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505" y="3130476"/>
            <a:ext cx="11940989" cy="3576916"/>
          </a:xfrm>
        </p:spPr>
        <p:txBody>
          <a:bodyPr>
            <a:normAutofit fontScale="85000" lnSpcReduction="20000"/>
          </a:bodyPr>
          <a:lstStyle/>
          <a:p>
            <a:endParaRPr lang="en-US" dirty="0">
              <a:solidFill>
                <a:srgbClr val="7030A0"/>
              </a:solidFill>
            </a:endParaRPr>
          </a:p>
          <a:p>
            <a:r>
              <a:rPr lang="en-US" sz="3900" b="1" i="1" dirty="0">
                <a:solidFill>
                  <a:srgbClr val="7030A0"/>
                </a:solidFill>
              </a:rPr>
              <a:t>FAHAD HUSSAIN</a:t>
            </a:r>
          </a:p>
          <a:p>
            <a:r>
              <a:rPr lang="en-US" sz="3900" b="1" i="1" dirty="0">
                <a:solidFill>
                  <a:srgbClr val="7030A0"/>
                </a:solidFill>
              </a:rPr>
              <a:t>MCS, MSCS, DAE(CIT)</a:t>
            </a:r>
          </a:p>
          <a:p>
            <a:endParaRPr lang="en-US" dirty="0">
              <a:solidFill>
                <a:srgbClr val="7030A0"/>
              </a:solidFill>
            </a:endParaRPr>
          </a:p>
          <a:p>
            <a:r>
              <a:rPr lang="en-US" sz="3000" b="1" i="1" dirty="0">
                <a:solidFill>
                  <a:srgbClr val="7030A0"/>
                </a:solidFill>
              </a:rPr>
              <a:t>Computer Science Instructor </a:t>
            </a:r>
            <a:r>
              <a:rPr lang="en-US" sz="2800" dirty="0">
                <a:solidFill>
                  <a:srgbClr val="7030A0"/>
                </a:solidFill>
              </a:rPr>
              <a:t>of well known international Center</a:t>
            </a:r>
          </a:p>
          <a:p>
            <a:r>
              <a:rPr lang="en-US" sz="2800" dirty="0">
                <a:solidFill>
                  <a:srgbClr val="7030A0"/>
                </a:solidFill>
              </a:rPr>
              <a:t>Also, </a:t>
            </a:r>
            <a:r>
              <a:rPr lang="en-US" sz="28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Machine Learning and Deep learning </a:t>
            </a:r>
            <a:r>
              <a:rPr lang="en-US" sz="2800" dirty="0">
                <a:solidFill>
                  <a:srgbClr val="7030A0"/>
                </a:solidFill>
              </a:rPr>
              <a:t>Practitioner</a:t>
            </a:r>
          </a:p>
          <a:p>
            <a:endParaRPr lang="en-US" dirty="0">
              <a:solidFill>
                <a:srgbClr val="7030A0"/>
              </a:solidFill>
            </a:endParaRPr>
          </a:p>
          <a:p>
            <a:r>
              <a:rPr lang="en-US" sz="2600" b="1" dirty="0">
                <a:solidFill>
                  <a:schemeClr val="accent6"/>
                </a:solidFill>
              </a:rPr>
              <a:t>For further assistance, code and slide     </a:t>
            </a:r>
            <a:r>
              <a:rPr lang="en-US" sz="2600" b="1" dirty="0">
                <a:solidFill>
                  <a:schemeClr val="accent6"/>
                </a:solidFill>
                <a:hlinkClick r:id="rId2"/>
              </a:rPr>
              <a:t>https://fahadhussaincs.blogspot.com/</a:t>
            </a:r>
            <a:endParaRPr lang="en-US" sz="2600" b="1" dirty="0">
              <a:solidFill>
                <a:schemeClr val="accent6"/>
              </a:solidFill>
            </a:endParaRPr>
          </a:p>
          <a:p>
            <a:r>
              <a:rPr lang="en-US" sz="2600" b="1" dirty="0">
                <a:solidFill>
                  <a:schemeClr val="accent6"/>
                </a:solidFill>
              </a:rPr>
              <a:t>YouTube Channel : </a:t>
            </a:r>
            <a:r>
              <a:rPr lang="en-US" sz="2800" dirty="0">
                <a:hlinkClick r:id="rId3"/>
              </a:rPr>
              <a:t>https://www.youtube.com/fahadhussaintutorial</a:t>
            </a:r>
            <a:endParaRPr lang="en-US" sz="2600" b="1" dirty="0">
              <a:solidFill>
                <a:schemeClr val="accent6"/>
              </a:solidFill>
            </a:endParaRPr>
          </a:p>
          <a:p>
            <a:endParaRPr lang="en-US" sz="2600" b="1" dirty="0">
              <a:solidFill>
                <a:schemeClr val="accent6"/>
              </a:solidFill>
            </a:endParaRPr>
          </a:p>
          <a:p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B9E6F0-3039-4FF3-85BF-CECC30387444}"/>
              </a:ext>
            </a:extLst>
          </p:cNvPr>
          <p:cNvSpPr txBox="1"/>
          <p:nvPr/>
        </p:nvSpPr>
        <p:spPr>
          <a:xfrm>
            <a:off x="3790279" y="2377441"/>
            <a:ext cx="43711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i="1" u="sng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Theory + Practical </a:t>
            </a:r>
          </a:p>
        </p:txBody>
      </p:sp>
    </p:spTree>
    <p:extLst>
      <p:ext uri="{BB962C8B-B14F-4D97-AF65-F5344CB8AC3E}">
        <p14:creationId xmlns:p14="http://schemas.microsoft.com/office/powerpoint/2010/main" val="1858594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374" y="144333"/>
            <a:ext cx="12077252" cy="758413"/>
          </a:xfrm>
        </p:spPr>
        <p:txBody>
          <a:bodyPr>
            <a:noAutofit/>
          </a:bodyPr>
          <a:lstStyle/>
          <a:p>
            <a:r>
              <a:rPr lang="en-US" sz="6600" b="1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So, What we learn in this course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747" y="6056555"/>
            <a:ext cx="11940989" cy="758413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For further assistance, code and slide     </a:t>
            </a:r>
            <a:r>
              <a:rPr lang="en-US" b="1" dirty="0">
                <a:solidFill>
                  <a:schemeClr val="accent6"/>
                </a:solidFill>
                <a:hlinkClick r:id="rId2"/>
              </a:rPr>
              <a:t>https://fahadhussaincs.blogspot.com/</a:t>
            </a:r>
            <a:endParaRPr lang="en-US" b="1" dirty="0">
              <a:solidFill>
                <a:schemeClr val="accent6"/>
              </a:solidFill>
            </a:endParaRPr>
          </a:p>
          <a:p>
            <a:r>
              <a:rPr lang="en-US" b="1" dirty="0">
                <a:solidFill>
                  <a:schemeClr val="accent6"/>
                </a:solidFill>
              </a:rPr>
              <a:t>YouTube Channel : </a:t>
            </a:r>
            <a:r>
              <a:rPr lang="en-US" dirty="0">
                <a:hlinkClick r:id="rId3"/>
              </a:rPr>
              <a:t>https://www.youtube.com/fahadhussaintutorial</a:t>
            </a:r>
            <a:endParaRPr lang="en-US" b="1" dirty="0">
              <a:solidFill>
                <a:schemeClr val="accent6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8C18015-61A8-4CFA-8CE6-F903943C918B}"/>
              </a:ext>
            </a:extLst>
          </p:cNvPr>
          <p:cNvSpPr/>
          <p:nvPr/>
        </p:nvSpPr>
        <p:spPr>
          <a:xfrm>
            <a:off x="324639" y="1660284"/>
            <a:ext cx="1173109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chemeClr val="accent6">
                    <a:lumMod val="50000"/>
                  </a:schemeClr>
                </a:solidFill>
              </a:rPr>
              <a:t>Supervised		 Unsupervised		 Reinforcement Learning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FD25B97-41F5-4B15-8DC7-63037C93EBF9}"/>
              </a:ext>
            </a:extLst>
          </p:cNvPr>
          <p:cNvSpPr/>
          <p:nvPr/>
        </p:nvSpPr>
        <p:spPr>
          <a:xfrm>
            <a:off x="752470" y="2540932"/>
            <a:ext cx="10284876" cy="23391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600" b="1" dirty="0"/>
              <a:t>Artificial Neural Network</a:t>
            </a:r>
            <a:endParaRPr lang="en-US" sz="6600" b="1" dirty="0">
              <a:solidFill>
                <a:schemeClr val="accent5"/>
              </a:solidFill>
            </a:endParaRPr>
          </a:p>
          <a:p>
            <a:endParaRPr lang="en-US" sz="3600" b="1" dirty="0">
              <a:solidFill>
                <a:schemeClr val="accent5"/>
              </a:solidFill>
            </a:endParaRPr>
          </a:p>
          <a:p>
            <a:r>
              <a:rPr lang="en-US" sz="4400" b="1" dirty="0">
                <a:solidFill>
                  <a:srgbClr val="FFC000"/>
                </a:solidFill>
              </a:rPr>
              <a:t>	    Regression   and    Classification </a:t>
            </a:r>
          </a:p>
        </p:txBody>
      </p:sp>
      <p:sp>
        <p:nvSpPr>
          <p:cNvPr id="10" name="Arrow: Curved Right 9">
            <a:extLst>
              <a:ext uri="{FF2B5EF4-FFF2-40B4-BE49-F238E27FC236}">
                <a16:creationId xmlns:a16="http://schemas.microsoft.com/office/drawing/2014/main" id="{78286839-C0BA-44F5-A06B-4718866F1E91}"/>
              </a:ext>
            </a:extLst>
          </p:cNvPr>
          <p:cNvSpPr/>
          <p:nvPr/>
        </p:nvSpPr>
        <p:spPr>
          <a:xfrm rot="19490842">
            <a:off x="580912" y="2273229"/>
            <a:ext cx="882127" cy="1259293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8198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374" y="113517"/>
            <a:ext cx="12077252" cy="758413"/>
          </a:xfrm>
        </p:spPr>
        <p:txBody>
          <a:bodyPr>
            <a:noAutofit/>
          </a:bodyPr>
          <a:lstStyle/>
          <a:p>
            <a:r>
              <a:rPr lang="en-US" sz="4800" b="1" dirty="0"/>
              <a:t>What is Neural </a:t>
            </a:r>
            <a:endParaRPr lang="en-US" sz="4800" b="1" dirty="0">
              <a:solidFill>
                <a:schemeClr val="accent5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747" y="6056555"/>
            <a:ext cx="11940989" cy="758413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For further assistance, code and slide     </a:t>
            </a:r>
            <a:r>
              <a:rPr lang="en-US" b="1" dirty="0">
                <a:solidFill>
                  <a:schemeClr val="accent6"/>
                </a:solidFill>
                <a:hlinkClick r:id="rId2"/>
              </a:rPr>
              <a:t>https://fahadhussaincs.blogspot.com/</a:t>
            </a:r>
            <a:endParaRPr lang="en-US" b="1" dirty="0">
              <a:solidFill>
                <a:schemeClr val="accent6"/>
              </a:solidFill>
            </a:endParaRPr>
          </a:p>
          <a:p>
            <a:r>
              <a:rPr lang="en-US" b="1" dirty="0">
                <a:solidFill>
                  <a:schemeClr val="accent6"/>
                </a:solidFill>
              </a:rPr>
              <a:t>YouTube Channel : </a:t>
            </a:r>
            <a:r>
              <a:rPr lang="en-US" dirty="0">
                <a:hlinkClick r:id="rId3"/>
              </a:rPr>
              <a:t>https://www.youtube.com/fahadhussaintutorial</a:t>
            </a:r>
            <a:endParaRPr lang="en-US" b="1" dirty="0">
              <a:solidFill>
                <a:schemeClr val="accent6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ED4987-5748-4D5E-858E-7120142527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570" y="1073739"/>
            <a:ext cx="8058860" cy="4710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139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374" y="113517"/>
            <a:ext cx="12077252" cy="758413"/>
          </a:xfrm>
        </p:spPr>
        <p:txBody>
          <a:bodyPr>
            <a:noAutofit/>
          </a:bodyPr>
          <a:lstStyle/>
          <a:p>
            <a:r>
              <a:rPr lang="en-US" sz="4800" b="1" dirty="0"/>
              <a:t>Neural Working</a:t>
            </a:r>
            <a:endParaRPr lang="en-US" sz="4800" b="1" dirty="0">
              <a:solidFill>
                <a:schemeClr val="accent5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747" y="6056555"/>
            <a:ext cx="11940989" cy="758413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For further assistance, code and slide     </a:t>
            </a:r>
            <a:r>
              <a:rPr lang="en-US" b="1" dirty="0">
                <a:solidFill>
                  <a:schemeClr val="accent6"/>
                </a:solidFill>
                <a:hlinkClick r:id="rId2"/>
              </a:rPr>
              <a:t>https://fahadhussaincs.blogspot.com/</a:t>
            </a:r>
            <a:endParaRPr lang="en-US" b="1" dirty="0">
              <a:solidFill>
                <a:schemeClr val="accent6"/>
              </a:solidFill>
            </a:endParaRPr>
          </a:p>
          <a:p>
            <a:r>
              <a:rPr lang="en-US" b="1" dirty="0">
                <a:solidFill>
                  <a:schemeClr val="accent6"/>
                </a:solidFill>
              </a:rPr>
              <a:t>YouTube Channel : </a:t>
            </a:r>
            <a:r>
              <a:rPr lang="en-US" dirty="0">
                <a:hlinkClick r:id="rId3"/>
              </a:rPr>
              <a:t>https://www.youtube.com/fahadhussaintutorial</a:t>
            </a:r>
            <a:endParaRPr lang="en-US" b="1" dirty="0">
              <a:solidFill>
                <a:schemeClr val="accent6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003C1F6-9290-4366-BBEF-35A1E50FC7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672" y="871930"/>
            <a:ext cx="9126224" cy="4601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167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374" y="113517"/>
            <a:ext cx="12077252" cy="758413"/>
          </a:xfrm>
        </p:spPr>
        <p:txBody>
          <a:bodyPr>
            <a:noAutofit/>
          </a:bodyPr>
          <a:lstStyle/>
          <a:p>
            <a:r>
              <a:rPr lang="en-US" sz="4800" b="1" dirty="0"/>
              <a:t>Perceptron in deep learning</a:t>
            </a:r>
            <a:endParaRPr lang="en-US" sz="4800" b="1" dirty="0">
              <a:solidFill>
                <a:schemeClr val="accent5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747" y="6056555"/>
            <a:ext cx="11940989" cy="758413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For further assistance, code and slide     </a:t>
            </a:r>
            <a:r>
              <a:rPr lang="en-US" b="1" dirty="0">
                <a:solidFill>
                  <a:schemeClr val="accent6"/>
                </a:solidFill>
                <a:hlinkClick r:id="rId2"/>
              </a:rPr>
              <a:t>https://fahadhussaincs.blogspot.com/</a:t>
            </a:r>
            <a:endParaRPr lang="en-US" b="1" dirty="0">
              <a:solidFill>
                <a:schemeClr val="accent6"/>
              </a:solidFill>
            </a:endParaRPr>
          </a:p>
          <a:p>
            <a:r>
              <a:rPr lang="en-US" b="1" dirty="0">
                <a:solidFill>
                  <a:schemeClr val="accent6"/>
                </a:solidFill>
              </a:rPr>
              <a:t>YouTube Channel : </a:t>
            </a:r>
            <a:r>
              <a:rPr lang="en-US" dirty="0">
                <a:hlinkClick r:id="rId3"/>
              </a:rPr>
              <a:t>https://www.youtube.com/fahadhussaintutorial</a:t>
            </a:r>
            <a:endParaRPr lang="en-US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40212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374" y="113517"/>
            <a:ext cx="12077252" cy="758413"/>
          </a:xfrm>
        </p:spPr>
        <p:txBody>
          <a:bodyPr>
            <a:noAutofit/>
          </a:bodyPr>
          <a:lstStyle/>
          <a:p>
            <a:r>
              <a:rPr lang="en-US" sz="4800" b="1" dirty="0"/>
              <a:t>Artificial Neural Network</a:t>
            </a:r>
            <a:endParaRPr lang="en-US" sz="4800" b="1" dirty="0">
              <a:solidFill>
                <a:schemeClr val="accent5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747" y="6056555"/>
            <a:ext cx="11940989" cy="758413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For further assistance, code and slide     </a:t>
            </a:r>
            <a:r>
              <a:rPr lang="en-US" b="1" dirty="0">
                <a:solidFill>
                  <a:schemeClr val="accent6"/>
                </a:solidFill>
                <a:hlinkClick r:id="rId2"/>
              </a:rPr>
              <a:t>https://fahadhussaincs.blogspot.com/</a:t>
            </a:r>
            <a:endParaRPr lang="en-US" b="1" dirty="0">
              <a:solidFill>
                <a:schemeClr val="accent6"/>
              </a:solidFill>
            </a:endParaRPr>
          </a:p>
          <a:p>
            <a:r>
              <a:rPr lang="en-US" b="1" dirty="0">
                <a:solidFill>
                  <a:schemeClr val="accent6"/>
                </a:solidFill>
              </a:rPr>
              <a:t>YouTube Channel : </a:t>
            </a:r>
            <a:r>
              <a:rPr lang="en-US" dirty="0">
                <a:hlinkClick r:id="rId3"/>
              </a:rPr>
              <a:t>https://www.youtube.com/fahadhussaintutorial</a:t>
            </a:r>
            <a:endParaRPr lang="en-US" b="1" dirty="0">
              <a:solidFill>
                <a:schemeClr val="accent6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688AC3-5935-482B-9C03-BAC04402D5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457" y="994327"/>
            <a:ext cx="11139085" cy="486934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2B342C2-166A-4957-B0A1-C0B8626E16D2}"/>
              </a:ext>
            </a:extLst>
          </p:cNvPr>
          <p:cNvSpPr txBox="1"/>
          <p:nvPr/>
        </p:nvSpPr>
        <p:spPr>
          <a:xfrm>
            <a:off x="279031" y="671875"/>
            <a:ext cx="27976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Normalize/Standardize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786A5A2-A869-45F2-B358-072E76FE2BC9}"/>
                  </a:ext>
                </a:extLst>
              </p:cNvPr>
              <p:cNvSpPr txBox="1"/>
              <p:nvPr/>
            </p:nvSpPr>
            <p:spPr>
              <a:xfrm>
                <a:off x="4293427" y="1330782"/>
                <a:ext cx="2367350" cy="8533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b="1" i="1" dirty="0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1" i="1" dirty="0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b="1" i="1" dirty="0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1" i="1" dirty="0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𝒙</m:t>
                          </m:r>
                        </m:sub>
                        <m:sup>
                          <m:r>
                            <a:rPr lang="en-US" b="1" i="1" dirty="0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𝒎</m:t>
                          </m:r>
                        </m:sup>
                        <m:e>
                          <m:r>
                            <a:rPr lang="en-US" b="1" i="1" dirty="0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𝒘𝒊</m:t>
                          </m:r>
                          <m:r>
                            <a:rPr lang="en-US" b="1" i="1" dirty="0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1" i="1" dirty="0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𝒙𝒊</m:t>
                          </m:r>
                        </m:e>
                      </m:nary>
                      <m:r>
                        <a:rPr lang="en-US" b="1" i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786A5A2-A869-45F2-B358-072E76FE2B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3427" y="1330782"/>
                <a:ext cx="2367350" cy="853311"/>
              </a:xfrm>
              <a:prstGeom prst="rect">
                <a:avLst/>
              </a:prstGeom>
              <a:blipFill>
                <a:blip r:embed="rId5"/>
                <a:stretch>
                  <a:fillRect b="-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4EC11281-B61F-4CC8-B6D2-8E3E0966F952}"/>
              </a:ext>
            </a:extLst>
          </p:cNvPr>
          <p:cNvSpPr txBox="1"/>
          <p:nvPr/>
        </p:nvSpPr>
        <p:spPr>
          <a:xfrm>
            <a:off x="7156753" y="2370623"/>
            <a:ext cx="2367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Applying Activation Function </a:t>
            </a:r>
          </a:p>
        </p:txBody>
      </p:sp>
    </p:spTree>
    <p:extLst>
      <p:ext uri="{BB962C8B-B14F-4D97-AF65-F5344CB8AC3E}">
        <p14:creationId xmlns:p14="http://schemas.microsoft.com/office/powerpoint/2010/main" val="27889750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747" y="6056555"/>
            <a:ext cx="11940989" cy="758413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For further assistance, code and slide     </a:t>
            </a:r>
            <a:r>
              <a:rPr lang="en-US" b="1" dirty="0">
                <a:solidFill>
                  <a:schemeClr val="accent6"/>
                </a:solidFill>
                <a:hlinkClick r:id="rId2"/>
              </a:rPr>
              <a:t>https://fahadhussaincs.blogspot.com/</a:t>
            </a:r>
            <a:endParaRPr lang="en-US" b="1" dirty="0">
              <a:solidFill>
                <a:schemeClr val="accent6"/>
              </a:solidFill>
            </a:endParaRPr>
          </a:p>
          <a:p>
            <a:r>
              <a:rPr lang="en-US" b="1" dirty="0">
                <a:solidFill>
                  <a:schemeClr val="accent6"/>
                </a:solidFill>
              </a:rPr>
              <a:t>YouTube Channel : </a:t>
            </a:r>
            <a:r>
              <a:rPr lang="en-US" dirty="0">
                <a:hlinkClick r:id="rId3"/>
              </a:rPr>
              <a:t>https://www.youtube.com/fahadhussaintutorial</a:t>
            </a:r>
            <a:endParaRPr lang="en-US" b="1" dirty="0">
              <a:solidFill>
                <a:schemeClr val="accent6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ADD4CF-6B7E-4CDB-8E9A-411679895EA6}"/>
              </a:ext>
            </a:extLst>
          </p:cNvPr>
          <p:cNvSpPr txBox="1"/>
          <p:nvPr/>
        </p:nvSpPr>
        <p:spPr>
          <a:xfrm>
            <a:off x="841721" y="2006088"/>
            <a:ext cx="10726272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0" b="1" dirty="0">
                <a:solidFill>
                  <a:srgbClr val="7030A0"/>
                </a:solidFill>
              </a:rPr>
              <a:t>Thank You!</a:t>
            </a:r>
            <a:endParaRPr lang="en-US" sz="40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4681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26475</TotalTime>
  <Words>273</Words>
  <Application>Microsoft Office PowerPoint</Application>
  <PresentationFormat>Widescreen</PresentationFormat>
  <Paragraphs>36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Office Theme</vt:lpstr>
      <vt:lpstr>   Deep Learning from Scratch</vt:lpstr>
      <vt:lpstr>So, What we learn in this course</vt:lpstr>
      <vt:lpstr>What is Neural </vt:lpstr>
      <vt:lpstr>Neural Working</vt:lpstr>
      <vt:lpstr>Perceptron in deep learning</vt:lpstr>
      <vt:lpstr>Artificial Neural Network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programming</dc:title>
  <dc:creator>Fahad Hussain</dc:creator>
  <cp:lastModifiedBy>Fahad Hussain</cp:lastModifiedBy>
  <cp:revision>358</cp:revision>
  <dcterms:created xsi:type="dcterms:W3CDTF">2019-11-05T08:22:51Z</dcterms:created>
  <dcterms:modified xsi:type="dcterms:W3CDTF">2019-12-23T08:19:46Z</dcterms:modified>
</cp:coreProperties>
</file>