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301" r:id="rId4"/>
    <p:sldId id="298" r:id="rId5"/>
    <p:sldId id="302"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8" d="100"/>
          <a:sy n="88" d="100"/>
        </p:scale>
        <p:origin x="2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19T11:27:49.565"/>
    </inkml:context>
    <inkml:brush xml:id="br0">
      <inkml:brushProperty name="width" value="0.05292" units="cm"/>
      <inkml:brushProperty name="height" value="0.05292" units="cm"/>
      <inkml:brushProperty name="color" value="#FF0000"/>
    </inkml:brush>
  </inkml:definitions>
  <inkml:trace contextRef="#ctx0" brushRef="#br0">13664 5574 0,'24'-24'94,"93"24"-94,-23 0 16,1 0-16,22 0 15,-46 0-15,-1 24 16,-46-24-16,23 23 16,0-23-16,-24 0 15,1 0 1,-1 0-16,1 0 16,23 0-16,-24 0 15,1 0-15,47 0 16,-24 0-16,23 0 15,1 0-15,-48 0 16,1 0 0,-1 0-1,1 0 1,-1 0-16,1 0 16,-1 0-1,1 0-15,-1 0 16,24 0 15,-23 24 0,23-24-31,-24 0 16,1 0-16,-1 0 16,1 0-1,47 0 188,23 0-187,-24 0-16,-46 0 16,46 0-16,-23 0 15,0 0-15,-23 0 16,23 0-16,-24 0 15,24 0-15,0 0 16,1 0-16,-25 0 16,71 0-16,-23 0 15,70 0-15,0-24 16,-94 24-16,23-23 16,-22 23-16,22 0 15,1 0-15,-24 0 16,-24 0-16,24 0 15,-23 0-15,-1 0 16,48 0-16,-1 0 16,-46 0-16,-1 0 15,24 0-15,0-24 16,-23 24-16,47 0 16,-24 0-16,23-23 15,1 23-15,-48 0 16,24-24-1,24 24-15,-48 0 16,1 0-16,23 0 16,0 0-16,0 0 15,-24 0-15,25 0 16,-25 0-16,48 0 16,-1 0-16,1-24 15,-48 24-15,48 0 16,-48-23-16,48 23 15,-48 0 1,24 0 109,47 0-109,24 0-16,-24 0 15,47 0 1,-70 0-16,-1 0 16,24 0-16,-23 0 15,47 0-15,-48 0 16,48 0-16,-48 0 15,24 0-15,24 0 16,47 0-16,-1 0 16,-23 0-16,47 0 15,165 0 1,-212 0-16,-47 0 16,-47 0-16,1 0 15,46 0-15,-24 0 16,1 0-16,-1 0 15,48 0-15,-24 0 16,-47 0-16,24 0 16,23 0-16,-24 0 15,1 0-15,-48 0 16,48 0-16,-48 0 16,24 0-1,0 0 1,0 0-16,24 0 15,-48 0 1,1 0 0,0 0-1</inkml:trace>
  <inkml:trace contextRef="#ctx0" brushRef="#br0" timeOffset="35039.446">24177 11829 0,'-23'-47'15,"23"24"-15,-24-1 0,0 1 16,1-1-16,-1 24 16,24-23-16,-23 23 15,-1 0 48,-46 0-48,23 0-15,23 23 16,-23 1-16,0 23 16,47-24-1,-23 48-15,23-24 16,-24 0-16,24-23 16,0-1-1,0 1 1,0-1-16,0 1 15,24 46 1,-24-46 0,23-24-16,-23 23 15,24 1 1,-1-1-16,1-23 0,-1 47 16,1-47-16,-1 0 15,24 0-15,-23 0 16,-1 0 31,1 0-32,23 0 1,-24 0-16,1 0 16,-24-23-16,24-24 15,-1 23-15,-23 1 16,0-24-16,24 23 15,-24 1 32,0-1-31,0-23 15,0 24-15,-24-48-1,1 48 1,-1-1 0</inkml:trace>
  <inkml:trace contextRef="#ctx0" brushRef="#br0" timeOffset="70471.326">27234 12676 0,'0'-23'0,"0"-1"47,-23 24-16,-24 0-31,23 0 16,-23 0 0,24 0-1,-1 47 1,1-23-1,-24 46 1,47-46 0,0-1 15,-47 24-31,47 24 31,0-48-15,0 1-1,0-1 1,0 1-16,0-1 16,0 1-1,23-1 1,1 1 31,-1-24-47,1 24 15,23-24-15,0 0 16,-24 0-16,1 0 16,-1 0-16,1 0 15,-1 0 1,1 0 0,-1 0-16,1 0 15,-24-24 1,24 24-1,-1-24 1,-23 1 15,0-1-15,0 1 0,0-1-16,0 1 15,0-48-15,0 24 16,0 24-16,-23-24 15,23 0-15,-48 23 16,25-23-16,23 24 31,-24 23-31</inkml:trace>
  <inkml:trace contextRef="#ctx0" brushRef="#br0" timeOffset="72352.701">29821 11571 0,'0'-24'47,"0"1"-16,-23 23 16,-24 0-16,23 0-15,-23 23 0,24 24-16,-1-23 15,24-1 1,0 1 0,0 46 15,0-46-16,0 23 1,0-24-16,0 25 16,0-25-1,0 1 1,0 23 0,0-24-1,0 1 1,0-1 62,24-23 16,-1 0-79,1 0-15,-1 0 16,1 0 0,-24-23-1,23-1-15,1 1 16,-1-1-16,1 1 31,-24-1-15,24 24-1,-1-47 17,-23 23-17,0 1 1,0-1-1,0 1 1,0-1 15,0-23-31,0 24 16,0-1 0,0 1-16,0-1 15,0 1 1,-23 23-1,23-24-15,0 1 16,-24-1 15,0 24 16</inkml:trace>
  <inkml:trace contextRef="#ctx0" brushRef="#br0" timeOffset="74584.66">27046 9924 0,'0'71'94,"0"0"-94,0-24 15,0 47-15,24 70 16,-1-117-16,-23 24 16,0-1-16,0-46 15,0 0-15,0-1 16,0 1-16,0 23 47,24-24-32,-1 1-15,-23-1 16,0 1 0,0-1-1,0 1-15,0-1 16,0 24-16,0 0 16,0 0-16,0-23 15,24 23-15,-24 0 16,0 0-1,23-24-15,-23 25 16,0 22-16,0-23 16,0 24-16,0-24 15,0-24-15,0 1 16,0-1-16,0 1 16,0 23-1,0-24 1,0 24 15,0-23 0,0 23-15,0-24 0,0 24-1,0-23 1,0 0-1,0-1-15,-23 1 16,23 23 15,-24-24-31,24 1 16,0-1-16,0 1 16,-23-1-1,23 1-15,0-1 16,0 1 187,0-1-203,0 1 31,0 23 63,0-24-94,0 24 16,0-23-1,0-1 329</inkml:trace>
  <inkml:trace contextRef="#ctx0" brushRef="#br0" timeOffset="75758.684">26905 12182 0,'0'24'109,"24"23"-109,-1 0 31,-23 0-15,24-24 15,-1 1-31,-23-1 16,24 1 31,23-48 156,-24 24-203,48-23 16,-24-24-1,-24 23-15,1 1 16,-1-1-16,25 1 15,-25-24-15,1 23 16,-1-23-16,1 24 16</inkml:trace>
  <inkml:trace contextRef="#ctx0" brushRef="#br0" timeOffset="77206.939">26082 8278 0,'0'24'47,"24"46"-47,-24 24 16,23 0-1,24 0-15,-23 24 16,-1-24-16,1-70 16,-1 46-16,-23 1 15,24-24-15,-24-24 16,0 1-16,23 23 16</inkml:trace>
  <inkml:trace contextRef="#ctx0" brushRef="#br0" timeOffset="78160.27">26035 8137 0,'0'-23'47,"188"23"-47,-94 0 15,47 0-15,-47 0 16,-47 0-16,-23 0 16,47 23-16,-48 1 31,-23-1-16,24 24-15,-24 0 32,0 0-32,-24 24 15,-23-24-15,0 0 16,-24 23-16,24-23 16,0-23-16,24 23 15,-1-47-15,-70 71 16,47-71-16,24 23 15,117-23 95,23-47-95,-46 47-15,-1 0 16,-46 0-16,47 0 16,-48 24-16,24 23 15,-23-24-15,-1 1 16,-23 23 0,47-24-16,-47 24 15,0 0-15,0 0 16,0 24-1,0-48-15,0 24 16,0-23-16,-47-1 16,-47 48-16,23-71 15,24 0-15,24 0 16,-1 0 0,1 0-1,-1 0 1,-23 0-1,24 0-15,-1 0 16</inkml:trace>
  <inkml:trace contextRef="#ctx0" brushRef="#br0" timeOffset="78912.387">26905 9148 0,'47'-23'63,"71"23"-48,-1-47-15,-46 0 16,23 23-16,-47-46 16,0 46-16,-23 1 15,-24-1 17,0 1-17,0-24 16,-24 47-15,1 0 0,-1 0-16,1 0 15,-24 0 1,-1 0-16,48 23 16,-23-23-16,-24 47 15,23 24 1,1-48-16,-1 24 15,24-23-15,0 23 16,0-24-16,0 1 16,0-1-16,0 24 15,0-23-15,24-1 16,-1 1 0,1-24-16,-1 0 15,48 0 1,23 0-16,-47 0 0,24-24 15,-24 1-15,-24-1 16,1 1-16,-1-1 16</inkml:trace>
  <inkml:trace contextRef="#ctx0" brushRef="#br0" timeOffset="79592.541">27775 8678 0,'-23'0'15,"-24"0"1,23 0 0,1 0-1,23 24 1,0-1-1,0 1-15,0-1 16,0 1-16,23-1 16,1 1-16,-1-24 15,1 0 1,-24 23 0,23-23 46,-23 24-46,24-1-1,-24 1 17,0 23-17,-24-47 1,1 23-1,-24-23 17,23 0-32,1 0 15,-1 0 17</inkml:trace>
  <inkml:trace contextRef="#ctx0" brushRef="#br0" timeOffset="80152.481">27893 7784 0,'0'188'32,"71"-23"-17,-1 0-15,-23-24 16,0 0-16,-47-71 16,24 25-16,-24-1 15,23-71-15,-23 48 16,24-24-1,-24 0-15,0-24 16</inkml:trace>
  <inkml:trace contextRef="#ctx0" brushRef="#br0" timeOffset="80656.48">27540 8513 0,'188'-23'31,"-23"-1"-15,70 1-16,-117-48 15,23 48-15,0-1 16,-23-23-16,-24 24 15,-71 23 17</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19T11:29:42.237"/>
    </inkml:context>
    <inkml:brush xml:id="br0">
      <inkml:brushProperty name="width" value="0.05292" units="cm"/>
      <inkml:brushProperty name="height" value="0.05292" units="cm"/>
      <inkml:brushProperty name="color" value="#FF0000"/>
    </inkml:brush>
  </inkml:definitions>
  <inkml:trace contextRef="#ctx0" brushRef="#br0">14252 2657 0,'-23'0'16,"23"47"0,0 0-16,0 24 15,0-1-15,0 1 16,23 47-16,-23-24 16,24 70-16,-24-70 15,23 0-15,-23 71 16,47 0-16,-47-71 15,0 47-15,24-47 16,-24-23-16,0 23 16,0-24-16,0-46 15,0 46-15,0 1 16,0-24-16,0 47 16,0-47-16,0 47 15,0 0-15,0 24 16,0-24-16,0 0 15,0-24-15,0 1 16,0-1-16,0 25 16,0-25-16,0 24 15,0-70-15,0 46 16,0 24-16,0 0 16,0-23-16,0 23 15,0-23 1,0 46-16,23 24 15,-23-70-15,0 23 16,0 24-16,0-1 16,0-23-16,0 71 15,0-1-15,0-93 16,0 47-16,0-1 16,0 1-16,0-48 15,0 24-15,0-23 16,0 0-16,0-1 15,0-46-15,0-1 16,0 24-16,0-23 16,24-24 124</inkml:trace>
  <inkml:trace contextRef="#ctx0" brushRef="#br0" timeOffset="4127.982">14064 2657 0,'24'0'0,"-1"0"16,24 0-16,47 0 16,24 24-16,-48-24 15,1 0 1,47 0-16,-1 0 15,-23 0-15,24 0 16,-24 0-16,23 0 16,1 0-16,94 0 15,-24 0-15,-47 0 16,0 0-16,-23 0 16,-24 0-16,94 0 15,-47 0-15,-23 0 16,70 0-16,-47 0 15,-24 0-15,-22 0 16,-25 0-16,24 0 16,-70 0-16,23 0 31,94 0-15,-71 0-16,48 0 15,70 0-15,0 0 16,24 23-16,-24-23 15,71 0-15,-48 0 16,-46 0-16,-47 0 16,-1 0-16,-23 0 15,0 0 1,0 0-16,1 0 16,-25 0-16,-23 0 15,47 0-15,0 0 16,0 0-16,-47 0 15,47 0-15,24 24 16,-71-24-16,24 0 16,-1 0-16,1 0 15,23 0-15,-24 0 16,72 0-16,22 47 16,24-24-16,-94 1 15,0-24 1,71 0-16,-24 0 0,-94 0 15,24 0-15,-24 0 16,-24 0-16,24 0 16,-23 0-16,46 0 15,-46 0-15,23 0 16,47 0-16,-23 0 16,-1 0-16,-23 0 15,24 0-15,-48 0 16,24 0-16,-23 0 15,23 0 1,-24 0-16,24-24 16,-23 24-16,-1 0 15,1 0 1,0 0-16,-1-23 16,24 23-16,0-47 15,-23 47-15,-1 0 16,24-24-1,-23 24 1,-1 0 0,24-23-1,0 23 17,-47-24-32,24 24 15,46 0-15,-46 0 16,23-23-1,0 23-15,0-24 16,-23 24-16,23 0 16,0-23-16,-24 23 15,1 0 48,23 0-48,0 0-15,0 0 16,-24 0-16,1 0 16,-1 0-1,1 0 17,23 0-32,-24 0 15,24 0-15,24 0 16,0 23-16,-24 1 15,-24-24 1,-23 23 0,24-23 15,70 71-31,-71-48 16,1 1-1,-24-1-15,0 1 31,0 23-15,0-24-16,23 24 16,-23 48-1,0-1-15,0 70 16,0-46-16,0 70 16,0-47-16,0-23 15,0 70-15,0-47 16,0-47-16,0 0 15,47 0-15,-47 24 16,0-24-16,0-24 16,0 24-16,0-23 15,0 47-15,0-48 16,0 24-16,0 0 16,0 0-16,0 0 15,0-23-15,0 0 16,0-1-16,0-23 15,0 47-15,0-47 16,0 47-16,0-23 16,0 47-16,0-48 15,0 48-15,0 46 16,0-70-16,0 47 16,24 24-16,-24-71 15,0 0-15,0-70 16,0 23-16,0 23 15,0-23 1,0 24-16,0-24 16,0-23-16,47 70 15,-47-47-15,0 0 16,0 23-16,0-23 16,0 0-1,23-23-15,1-1 16,-24 24-16,0 0 15,0 0 1,0-23-16,0 23 16,0-23-1,23 46-15,-23-46 78,0 23-62,-23 0 0,-1-47-1,24 47-15,-23-24 16,-1 1-16,24 23 16,-23-24-16,-1 1 15,24 23 1,-23-47-16,-24 47 15,47-24-15,-47 1 16,23-1-16,1 1 16,23-1-16,-24-23 15,24 24-15,-23 0 16,-1-24-16,24 23 16,-23-23-16,-1 24 15,1-24-15,-48 23 16,0-23-16,1 0 15,46 0-15,-46 0 16,-24 0-16,23 0 16,1 0-16,46 0 15,-46 0-15,-1 0 16,0 0-16,-46 0 16,-1 0-16,-46 0 15,-1 0-15,94 0 16,1 0-16,-71 0 15,47 0-15,47 0 16,-24 0-16,24 0 16,-24 0-16,-23 0 15,0 0-15,-23 0 16,-95 0 0,47 0-16,-93 0 15,-48 0-15,24 0 16,23-23-16,47-1 15,-46-23-15,-1 0 16,71 47-16,23 0 16,48 0-16,-48 0 15,24 0-15,-24 0 16,1 0-16,70 0 16,-48-24-16,48 24 15,-94 0 1,94 0-16,47 0 0,-47 0 15,23 0-15,48 0 16,-71 0-16,23 0 16,1 0-16,23 0 15,-24 0-15,1 0 16,-24 0-16,-1 0 16,48 0-16,0 0 15,-23 0-15,-1 0 16,-23 0-1,47 0-15,-23 0 16,-1 0-16,-23 0 16,23 0-16,1 0 15,23 0-15,-24 0 16,1 0-16,46 0 16,-46 0-16,-1 0 15,48 0-15,-24 0 16,0 0-16,-48 0 15,25 0-15,-24 0 16,23 0-16,1 0 16,23 0-16,0 0 15,0 0-15,-24 0 16,48 0-16,-1 0 16,-47 0-16,48 0 15,-48 0-15,1 0 16,46 0-16,-23 0 15,-47 0-15,47 0 16,0 0-16,0 0 16,0 0-16,24-23 156,-1-1-156,0-23 16,1 24-1,-1-1-15,24 1 47,-23 23-47,23-24 16,-24 24-16,24-23 15,-23-1 1,-1 1 0,1 23-1,23-24 16,0 1 48,23 23-1,118 0-63</inkml:trace>
  <inkml:trace contextRef="#ctx0" brushRef="#br0" timeOffset="9008.284">14205 2798 0,'0'-47'62,"0"24"-31,-23-1-31,-1 1 16,1 23 0,23-24-1,-24 1 1,1 23-1,-24-47 1,23 23 15,1 24-15,-1 0-16,0-23 31,1-1-31,-1 24 16,1 0-16,-1-23 15,1 23-15,-24 0 16,23 0-16,-23-24 16,0 1-16,0-1 15,24 24-15,-24 0 16,-24-23-16,1-1 16,46 24-16,1 0 15,-25-23-15,1-1 16,0 0-1,0 24 1,24 0-16,-1-23 16,1 23-16,-24-24 15,-24 24-15,24 0 16,-23 0-16,23-23 16,-47 23-16,46-47 15,25 47-15,-48 0 16,1 0-16,-1-24 15,24 1-15,-47-1 16,24 24-16,-71-23 16,23-1-16,24 24 15,70 0 1,-70-23-16,-23-24 16,46 23-16,1 24 15,-1-23 1,47 23-16,-70-47 15,24 47-15,23 0 16,-24-24-16,1 24 16,46-23-16,-93-24 15,23 47-15,-1 0 16,1-24-16,24 24 16,-24-23-16,23 23 15,-70-47 1,-24 47-16,48-24 15,-1 0-15,48 24 16,-71-23-16,94-1 16,0 1-16,-24 23 15,0 0-15,1 0 16,23 0-16,-24 0 16,1 0-16,23-24 15,0 24-15,0 0 16,23 0-1,-70 0 1,47 0-16,23 0 16,1 0-16,-24 0 15,23 0-15,1 0 16,-48 0-16,1 0 16,-48 0-16,24 0 15,0 0-15,23 0 16,-23 0-16,0 0 15,-23 0-15,-24 0 16,-24 0-16,94 0 16,24 0-16,-47 0 15,47 0-15,-94 24 16,94-24-16,-47 47 16,0-24-16,-71 25 15,48-1-15,23-24 16,-71 71-16,71-70 15,23 23-15,-23-24 16,24 24-16,46-47 16,1 24-16,-24-1 15,-24 24-15,48-47 16,-1 24-16,-23-1 16,0 24-1,24-23-15,-72-1 16,25 72-16,23-72 15,23-23-15,-23 47 16,24 0-16,-1-47 16,-46 71-16,46-1 15,-46 1-15,46-24 16,-23 23-16,24-23 16,-1 24-16,-23-48 15,47 25-15,-24-25 16,24 24-1,0-23 1,-47-1 0,47 1-1,0 23 1,-23-47-16,23 23 16,0 1-1</inkml:trace>
  <inkml:trace contextRef="#ctx0" brushRef="#br0" timeOffset="10040.046">4774 2657 0,'0'24'47,"0"-1"-31,0 24-16,0-23 16,0 23-16,0 23 15,0-23-15,0 1 16,0-25-16,0 24 15,0 0-15,0 24 16,0-24 0,0-24-1,0 24-15,0-23 16,0-1 15,0 1-15,141-71 187,-70 23-203,-1 1 16,-22-1-16,22-23 15,71 0-15,-70 24 16,-24-1-1,0 24-15,-24-23 16,1 23 0,-1 0 15</inkml:trace>
  <inkml:trace contextRef="#ctx0" brushRef="#br0" timeOffset="17464.457">2140 2257 0,'0'24'63,"94"23"-48,-70 0-15,46 0 16,-23-23-16,47 70 15,-47-71-15,1 24 16,-25-23-16,24 46 16,0-70-16,-47 24 15,71 46-15,-24-70 16,-47 24-16,47-1 16,-47 1-16,23-1 15,24-23-15,0 24 16,-23-1-1,-1-23 1,-23 24-16,24-24 16,-1 0-1,1 47 1</inkml:trace>
  <inkml:trace contextRef="#ctx0" brushRef="#br0" timeOffset="18111.977">3128 2587 0,'0'47'62,"0"-24"-62,0 24 16,0-23-16,0 46 16,47-23-16,-47 0 15,24-23-15,-24 47 16,47-48-16,-47 1 15,0-1 1,-24 1 125,-47-24-126,-23 0-15,71 0 16</inkml:trace>
  <inkml:trace contextRef="#ctx0" brushRef="#br0" timeOffset="25392.391">14111 3269 0,'0'23'62,"0"48"-46,24-24-16,-24 0 15,0 0-15,0-24 16,0 1-16,0-1 16,23 25-16,-23-1 31,0-24-15,0 1-16,0-1 15,0 1-15,24 23 16,-24-24-1,0 24 1,23 0-16,-23-23 31,0-1-15,0 1 0,0-1-16,24 1 93</inkml:trace>
  <inkml:trace contextRef="#ctx0" brushRef="#br0" timeOffset="28736.376">14017 3363 0,'0'-24'16,"47"24"-16,47 0 15,71 0-15,-71 0 16,-47 0-16,23 0 15,1 0-15,-24 0 16,24 0-16,-1 0 16,24 0-16,0 0 15,0 0-15,0 0 16,48 0-16,69 0 16,-70 0-16,-47 0 15,-23 0-15,23 0 16,0 0-16,0 0 15,-23 0-15,23 0 16,0 0-16,23 0 16,1 0-16,-24 0 15,-23 24 1,-48-24-16,48 0 16,-24 0-16,-24 0 15,1 0 1,23 0-16,0 0 15,47 23-15,-23 1 16,23-24-16,23 47 16,24-24-16,0-23 15,-94 24-15,48-24 16,46 23-16,47-23 16,-71 24-16,189-1 15,-235-23 1,23 0-16,-24 0 15,1 0-15,23 0 16,-23 0-16,-24 0 16,0 24-16,0-24 15,-24 24-15,48-24 16,23 23-16,-24-23 16,24 24-16,-47-24 15,24 23-15,23-23 16,-23 24-16,70-24 15,-71 23 1,-46-23-16,23 0 0,-24 0 16,24 0-1,0 0 1,0 0-16,24 0 16,-47 0-16,46 0 15,-46 0-15,46 0 16,-23 0-16,0 0 15,24 0-15,-48 0 16,24-23-16,24 23 16,-24-24-16,0 1 15,47-1-15,-70 24 16,23 0-16,23-47 16,-46 47-16,-1-24 15,1 24-15,-1 0 16,1 0-16,-1 0 15,-23-23 1,47 23-16,-23-24 16,23 24-1,-47-23-15,47 23 16,-24 0-16,24 0 16,1 0 15,-1 0-31,23 0 15,-46 0 1,46-24-16,-46 24 16,46 0-16,-23-23 15,0-1-15,0 24 16,0 0-16,24-23 16,23 23-16,-47-24 15,71 24-15,-1-47 16,1 47-16,23 0 15,-47-23-15,-23 23 16,-1 0-16,-46-24 16,-1 24-16,1 0 15,-1 0 1,1 0 15,-1 0-15,1 0-16,23 0 31,-24 0-15,1 0 46,-1 0-46,1 0-1,-24 24-15,23-24 16,-23 23-16,0 1 16,47 23-1,-47-24 17,0 1-32,0 46 15,0-46 1,0 23-16,0-23 15,0-1-15,0 1 16,0-1 0,0 24 15,0-23 16,0 23-32,0-24 17,-23 1-17,-1 23 1,1-47 0,-24 23-1,23-23 1,1 24-16,-1-1 15,1-23 1,-48 0 0,1 24-1,-1 23-15,48-47 16,-48 0-16,-23 0 16,94 23-16,-71-23 15,-46 24-15,46-24 16,24 0-16,-47 0 15,0 0-15,0 0 16,-24 0-16,71 0 16,-47 0-16,24 0 15,-1 0-15,-23 0 16,24 0-16,-1 0 16,0 0-1,-23 0-15,24 0 16,-24 0-16,-24 0 15,1 0-15,-25 0 16,-22 0-16,70 0 16,0 0-16,47 0 15,-24 0-15,1 0 16,-1 0-16,0 0 16,24 0-16,-23 0 15,-1 0-15,24 0 16,-23 0-16,-1 0 15,48 0-15,-71 0 16,23 0-16,-47 0 16,48 0-16,-48 0 15,-46 0-15,70 0 16,-1 0-16,-46 0 16,71 0-16,23 0 15,-24 0-15,-23 0 16,0 0-16,71 0 15,-72 0-15,25 0 16,-1 0-16,1 0 16,-24 0-16,-47 0 15,70 0 1,-23 0-16,23 0 16,-23 0-16,0 0 15,0 0-15,47 0 16,-47 0-16,0 0 15,0 0-15,-47 0 16,23 0-16,24 0 16,-47 0-16,70 0 15,-23 0-15,0 0 16,47 0-16,0 0 16,-23 0-16,23 0 15,0 0-15,0 0 16,0 0-16,-24 0 15,-23 0-15,47 0 16,-24 0-16,48 0 16,-24 0-16,0-24 15,0 24-15,0-23 16,23 23 0,1 0-16,-1 0 15,1 0-15,-1-24 16,1 24-16,-1 0 15,1 0 1,-25 0-16,25 0 0,-24 0 16,23 0-1,-46 0-15,-1 0 16,1 0-16,23 0 16,-24 0-16,48-47 15,-24 47-15,0 0 16,-24 0-16,24 0 15,23 0-15,1 0 16,-1 0 0,1 0 109,-24 0-94,23 0 31,-23 0-46,24 0 0</inkml:trace>
  <inkml:trace contextRef="#ctx0" brushRef="#br0" timeOffset="32928.46">14111 3716 0,'-47'-47'16,"24"47"-16,23-24 16,-71-47-1,-47-23 1,-23 0-16,-47-23 15,47 46-15,-71-23 16,-23-47-16,-47 47 16,23-47-16,1 47 15,93 23-15,-94 1 16,48-48-16,-72 47 16,72 24-16,-1-23 15,24-1-15,-47 48 16,94-48-16,46 48 15,-116-1 1,-1 1-16,48-24 16,-72-24-16,166 71 15,-95-47-15,48 47 16,-1 0-16,-70 0 16,70 0-16,-23 0 15,47 0-15,-94 0 16,-24 0-16,71 0 15,-24 0-15,24 0 16,94 0-16,-23 0 16,-1 0-16,24 0 15,24 0-15,-1 0 16,-117 24-16,94-24 16,23 23-16,1-23 15,-24 24-15,-47 23 16,23-24-16,48 1 15,-95 23-15,-23 23 16,71-70-16,-25 47 16,48 0-16,0-47 15,-23 47-15,-1 24 16,-46-48-16,-1 48 16,71-24-1,0-23-15,0 23 0,-94 23 16,94-23-16,0-23 15,23-1 1,-23 1-16,24-1 16,-1 1-16,1-24 15</inkml:trace>
  <inkml:trace contextRef="#ctx0" brushRef="#br0" timeOffset="34590.69">14229 4327 0,'-47'0'63,"0"0"-63,-94 47 15,23 0-15,0-47 16,-23 24-16,24-24 15,-48 0-15,47 0 16,-46 0-16,-24 0 16,23 0-16,71-47 15,-47 23-15,47-46 16,47 70-16,-47-71 16,-47 0-16,-48-23 15,-163-47-15,-48-47 16,-24 23-16,48 48 15,-94-48-15,70 48 16,-47-24-16,165 46 16,141 48-16,-47 0 15,23-23-15,24 46 16,-24-46-16,95 46 16,46 24-16,-46-23 15,-48-1-15,24 24 16,0 0-16,-24 0 15,-70 0 1,47 0-16,23 0 16,48 0-16,-24 0 15,23 0-15,24 0 16,0 0-16,-23 0 16,46 0-1,1 47-15,-24-23 16,23-24-16,-47 47 15,48-24-15,-1 1 16,-46-1-16,23 48 16,23-71-16,-23 47 15,24-24-15,-1 25 16,1-1 0,23-24-16,-24 1 15,24-1 1,0 1-16</inkml:trace>
  <inkml:trace contextRef="#ctx0" brushRef="#br0" timeOffset="35711.81">14581 5009 0,'-23'24'15,"-48"23"-15,-46 23 16,23-23-16,-24 24 15,-70-24-15,23 0 16,1-24-16,-1 1 16,-23-1-16,94-23 15,-118 47-15,95-23 16,-24-24-16,-1 0 16,-22 0-16,-1 0 15,-23 0-15,23 0 16,-23 0-16,-47 0 15,-47 0 1,0 0-16,23-24 0,-117-93 16,70 46-1,-117-70-15,-24 24 16,164-24-16,25 46 16,-119-46-16,25 0 15,140 0-15,24 24 16,70 22-16,-23 1 15,24-23-15,22 46 16,1-23-16,24 47 16,23 0-16,23 0 15,-23 24-15,0-1 16,-23 0-16,-1 24 16,-23-47-16,23 24 15,-46 23-15,-24-24 16,0 1-16,0-24 15,117 47-15,-23-24 16,-24 1 0</inkml:trace>
  <inkml:trace contextRef="#ctx0" brushRef="#br0" timeOffset="36664.794">14370 5785 0,'-47'0'15,"-24"47"-15,-93-23 16,70-1-16,46-23 0,-116 24 16,23-1-1,-71 1-15,-47-24 16,48 0-16,23 0 16,-118 0-16,-141 0 15,118 0-15,-142 0 16,-446 0-16,494-71 15,-330-93-15,71 23 16,-94-95-16,376 72 16,0 46-16,118 24 15,47 0-15,94-24 16,-24 24-16,71 0 16,47 47-16,0 0 15,0 0-15,24 0 16,23 24-1,0-1 1,0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37889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3235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24082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42173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0442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1779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741581-C4A6-43B7-A212-170C6B70A2D3}"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7237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41581-C4A6-43B7-A212-170C6B70A2D3}" type="datetimeFigureOut">
              <a:rPr lang="en-US" smtClean="0"/>
              <a:t>12/23/2019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2708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1581-C4A6-43B7-A212-170C6B70A2D3}" type="datetimeFigureOut">
              <a:rPr lang="en-US" smtClean="0"/>
              <a:t>12/23/2019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47071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78149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84635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41581-C4A6-43B7-A212-170C6B70A2D3}" type="datetimeFigureOut">
              <a:rPr lang="en-US" smtClean="0"/>
              <a:t>12/23/2019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78C1A-3B63-442D-B98F-F162A1F3FBFA}" type="slidenum">
              <a:rPr lang="en-US" smtClean="0"/>
              <a:t>‹#›</a:t>
            </a:fld>
            <a:endParaRPr lang="en-US"/>
          </a:p>
        </p:txBody>
      </p:sp>
    </p:spTree>
    <p:extLst>
      <p:ext uri="{BB962C8B-B14F-4D97-AF65-F5344CB8AC3E}">
        <p14:creationId xmlns:p14="http://schemas.microsoft.com/office/powerpoint/2010/main" val="2463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7" Type="http://schemas.openxmlformats.org/officeDocument/2006/relationships/image" Target="../media/image33.emf"/><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6" Type="http://schemas.openxmlformats.org/officeDocument/2006/relationships/image" Target="../media/image34.emf"/><Relationship Id="rId5" Type="http://schemas.openxmlformats.org/officeDocument/2006/relationships/customXml" Target="../ink/ink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2581"/>
            <a:ext cx="11940989" cy="1376980"/>
          </a:xfrm>
        </p:spPr>
        <p:txBody>
          <a:bodyPr>
            <a:noAutofit/>
          </a:bodyPr>
          <a:lstStyle/>
          <a:p>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r>
              <a:rPr lang="en-US" sz="8000" b="1" i="1" dirty="0">
                <a:solidFill>
                  <a:srgbClr val="002060"/>
                </a:solidFill>
                <a:effectLst>
                  <a:outerShdw blurRad="38100" dist="38100" dir="2700000" algn="tl">
                    <a:srgbClr val="000000">
                      <a:alpha val="43137"/>
                    </a:srgbClr>
                  </a:outerShdw>
                </a:effectLst>
              </a:rPr>
              <a:t>Deep Learning from Scratch</a:t>
            </a:r>
            <a:endParaRPr lang="en-US" sz="9600" b="1" i="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505" y="3130476"/>
            <a:ext cx="11940989" cy="3576916"/>
          </a:xfrm>
        </p:spPr>
        <p:txBody>
          <a:bodyPr>
            <a:normAutofit fontScale="85000" lnSpcReduction="20000"/>
          </a:bodyPr>
          <a:lstStyle/>
          <a:p>
            <a:endParaRPr lang="en-US" dirty="0">
              <a:solidFill>
                <a:srgbClr val="7030A0"/>
              </a:solidFill>
            </a:endParaRPr>
          </a:p>
          <a:p>
            <a:r>
              <a:rPr lang="en-US" sz="3900" b="1" i="1" dirty="0">
                <a:solidFill>
                  <a:srgbClr val="7030A0"/>
                </a:solidFill>
              </a:rPr>
              <a:t>FAHAD HUSSAIN</a:t>
            </a:r>
          </a:p>
          <a:p>
            <a:r>
              <a:rPr lang="en-US" sz="3900" b="1" i="1" dirty="0">
                <a:solidFill>
                  <a:srgbClr val="7030A0"/>
                </a:solidFill>
              </a:rPr>
              <a:t>MCS, MSCS, DAE(CIT)</a:t>
            </a:r>
          </a:p>
          <a:p>
            <a:endParaRPr lang="en-US" dirty="0">
              <a:solidFill>
                <a:srgbClr val="7030A0"/>
              </a:solidFill>
            </a:endParaRPr>
          </a:p>
          <a:p>
            <a:r>
              <a:rPr lang="en-US" sz="3000" b="1" i="1" dirty="0">
                <a:solidFill>
                  <a:srgbClr val="7030A0"/>
                </a:solidFill>
              </a:rPr>
              <a:t>Computer Science Instructor </a:t>
            </a:r>
            <a:r>
              <a:rPr lang="en-US" sz="2800" dirty="0">
                <a:solidFill>
                  <a:srgbClr val="7030A0"/>
                </a:solidFill>
              </a:rPr>
              <a:t>of well known international Center</a:t>
            </a:r>
          </a:p>
          <a:p>
            <a:r>
              <a:rPr lang="en-US" sz="2800" dirty="0">
                <a:solidFill>
                  <a:srgbClr val="7030A0"/>
                </a:solidFill>
              </a:rPr>
              <a:t>Also, </a:t>
            </a:r>
            <a:r>
              <a:rPr lang="en-US" sz="2800" b="1" dirty="0">
                <a:solidFill>
                  <a:srgbClr val="7030A0"/>
                </a:solidFill>
                <a:effectLst>
                  <a:outerShdw blurRad="38100" dist="38100" dir="2700000" algn="tl">
                    <a:srgbClr val="000000">
                      <a:alpha val="43137"/>
                    </a:srgbClr>
                  </a:outerShdw>
                </a:effectLst>
              </a:rPr>
              <a:t>Machine Learning and Deep learning </a:t>
            </a:r>
            <a:r>
              <a:rPr lang="en-US" sz="2800" dirty="0">
                <a:solidFill>
                  <a:srgbClr val="7030A0"/>
                </a:solidFill>
              </a:rPr>
              <a:t>Practitioner</a:t>
            </a:r>
          </a:p>
          <a:p>
            <a:endParaRPr lang="en-US" dirty="0">
              <a:solidFill>
                <a:srgbClr val="7030A0"/>
              </a:solidFill>
            </a:endParaRPr>
          </a:p>
          <a:p>
            <a:r>
              <a:rPr lang="en-US" sz="2600" b="1" dirty="0">
                <a:solidFill>
                  <a:schemeClr val="accent6"/>
                </a:solidFill>
              </a:rPr>
              <a:t>For further assistance, code and slide     </a:t>
            </a:r>
            <a:r>
              <a:rPr lang="en-US" sz="2600" b="1" dirty="0">
                <a:solidFill>
                  <a:schemeClr val="accent6"/>
                </a:solidFill>
                <a:hlinkClick r:id="rId2"/>
              </a:rPr>
              <a:t>https://fahadhussaincs.blogspot.com/</a:t>
            </a:r>
            <a:endParaRPr lang="en-US" sz="2600" b="1" dirty="0">
              <a:solidFill>
                <a:schemeClr val="accent6"/>
              </a:solidFill>
            </a:endParaRPr>
          </a:p>
          <a:p>
            <a:r>
              <a:rPr lang="en-US" sz="2600" b="1" dirty="0">
                <a:solidFill>
                  <a:schemeClr val="accent6"/>
                </a:solidFill>
              </a:rPr>
              <a:t>YouTube Channel : </a:t>
            </a:r>
            <a:r>
              <a:rPr lang="en-US" sz="2800" dirty="0">
                <a:hlinkClick r:id="rId3"/>
              </a:rPr>
              <a:t>https://www.youtube.com/fahadhussaintutorial</a:t>
            </a:r>
            <a:endParaRPr lang="en-US" sz="2600" b="1" dirty="0">
              <a:solidFill>
                <a:schemeClr val="accent6"/>
              </a:solidFill>
            </a:endParaRPr>
          </a:p>
          <a:p>
            <a:endParaRPr lang="en-US" sz="2600" b="1" dirty="0">
              <a:solidFill>
                <a:schemeClr val="accent6"/>
              </a:solidFill>
            </a:endParaRPr>
          </a:p>
          <a:p>
            <a:endParaRPr lang="en-US" dirty="0">
              <a:solidFill>
                <a:srgbClr val="7030A0"/>
              </a:solidFill>
            </a:endParaRPr>
          </a:p>
        </p:txBody>
      </p:sp>
      <p:sp>
        <p:nvSpPr>
          <p:cNvPr id="4" name="TextBox 3">
            <a:extLst>
              <a:ext uri="{FF2B5EF4-FFF2-40B4-BE49-F238E27FC236}">
                <a16:creationId xmlns:a16="http://schemas.microsoft.com/office/drawing/2014/main" id="{ACB9E6F0-3039-4FF3-85BF-CECC30387444}"/>
              </a:ext>
            </a:extLst>
          </p:cNvPr>
          <p:cNvSpPr txBox="1"/>
          <p:nvPr/>
        </p:nvSpPr>
        <p:spPr>
          <a:xfrm>
            <a:off x="3790279" y="2377441"/>
            <a:ext cx="4371191" cy="769441"/>
          </a:xfrm>
          <a:prstGeom prst="rect">
            <a:avLst/>
          </a:prstGeom>
          <a:noFill/>
        </p:spPr>
        <p:txBody>
          <a:bodyPr wrap="square" rtlCol="0">
            <a:spAutoFit/>
          </a:bodyPr>
          <a:lstStyle/>
          <a:p>
            <a:r>
              <a:rPr lang="en-US" sz="4400" b="1" i="1" u="sng" dirty="0">
                <a:solidFill>
                  <a:srgbClr val="C00000"/>
                </a:solidFill>
                <a:effectLst>
                  <a:outerShdw blurRad="38100" dist="38100" dir="2700000" algn="tl">
                    <a:srgbClr val="000000">
                      <a:alpha val="43137"/>
                    </a:srgbClr>
                  </a:outerShdw>
                </a:effectLst>
              </a:rPr>
              <a:t>Theory + Practical </a:t>
            </a:r>
          </a:p>
        </p:txBody>
      </p:sp>
    </p:spTree>
    <p:extLst>
      <p:ext uri="{BB962C8B-B14F-4D97-AF65-F5344CB8AC3E}">
        <p14:creationId xmlns:p14="http://schemas.microsoft.com/office/powerpoint/2010/main" val="185859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915" y="43032"/>
            <a:ext cx="10654169" cy="877950"/>
          </a:xfrm>
        </p:spPr>
        <p:txBody>
          <a:bodyPr>
            <a:noAutofit/>
          </a:bodyPr>
          <a:lstStyle/>
          <a:p>
            <a:r>
              <a:rPr lang="en-US" sz="5400" b="1" dirty="0">
                <a:solidFill>
                  <a:srgbClr val="7030A0"/>
                </a:solidFill>
              </a:rPr>
              <a:t>Stochastic gradient descent</a:t>
            </a:r>
            <a:endParaRPr lang="en-US" sz="5400" b="1"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Rectangle 4">
            <a:extLst>
              <a:ext uri="{FF2B5EF4-FFF2-40B4-BE49-F238E27FC236}">
                <a16:creationId xmlns:a16="http://schemas.microsoft.com/office/drawing/2014/main" id="{87720938-5EB9-4324-91D6-2625A7E257CC}"/>
              </a:ext>
            </a:extLst>
          </p:cNvPr>
          <p:cNvSpPr/>
          <p:nvPr/>
        </p:nvSpPr>
        <p:spPr>
          <a:xfrm>
            <a:off x="251012" y="1503609"/>
            <a:ext cx="11940988" cy="3970318"/>
          </a:xfrm>
          <a:prstGeom prst="rect">
            <a:avLst/>
          </a:prstGeom>
        </p:spPr>
        <p:txBody>
          <a:bodyPr wrap="square">
            <a:spAutoFit/>
          </a:bodyPr>
          <a:lstStyle/>
          <a:p>
            <a:pPr algn="just"/>
            <a:r>
              <a:rPr lang="en-US" sz="2800" dirty="0"/>
              <a:t>The word ‘</a:t>
            </a:r>
            <a:r>
              <a:rPr lang="en-US" sz="2800" i="1" dirty="0"/>
              <a:t>stochastic</a:t>
            </a:r>
            <a:r>
              <a:rPr lang="en-US" sz="2800" dirty="0"/>
              <a:t>‘ means a system or a process that is linked with a random probability. Hence, in Stochastic Gradient Descent, a few samples are selected randomly instead of the whole data set for each iteration. In Gradient Descent, there is a term called “batch” which denotes the total number of samples from a dataset that is used for calculating the gradient for each iteration. In typical Gradient Descent optimization, like Batch Gradient Descent, the batch is taken to be the whole dataset. Although, using the whole dataset is really useful for getting to the minima in a less noisy or less random manner, but the problem arises when our datasets get really huge.</a:t>
            </a:r>
            <a:endParaRPr lang="en-US" sz="3600" b="1" dirty="0">
              <a:solidFill>
                <a:srgbClr val="00B050"/>
              </a:solidFill>
            </a:endParaRPr>
          </a:p>
        </p:txBody>
      </p:sp>
    </p:spTree>
    <p:extLst>
      <p:ext uri="{BB962C8B-B14F-4D97-AF65-F5344CB8AC3E}">
        <p14:creationId xmlns:p14="http://schemas.microsoft.com/office/powerpoint/2010/main" val="113759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915" y="43032"/>
            <a:ext cx="10654169" cy="877950"/>
          </a:xfrm>
        </p:spPr>
        <p:txBody>
          <a:bodyPr>
            <a:noAutofit/>
          </a:bodyPr>
          <a:lstStyle/>
          <a:p>
            <a:r>
              <a:rPr lang="en-US" sz="5400" b="1" dirty="0">
                <a:solidFill>
                  <a:srgbClr val="7030A0"/>
                </a:solidFill>
              </a:rPr>
              <a:t>Stochastic gradient descent</a:t>
            </a:r>
            <a:endParaRPr lang="en-US" sz="5400" b="1"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Rectangle 4">
            <a:extLst>
              <a:ext uri="{FF2B5EF4-FFF2-40B4-BE49-F238E27FC236}">
                <a16:creationId xmlns:a16="http://schemas.microsoft.com/office/drawing/2014/main" id="{87720938-5EB9-4324-91D6-2625A7E257CC}"/>
              </a:ext>
            </a:extLst>
          </p:cNvPr>
          <p:cNvSpPr/>
          <p:nvPr/>
        </p:nvSpPr>
        <p:spPr>
          <a:xfrm>
            <a:off x="114747" y="774126"/>
            <a:ext cx="11940988" cy="1261884"/>
          </a:xfrm>
          <a:prstGeom prst="rect">
            <a:avLst/>
          </a:prstGeom>
        </p:spPr>
        <p:txBody>
          <a:bodyPr wrap="square">
            <a:spAutoFit/>
          </a:bodyPr>
          <a:lstStyle/>
          <a:p>
            <a:r>
              <a:rPr lang="en-US" sz="2400" b="1" dirty="0">
                <a:solidFill>
                  <a:srgbClr val="222222"/>
                </a:solidFill>
                <a:latin typeface="arial" panose="020B0604020202020204" pitchFamily="34" charset="0"/>
              </a:rPr>
              <a:t>Stochastic gradient descent</a:t>
            </a:r>
            <a:r>
              <a:rPr lang="en-US" sz="2400" dirty="0">
                <a:solidFill>
                  <a:srgbClr val="222222"/>
                </a:solidFill>
                <a:latin typeface="arial" panose="020B0604020202020204" pitchFamily="34" charset="0"/>
              </a:rPr>
              <a:t> (often abbreviated SGD) is an iterative method for optimizing an objective function with suitable smoothness properties (e.g. differentiable or subdifferentiable).                     </a:t>
            </a:r>
            <a:r>
              <a:rPr lang="en-US" sz="2800" b="1" dirty="0">
                <a:solidFill>
                  <a:srgbClr val="00B050"/>
                </a:solidFill>
                <a:latin typeface="arial" panose="020B0604020202020204" pitchFamily="34" charset="0"/>
              </a:rPr>
              <a:t>~Convex Loss function~</a:t>
            </a:r>
            <a:endParaRPr lang="en-US" sz="2400" b="1" dirty="0">
              <a:solidFill>
                <a:srgbClr val="00B050"/>
              </a:solidFill>
            </a:endParaRPr>
          </a:p>
        </p:txBody>
      </p:sp>
      <p:pic>
        <p:nvPicPr>
          <p:cNvPr id="6" name="Picture 5">
            <a:extLst>
              <a:ext uri="{FF2B5EF4-FFF2-40B4-BE49-F238E27FC236}">
                <a16:creationId xmlns:a16="http://schemas.microsoft.com/office/drawing/2014/main" id="{7CD18CCB-08E8-4858-ACFC-7954FD9A15F7}"/>
              </a:ext>
            </a:extLst>
          </p:cNvPr>
          <p:cNvPicPr>
            <a:picLocks noChangeAspect="1"/>
          </p:cNvPicPr>
          <p:nvPr/>
        </p:nvPicPr>
        <p:blipFill>
          <a:blip r:embed="rId4"/>
          <a:stretch>
            <a:fillRect/>
          </a:stretch>
        </p:blipFill>
        <p:spPr>
          <a:xfrm>
            <a:off x="6310034" y="1974455"/>
            <a:ext cx="5767219" cy="3503660"/>
          </a:xfrm>
          <a:prstGeom prst="rect">
            <a:avLst/>
          </a:prstGeom>
        </p:spPr>
      </p:pic>
      <p:pic>
        <p:nvPicPr>
          <p:cNvPr id="8" name="Picture 7">
            <a:extLst>
              <a:ext uri="{FF2B5EF4-FFF2-40B4-BE49-F238E27FC236}">
                <a16:creationId xmlns:a16="http://schemas.microsoft.com/office/drawing/2014/main" id="{941CE91F-D286-4B1A-8615-9F7DBCC937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772" y="1947607"/>
            <a:ext cx="4818899" cy="3777564"/>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380F3D7-E8C5-457C-ACB3-26DC659017ED}"/>
                  </a:ext>
                </a:extLst>
              </p14:cNvPr>
              <p14:cNvContentPartPr/>
              <p14:nvPr/>
            </p14:nvContentPartPr>
            <p14:xfrm>
              <a:off x="4919040" y="1964160"/>
              <a:ext cx="5842440" cy="2769120"/>
            </p14:xfrm>
          </p:contentPart>
        </mc:Choice>
        <mc:Fallback xmlns="">
          <p:pic>
            <p:nvPicPr>
              <p:cNvPr id="4" name="Ink 3">
                <a:extLst>
                  <a:ext uri="{FF2B5EF4-FFF2-40B4-BE49-F238E27FC236}">
                    <a16:creationId xmlns:a16="http://schemas.microsoft.com/office/drawing/2014/main" id="{5380F3D7-E8C5-457C-ACB3-26DC659017ED}"/>
                  </a:ext>
                </a:extLst>
              </p:cNvPr>
              <p:cNvPicPr/>
              <p:nvPr/>
            </p:nvPicPr>
            <p:blipFill>
              <a:blip r:embed="rId7"/>
              <a:stretch>
                <a:fillRect/>
              </a:stretch>
            </p:blipFill>
            <p:spPr>
              <a:xfrm>
                <a:off x="4909680" y="1954800"/>
                <a:ext cx="5861160" cy="2787840"/>
              </a:xfrm>
              <a:prstGeom prst="rect">
                <a:avLst/>
              </a:prstGeom>
            </p:spPr>
          </p:pic>
        </mc:Fallback>
      </mc:AlternateContent>
    </p:spTree>
    <p:extLst>
      <p:ext uri="{BB962C8B-B14F-4D97-AF65-F5344CB8AC3E}">
        <p14:creationId xmlns:p14="http://schemas.microsoft.com/office/powerpoint/2010/main" val="21771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915" y="43032"/>
            <a:ext cx="10654169" cy="877950"/>
          </a:xfrm>
        </p:spPr>
        <p:txBody>
          <a:bodyPr>
            <a:noAutofit/>
          </a:bodyPr>
          <a:lstStyle/>
          <a:p>
            <a:r>
              <a:rPr lang="en-US" sz="5400" b="1" dirty="0">
                <a:solidFill>
                  <a:srgbClr val="7030A0"/>
                </a:solidFill>
              </a:rPr>
              <a:t>Stochastic gradient descent</a:t>
            </a:r>
            <a:endParaRPr lang="en-US" sz="5400" b="1"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7C5B56D1-2EEC-4A62-B626-43C69B8484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755" y="794970"/>
            <a:ext cx="11574490" cy="526806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1CED6AF-9E9D-471F-B9ED-09BEE22B5AF5}"/>
                  </a:ext>
                </a:extLst>
              </p14:cNvPr>
              <p14:cNvContentPartPr/>
              <p14:nvPr/>
            </p14:nvContentPartPr>
            <p14:xfrm>
              <a:off x="770400" y="567000"/>
              <a:ext cx="8085960" cy="2591280"/>
            </p14:xfrm>
          </p:contentPart>
        </mc:Choice>
        <mc:Fallback xmlns="">
          <p:pic>
            <p:nvPicPr>
              <p:cNvPr id="4" name="Ink 3">
                <a:extLst>
                  <a:ext uri="{FF2B5EF4-FFF2-40B4-BE49-F238E27FC236}">
                    <a16:creationId xmlns:a16="http://schemas.microsoft.com/office/drawing/2014/main" id="{81CED6AF-9E9D-471F-B9ED-09BEE22B5AF5}"/>
                  </a:ext>
                </a:extLst>
              </p:cNvPr>
              <p:cNvPicPr/>
              <p:nvPr/>
            </p:nvPicPr>
            <p:blipFill>
              <a:blip r:embed="rId6"/>
              <a:stretch>
                <a:fillRect/>
              </a:stretch>
            </p:blipFill>
            <p:spPr>
              <a:xfrm>
                <a:off x="761040" y="557640"/>
                <a:ext cx="8104680" cy="2610000"/>
              </a:xfrm>
              <a:prstGeom prst="rect">
                <a:avLst/>
              </a:prstGeom>
            </p:spPr>
          </p:pic>
        </mc:Fallback>
      </mc:AlternateContent>
    </p:spTree>
    <p:extLst>
      <p:ext uri="{BB962C8B-B14F-4D97-AF65-F5344CB8AC3E}">
        <p14:creationId xmlns:p14="http://schemas.microsoft.com/office/powerpoint/2010/main" val="251716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915" y="43032"/>
            <a:ext cx="10654169" cy="877950"/>
          </a:xfrm>
        </p:spPr>
        <p:txBody>
          <a:bodyPr>
            <a:noAutofit/>
          </a:bodyPr>
          <a:lstStyle/>
          <a:p>
            <a:r>
              <a:rPr lang="en-US" sz="5400" b="1" dirty="0">
                <a:solidFill>
                  <a:srgbClr val="7030A0"/>
                </a:solidFill>
              </a:rPr>
              <a:t>Stochastic gradient descent</a:t>
            </a:r>
            <a:endParaRPr lang="en-US" sz="5400" b="1"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4" name="Picture 3">
            <a:extLst>
              <a:ext uri="{FF2B5EF4-FFF2-40B4-BE49-F238E27FC236}">
                <a16:creationId xmlns:a16="http://schemas.microsoft.com/office/drawing/2014/main" id="{0BA3D8A8-98C3-46FE-A045-C6D0DFCBCE45}"/>
              </a:ext>
            </a:extLst>
          </p:cNvPr>
          <p:cNvPicPr>
            <a:picLocks noChangeAspect="1"/>
          </p:cNvPicPr>
          <p:nvPr/>
        </p:nvPicPr>
        <p:blipFill>
          <a:blip r:embed="rId4"/>
          <a:stretch>
            <a:fillRect/>
          </a:stretch>
        </p:blipFill>
        <p:spPr>
          <a:xfrm>
            <a:off x="297043" y="1079974"/>
            <a:ext cx="11126041" cy="4698052"/>
          </a:xfrm>
          <a:prstGeom prst="rect">
            <a:avLst/>
          </a:prstGeom>
        </p:spPr>
      </p:pic>
    </p:spTree>
    <p:extLst>
      <p:ext uri="{BB962C8B-B14F-4D97-AF65-F5344CB8AC3E}">
        <p14:creationId xmlns:p14="http://schemas.microsoft.com/office/powerpoint/2010/main" val="42525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TextBox 4">
            <a:extLst>
              <a:ext uri="{FF2B5EF4-FFF2-40B4-BE49-F238E27FC236}">
                <a16:creationId xmlns:a16="http://schemas.microsoft.com/office/drawing/2014/main" id="{85ADD4CF-6B7E-4CDB-8E9A-411679895EA6}"/>
              </a:ext>
            </a:extLst>
          </p:cNvPr>
          <p:cNvSpPr txBox="1"/>
          <p:nvPr/>
        </p:nvSpPr>
        <p:spPr>
          <a:xfrm>
            <a:off x="841721" y="2006088"/>
            <a:ext cx="10726272" cy="2646878"/>
          </a:xfrm>
          <a:prstGeom prst="rect">
            <a:avLst/>
          </a:prstGeom>
          <a:noFill/>
        </p:spPr>
        <p:txBody>
          <a:bodyPr wrap="square" rtlCol="0">
            <a:spAutoFit/>
          </a:bodyPr>
          <a:lstStyle/>
          <a:p>
            <a:r>
              <a:rPr lang="en-US" sz="16600" b="1" dirty="0">
                <a:solidFill>
                  <a:srgbClr val="7030A0"/>
                </a:solidFill>
              </a:rPr>
              <a:t>Thank You!</a:t>
            </a:r>
            <a:endParaRPr lang="en-US" sz="4000" b="1" dirty="0">
              <a:solidFill>
                <a:srgbClr val="7030A0"/>
              </a:solidFill>
            </a:endParaRPr>
          </a:p>
        </p:txBody>
      </p:sp>
    </p:spTree>
    <p:extLst>
      <p:ext uri="{BB962C8B-B14F-4D97-AF65-F5344CB8AC3E}">
        <p14:creationId xmlns:p14="http://schemas.microsoft.com/office/powerpoint/2010/main" val="3516882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26475</TotalTime>
  <Words>378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Calibri Light</vt:lpstr>
      <vt:lpstr>Office Theme</vt:lpstr>
      <vt:lpstr>   Deep Learning from Scratch</vt:lpstr>
      <vt:lpstr>Stochastic gradient descent</vt:lpstr>
      <vt:lpstr>Stochastic gradient descent</vt:lpstr>
      <vt:lpstr>Stochastic gradient descent</vt:lpstr>
      <vt:lpstr>Stochastic gradient descent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Fahad Hussain</dc:creator>
  <cp:lastModifiedBy>Fahad Hussain</cp:lastModifiedBy>
  <cp:revision>358</cp:revision>
  <dcterms:created xsi:type="dcterms:W3CDTF">2019-11-05T08:22:51Z</dcterms:created>
  <dcterms:modified xsi:type="dcterms:W3CDTF">2019-12-23T08:23:45Z</dcterms:modified>
</cp:coreProperties>
</file>