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04" r:id="rId4"/>
    <p:sldId id="30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8" d="100"/>
          <a:sy n="88" d="100"/>
        </p:scale>
        <p:origin x="2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19-12-19T11:36:11.756"/>
    </inkml:context>
    <inkml:brush xml:id="br0">
      <inkml:brushProperty name="width" value="0.05292" units="cm"/>
      <inkml:brushProperty name="height" value="0.05292" units="cm"/>
      <inkml:brushProperty name="color" value="#FF0000"/>
    </inkml:brush>
  </inkml:definitions>
  <inkml:trace contextRef="#ctx0" brushRef="#br0">28199 3363 0,'0'23'16,"23"48"0,1-24-16,46 23 15,-46-22-15,-1-1 16,24 23-16,-47-46 16,24-1-16,-24 48 15,23-71 1,1 0 78,-1 0-79,1 0-15,23 0 16,0 0-16,71-24 15,46-46-15,-70 23 16,94-24-16,-23-23 16,-24 47-16,-47 23 15,-23-23-15,-24 24 16,-24-1-16,1 24 47</inkml:trace>
  <inkml:trace contextRef="#ctx0" brushRef="#br0" timeOffset="1151.805">27822 4609 0,'24'24'94,"-24"23"-94,0 23 16,0 24-16,0 24 15,0-24-15,0-23 16,0-1-16,0-23 16,0 0-16,0-23 15,0 23-15</inkml:trace>
  <inkml:trace contextRef="#ctx0" brushRef="#br0" timeOffset="1833.36">27893 4398 0,'23'47'62,"1"0"-46,47 47-16,23 47 15,-24-24-15,1-46 16,-48 47-16,71-48 16,-70 1-16,23-24 15,-24-24-15,-23 1 16,0-1-16,47 24 15,-47-23 126</inkml:trace>
  <inkml:trace contextRef="#ctx0" brushRef="#br0" timeOffset="2255.481">28716 4703 0,'0'71'62,"0"-1"-46,-23 25-16,-24 22 15,23-23-15,-23 0 16,47-47-16,0 0 16,-24-47-16,24 24 15,0-48 63,0-70-62</inkml:trace>
  <inkml:trace contextRef="#ctx0" brushRef="#br0" timeOffset="2703.767">28834 4421 0,'23'0'78,"1"47"-62,-24 47-16,23 0 15,-23 0-15,47 24 16,0 23-16,-47-23 15,24-71-15,-1 23 16,-23-46 0,24-1-16,-24 1 93</inkml:trace>
  <inkml:trace contextRef="#ctx0" brushRef="#br0" timeOffset="3129.18">29633 4327 0,'0'47'62,"0"165"-62,0-48 16,0-22-16,0-95 15,0 94-15,-23-71 16,23 1-16,-24-48 16,24 48-16,0-1 15,0-46-15,0 23 16</inkml:trace>
  <inkml:trace contextRef="#ctx0" brushRef="#br0" timeOffset="3584.322">30010 4656 0,'0'-23'32,"-24"46"-17,24 24-15,0 24 16,-23 47-16,-1 46 15,24-70-15,0-47 16,0-23-16,0-1 16</inkml:trace>
  <inkml:trace contextRef="#ctx0" brushRef="#br0" timeOffset="4479.469">29892 4703 0,'0'-47'15,"0"24"-15,24 23 16,-1 0-16,-23-24 16,47-23-16,47 24 15,-23 23-15,-24 0 16,-24 0-16,48 0 16,-48 0-16,24 0 15,-23 0 1,-1 0-1,1 47-15,-24 0 47,0-24-31,0 24-16,0-23 16,-47 23-16,23 0 15,-23-24-15,0 25 16,0-25-16,0-23 15,-47 47-15,141-70 125,24 23-125,-1 0 16,-23-47-16,0 47 16,-23 0-16,23 0 15,-24 0-15,1 0 16,-24 23 15,0 1-31,0-1 16,0 24-16,0 0 15,0 0-15,0-23 16,0 23-16,0 0 16,0-24-1,-24 24-15,1-23 16,-48-1 0,71 1-16,-70-1 15,46-23-15,-23 0 47,0 0-47,-70 0 16,70 0-16</inkml:trace>
  <inkml:trace contextRef="#ctx0" brushRef="#br0" timeOffset="7144.327">6374 10583 0,'0'-24'47,"23"24"-32,-23 71-15,0 23 16,24 0-16,-24 0 16,0 24-16,47 23 15,-47-47-15,0 71 16,0-48-1,0 24-15,0-47 16,0 1-16,0-25 16,0-46-16,0 23 15,0-24 1,0 1 0,0-1-16,0 1 15,0-1-15,0 24 16,0-23-16,-24-48 78,24-46-62</inkml:trace>
  <inkml:trace contextRef="#ctx0" brushRef="#br0" timeOffset="8714.332">6185 10348 0,'71'0'62,"23"0"-46,0 0-16,0 0 15,71 0-15,93 23 16,-46 1-16,47-1 16,-24 24-1,0-23-15,-47-1 16,-23-23-16,-71 0 16,-23 0-16,-24 0 15,-24 0 1,1 0-1,46 0 1,-46 0-16,70 0 16,-47 0-16,0 0 15,-24 0-15,1 0 16,23 0 31,24-23-47,-1-1 15,-23 24-15,0-23 16,-23 46 125,-24 24-141,0 24 15,0 23-15,0-23 16,0 23-16,0 0 16,0 23-16,0-93 15,0 46-15,0 1 16,23 23-16,-23 0 15,0 0-15,0-23 16,0-24-16,0 23 16,0 48-16,0-47 15,24-24-15,-24-24 47,0 1 16,0-1-63,0 1 47,-24-1-1,1-23-46,-24 24 16,23-24-16,-46 0 16,-72 0-16,25 0 15,-1 0-15,24 0 16,24 0-16,-1 0 16,48 0-16,-48 0 15,0 0-15,-23 0 16,-70 0-16,-48 0 15,47 0-15,-46 0 16,23 0-16,47 0 16,117 0-16,-23 0 15,23 0-15,-23 0 188,0 0-188,0 0 15,24 0-15,-24 0 16,0 0-16</inkml:trace>
  <inkml:trace contextRef="#ctx0" brushRef="#br0" timeOffset="10352.644">5574 2540 0,'0'235'47,"0"0"-31,0 71-16,0-24 15,0 0-15,0 71 16,0-71 0,0 24-16,0-94 15,0 70-15,23-47 16,24-47-16,-23-47 16,-24-23-16,23-24 15,-23 0-15,0 24 16,0-24-16,0-24 15,0 24-15,0-70 16,0 70-16,-23 0 16,23-23-16,0-24 15,0 23-15,0 1 16,0 23-16,0-24 16,0 1-16,0-1 15,0 48-15,0-24 16,0 24-16,0-24 15,0 23-15,0-23 16,0-70-16,0 47 16,0-24-16,0 0 15,0 23-15,23 1 16,-23-48-16,0 48 16,0 23-16,0-47 15,0 0 1,0-24-16,0 1 15,0-1 126,0 1-125,0 0-16,0-1 15,0 24-15,0 24 16,0-24 0,24 0-16,0-24 15,-24 24-15,0 0 16,0-23-16,0 23 15,0-24-15,0 24 16,0-23 47,23-24-1,1-71-46,23-187-16</inkml:trace>
  <inkml:trace contextRef="#ctx0" brushRef="#br0" timeOffset="14103.763">5503 2540 0,'71'0'0,"23"0"16,24 0-16,46 0 15,71 0-15,48 0 16,69 0-16,25 0 16,-25 0-16,166 0 15,-283 0-15,118 0 16,-47 0-16,-95 0 15,-46 0-15,23 0 16,0 0-16,47 23 16,1 1-16,-1-24 15,0 0-15,47 0 16,-47 0-16,0 0 16,24 0-16,0 0 15,-118 0-15,47 0 16,-47 0-16,-70 0 15,-24 0-15,117 0 16,48 0-16,70 0 16,48 0-16,-95 0 15,24 0 1,23 0-16,-235 0 16,70 0-16,1 0 15,47 0-15,-24 0 16,0 0-16,23 0 15,72-24-15,-25 1 16,48 23-16,-47-24 16,46 24-16,-211-47 15,95 47-15,140-47 16,0 47-16,-23 0 16,23 0-16,-47 0 15,47 0-15,-23 0 16,-47-23-16,70-24 15,-47 47-15,47 0 16,-47 0-16,24-24 16,0 0-16,47 1 15,-48-24-15,-46 47 16,-141 0-16,23-24 16,70 24-16,1 0 15,23 0-15,0 0 16,24-23-16,-71-1 15,0 1-15,-70-1 16,-1 1-16,48 23 16,-24 0-1,141 0-15,-47 0 16,0 0-16,48 0 16,22 0-16,95 0 15,-71 0-15,-23 0 16,0 0-16,-1 0 15,1-94-15,-118 94 16,24-24-16,-24 1 16,47 23-16,-23 0 15,-24 0-15,-94 0 16,23 0-16,1 0 16,23 0-16,-47 0 15,47 23-15,-47 1 16,-23-24-16,46 0 15,48 23-15,-48 24 16,-23-23-16,0-24 16,24 23-16,-47-23 15,23 47-15,-24-23 16,48-24-16,-48 0 16,1 23-16,-1 1 15,-23-1 1,24-23-1,-24 47 1,0-23-16,0 47 16,0-48-16,23 48 15,-23 23-15,0 0 16,0 23-16,0 72 16,0-72-16,-23 24 15,23-23-15,-24 46 16,-23-22-16,47-95 15,-23 117-15,-24 1 16,47-95-16,-24 24 16,1 24-16,-1-47 15,24-1-15,-23-46 16,23 70-16,-24-24 16,24 71-16,-24 48 15,24-72-15,0 24 16,0-94-16,0 94 15,-47 24-15,47-24 16,0 0-16,0 47 16,0-46-16,0-25 15,0-23-15,0 71 16,0-71-16,0 47 16,0-70-1,0-1-15,0 1 16,0-24-16,0 23 15,0-23-15,0 24 16,0-1-16,0 25 16,0-1-16,0 23 15,0-23-15,0 24 16,0-24-16,0 24 16,0 46-16,0-46 15,0-24 1,0-24-16,0 24 15,24 1-15,-24 22 16,0-46-16,0-24 16,0 47-16,0-47 15,0-24-15,0 1 16,0 23-16,0 23 16,0 1-16,-24-47 15,24 23-15,0-24 16,0 48-16,0-48 15,-23-23 48,-71 71-47,47-71-16,-24 0 15,-23 47-15,0-47 16,0 0-16,-71 47 15,-70-24-15,24 1 16,-48-1-16,-23 48 16,141-71-16,46 0 15,-93 70-15,-70-70 16,46 0-16,24 0 16,-24 0-16,-23 0 15,94 0-15,-141 0 16,-24 0-16,118 0 15,-95 0-15,-69 0 16,69 0-16,72 0 16,-48 0-16,24 0 15,-24 0-15,48 0 16,46 0-16,-47 0 16,-46 0-16,69 0 15,1 0-15,71 0 16,46 0-16,-94 0 15,48 0 1,-118 0-16,94 0 16,-1 0-16,-116-70 15,70 46-15,47-23 16,-1 47-16,-22-47 16,46 47-16,24 0 15,-94 0-15,47 0 16,23 0-16,1 0 15,-95 0-15,-23 0 16,141 0-16,0 0 16,-94 0-16,-1 0 15,25-23-15,70 23 16,-118 0-16,-47 0 16,48 0-16,46-24 15,-188 24-15,47 0 16,1-23-16,23 23 15,-24 0-15,24 0 16,23 0-16,-47 0 16,24 0-16,23 0 15,142 0-15,-189 0 16,47 0 0,71 0-16,-24 0 15,24 0-15,47 0 16,47 0-16,-24 0 15,-46-24-15,23 1 16,23 23-16,-23 0 16,70 0-16,24 0 15,-47 0-15,-47 0 16,24 0-16,-25-24 16,-46 24-16,47 0 15,24 0-15,23-23 16,23 23-16,0-47 15,-23 47-15,71-24 16,-71 24-16,-24 0 16,71 0-16,-47-23 15,47 23-15,-24 0 16,48 0-16,-1 0 16,-23 0-16,0 0 15,24 0-15,-24 0 16,0 0-16,0 0 15,-24 0-15,48 0 16,-24 0-16,0 0 16,-47 0-1,-1 0-15,1 0 16,-47 47-16,71-24 16,-24-23-16,23 0 15,1 71-15,46-71 16,0 0-16,-70 23 15,71-23 1,23 24-16,-24-24 16,1 0-1,-1 0-15,1 0 16,-24 0-16,23 0 16,-23 0-16,0 0 15,-23 0-15,-24 0 16,70 0-16,-23 0 15,23-24-15,1-23 47,-1 24-47,1-24 16,-48-47-16,48 70 16,-24-47-16,-24 24 15,24 0 1,0 0-16,47 24 15,-47-1-15,47-23 32,0 24-17,0-1-15,0-23 16,-23 47-16,23-23 62,-47 23-46,47 23 0,-71 24-16</inkml:trace>
  <inkml:trace contextRef="#ctx0" brushRef="#br0" timeOffset="15049.001">6068 9431 0,'0'0'0,"0"-24"15,-47 24-15,23 0 16,-46 0-16,-1 0 16,48 0-16,-48 0 15,48 0-15,-25 24 16,25-1-16,-24 1 16,23-1-16,1 1 15,-48 46-15,48-46 16,-48 70-16,24-24 15,-47 48-15,71-71 16,-1 47-16,-23 24 16,24-95-1,-1 1-15,24 23 16,-23 47-16,23-71 16,0 1-16,0-1 15,0 1 1,0-1-1,23 48 1,1-48-16,-1 48 16,24-24-16,24 47 15,-1-23-15,-23-1 16,-23-46-16,23 23 16,0 23-16,-24-46 15,24-1-15,0 24 16,-23-23-16,23 23 15,-23-23 1,23-24-16,-24 0 16,1 47-1,23-47 1,-24 0-16,-23 23 16,47-23-16,-23 0 15,23 0 1,23 0-16,-46 0 15,-1 0-15,1 0 16</inkml:trace>
  <inkml:trace contextRef="#ctx0" brushRef="#br0" timeOffset="15960.569">5856 10936 0,'47'70'62,"-23"-70"-46,-1 71-16,24-48 16,-47 1-16,0-1 15,24 24-15,-1-47 16,-23 24-16,24 0 15,-24-1 1,23 24-16,1-47 16,-24 24-16,23-24 15,-23 47 1,24 0 31,-24-24 93,-24-23-124,-23 0-16,0 0 16,-47 0-16,71 71 15,-71-71-15,23 0 16,0 0-16,48 0 16,-24 23-1,23-23-15,1 0 16,-1 0-1,1 24 126</inkml:trace>
  <inkml:trace contextRef="#ctx0" brushRef="#br0" timeOffset="29591.708">13852 10348 0,'0'23'47,"0"71"-32,47-23-15,-47-24 16,24 24-16,-24-1 16,0 24-16,0-70 15,0 23 1,0 0-16,23 23 16,-23-46-1,0 23-15,0 23 16,0-46-16,0 23 15,0-23-15,0 23 16,0-24-16,0 24 16,0-23-1,0 23 17,0-24-32,0 24 31,0-23-31,0-1 15,0 24 1,0 0 0,0-23-1,0-1 1,0 24 0,0-23-1,0 46-15,0-46 16,0 0-1</inkml:trace>
  <inkml:trace contextRef="#ctx0" brushRef="#br0" timeOffset="31774.997">13641 10395 0,'23'0'0,"48"0"15,-1 0 1,24 0-16,24 0 16,70 0-16,-47 0 15,47 0-15,-23 0 16,-24 0-16,24 0 15,-48 0-15,48 0 16,23 0-16,-117 0 16,-24 0-16,0 0 15,0 0-15,0 0 16,23 0 0,-23 0-1,1 0-15,22 0 16,-46 0-1,-1 0-15,24 0 16,0 0-16,-23 0 16,23 0-16,0 0 15,0 0-15,-24 0 16,1 0 125,-1 94-141,24 0 15,-23 71-15,46-1 16,-46 1-16,23-24 15,-23-94-15,23 71 16,-24-1-16,1-46 16,-24-48-1,0 48-15,23-24 16,-23 0-16,0 0 16,0-24-1,24 1 1,-24 0-1,0-1-15,0 1 16,0-1-16,0 1 16,0 23-1,0-24 1,0 24 0,0-23-1,0-1 1,0 1 15,0-1 0,-141 1-15,-1-1-16,25-23 16,-1 0-16,-23 0 15,0 0-15,0 0 16,70 0-1,1 0-15,-48 0 16,48 0-16,23 0 16,0 0-16,0 0 15,-24 0-15,24 0 16,0 0-16,-47 0 16,23 0-16,24 0 15,-23 0-15,-1 0 16,1 0-16,46 0 15,1 0 1,-1 0 0,1 0 31,-1 0 31,-23 0-78,23 0 15,-23 0-15,24 0 16,-24 0 0,23 0-16,1 0 15,-1 0 1,1 0-1,-24 0 1,23 0 0,-23 0-16,0 0 15,0 0-15,24 0 16,-24 0 0,23 0 124,24-47-124,0 24-1,0-24-15,0 23 16,0 1-16,0-1 16,0-23-1,0 24-15,0-24 16,0 23 0,0-23-1,0 23 1</inkml:trace>
  <inkml:trace contextRef="#ctx0" brushRef="#br0" timeOffset="49896.54">21919 10512 0,'0'71'63,"0"0"-47,0 23-16,0-24 15,0-23-15,0 24 16,0-1-16,0 48 15,0-24-15,0-70 16,0 70-16,0-24 16,0 95-16,0-118 15,0 23-15,0-23 16,0 0-16,0-23 16,0-1-1</inkml:trace>
  <inkml:trace contextRef="#ctx0" brushRef="#br0" timeOffset="52176.14">21590 10442 0,'47'0'31,"-23"0"-31,23 0 16,-24 0-16,24 0 15,47 0-15,24 0 16,-1 0-16,48 0 15,47 0-15,-1 0 16,-117 0-16,142 0 16,-25 0-16,1 0 15,-24 0-15,-23 0 16,-71 0-16,0 0 16,23 0-16,-22 0 15,-1 0-15,-24 0 16,1 0-16,-1 0 15,-23 0-15,24 0 16,-1 0 0,25 0-16,-1 0 15,0 0-15,0 0 16,-24 0-16,-46 0 16,-1 0-16,48 0 15,-48 0 1,1-24-1,-1 71 189,-23 24-189,0-48-15,24 48 16,47 47-16,-71-48 15,23 1 1,-23-24-16,0 47 16,0-24-16,24 1 15,-24-24-15,23 24 16,-23-48-16,0 24 16,0 0-16,0-23 15,0 46-15,0-23 16,24 24-16,-24-24 15,0-24 1,0 1-16,0-1 16,0 1-1,0 23 48,-24-24 31,-46 1-79,-1-24 1,24 47-16,0-23 15,23-24-15,-23 0 16,0 23-16,0-23 16,0 24-16,24-24 15,-1 0-15,1 23 16,-95-23-16,48 24 16,-48-24-16,0 23 15,-70 24-15,-47-23 16,117-1-16,-46-23 15,117 0-15,-47 24 16,47-1-16,23-23 16,1 0-1,-24 0-15,23 0 16,-47 0-16,-23 0 16,-47 0-16,71 0 15,-71 0-15,70 0 16,24 0-16,-24 0 15,-23 0-15,24 0 16,-24 0 0,47 0-16,0 0 15,23 0 1,-23 0 0,-47 0-16,47 0 15,-24 0-15,1 0 16,23 0-1,23 0 1,-46 0 47,70-23 93,-24-1-141,24 1-15,0-1 16,0-23 0,-23 0-16,23 24 15,0-24 1,0 23-16,-24-23 16,24 23-16,0-46 15,-23 23-15,23 23 16,0 1-16,0-1 15,0 1-15,0-1 16</inkml:trace>
  <inkml:trace contextRef="#ctx0" brushRef="#br0" timeOffset="60297.094">5574 2892 0,'0'47'47,"0"24"-31,0-24-16,0 24 15,0-24-15,0 70 16,0-70-16,0 0 16,0 0-16,0 24 15,0-24-15,0 0 16,0-23-16,0 46 16,0 1-16,0-48 15,0 24-15,0 24 16,0-24-1,0 23-15,0 1 16,0 23-16,0 0 16,0 0-16,0 24 15,-47-48-15,47-23 16,0 0-16,0-23 16,0 23-16,0-24 15,0 24 16,0-23 1,0-1-17,0 1 1,0 0-16,0-1 47,0 24-32,0 0 1,0-23-16,0 23 16,23-24-1,1-23 79,93 0-78,-93 0-16,70 0 15,0 0-15,24 0 16,23 0-16,0 0 16,0 0-1,0 0-15,-70 0 16,23 0-16,0 0 15,0 0-15,71 0 16,-48 0-16,-23 0 16,-23 0-16,23 0 15,-47 0-15,23 0 16,1 0-16,-24 0 16,24 0-16,-1 0 15,1 0-15,-24 0 16,0 0-16,-24 0 15,71 0-15,95 0 16,-25 0-16,1 0 16,-48 0-16,-23 0 15,1 0-15,-25 0 16,-23 0-16,24 0 16,-1 0-16,-23 0 15,24 0-15,23 24 16,0-24-16,24 0 15,46 0-15,24 0 16,1 0-16,-25 0 16,24 0-1,24 0-15,-47 0 16,-48 0-16,24 0 16,-23 0-16,23 0 15,47 0-15,24 0 16,-1 0-16,25 0 15,-48 0-15,0 0 16,-94 0-16,24 0 16,-1 0-16,-23 23 15,-23 24-15,117-47 16,-23 24-16,23-24 16,-24 23-16,25-23 15,46 47-15,-24-47 16,-22 24-16,-95-24 15,70 23-15,24-23 16,-46 0-16,46 0 16,0 0-16,23 0 15,1 0-15,-47 0 16,23 0-16,24 0 16,-24 0-16,-118 0 15,142 0-15,-24 0 16,-23 24-1,46-24-15,48 47 0,-71-47 16,94 23 0,1-23-16,-48 0 15,24 0-15,-71 0 16,23 0-16,25 0 16,-25 0-16,-23 0 15,1 0-15,22 0 16,-23 0-16,-23 0 15,0 0-15,46 0 16,-46 0-16,23 0 16,-23 0-16,23 0 15,-47 0-15,47 0 16,47 0-16,-94 0 16,95 0-16,-119 0 15,24 0-15,-47 0 16,0 0-16,-23 0 15,23 0-15,24 0 16,117 0-16,-47 0 16,-141 0-16,165 0 15,-118 0-15,70 0 16,-46 0-16,-94 0 16,46 0-1,24 0-15,-23 0 16,23 0-16,-47 0 15,23 0-15,1 0 16,-48 0-16,24 0 16,-23 0-16,47 0 15,-48 0 1,1 0 0,46 0-1,-46 0-15,-1-23 16,71-1-16,-94 1 15,47-1-15,-23 24 16,46-23-16,-46-24 16,46 47-16,-23-24 15,1 24-15,-25 0 16,71-23-16,-23-1 16,-24 1-16,-24 23 15,24 0-15,-23-24 16,-1 24 15,24-23-15,-23-1-1,-1 24-15,1 0 16,-24-23 0,47 23-16,-24 0 46,1-24-30,-24 1 0,23-1-1,1-23-15,0-47 16,-24 70-16,23-70 16,-23-23-16,0-71 15,0 70-15,0 48 16,0-48-16,0-23 15,0 0-15,0 47 16,0-24-16,0 95 16,0-48-16,0 47 15,0 1-15,-23-48 16,23 48-16,0-1 16,-24 1-1,24-24 16,-24 23-15,24 1 15,0-1-15,-23 1 0,23-1-16,-24 1 15,24-1-15,0-23 16,-23 47-16,23-47 15,-47 0-15,47 0 16,-24 23 0,1 1-1,23-1 1,-24-23 0,-46 47-1,-1 0-15,-140-47 16,69 47-16,72 0 15,-48 0-15,-187-23 16,22-48-16,189 71 16,-211 0-16,22 0 15,1 0-15,0 0 16,23 0 0,-23 0-16,-47 0 15,93 0-15,-93 0 16,23 0-16,-23 0 15,47 0-15,94 0 16,47 0-16,-47 0 16,23 0-16,-23 0 15,70 0-15,1 0 16,-1 0-16,-94 0 16,-23 0-16,0 0 15,-47 0-15,23 0 16,24 0-16,47 0 15,23 0-15,-70 0 16,94 0-16,-24 0 16,1 0-16,46 0 15,94 0-15,1 0 16,-118 0-16,-71 0 16,-70 0-16,-71 0 15,71 0-15,47 0 16,0 0-16,23 0 15,-47 0-15,71 0 16,0 0-16,70 0 16,24 0-1,-47 0-15,47 0 16,-71 0-16,24 0 16,0 0-16,-47 0 15,47 0-15,-47 0 16,47 0-16,-71 0 15,-23 0-15,47 0 16,94 0-16,0 0 16,-1 0-16,-69 0 15,-1 0-15,24 0 16,71 0-16,-72 0 16,-46 0-16,-70 0 15,69 0-15,72 0 16,-1 0-16,71 0 15,24 0-15,-48 0 16,24 24-16,-71-1 16,-23 1-16,0-1 15,24-23-15,-24 24 16,-24 23-16,0-24 16,-23-23-16,71 24 15,-25-1-15,25-23 16,-24 24-16,-24 0 15,71-24 1,-47 23-16,70 1 16,-23-24-16,0 0 15,0 0-15,-94 0 16,47 0-16,-47 0 16,-24 0-16,24 0 15,23 0-15,24 0 16,0 0-16,71 0 15,22 0-15,1 0 16,24 0-16,-1 0 16,1 0-1,-1 0-15,1 0 16,-1 0 0,-23-24-1,24 24 16,-1 0 63,1 0-78</inkml:trace>
  <inkml:trace contextRef="#ctx0" brushRef="#br0" timeOffset="63792.793">5691 5244 0,'24'-23'0,"0"23"16,-1 0 0,24 70-16,-23 24 15,-1 24-15,1 47 16,-24-48-16,0 48 16,47-71-16,-47 47 15,0-47-15,0-23 16,0-24-16,0 23 15,0 1-15,0 23 16,0-71-16,23 48 16,-23-48-16,0 25 15,0-25-15,24 24 16,-24-23-16,0 23 16,0-24-1,0 1-15,0-1 16,0 1-1,0-1 17,0 1-17,0-1 48,23 1-48,71 46 1,-23-46 0,23 46-16,-24-46 15,95-24-15,94 23 16,23-23-16,94 0 16,1 0-16,164 71 15,-142-71-15,-93 0 16,-47 0-16,-24 0 15,-141 0-15,47 0 16,24 0-16,-24 0 16,118 0-1,23 0-15,0 0 0,47 0 16,-46 0 0,-95 24-16,94-24 15,-23 0-15,-48 0 16,-46 0-16,23 0 15,-23 0-15,-71 0 16,70 0-16,48 0 16,0 0-16,70 0 15,0 0-15,-23 0 16,-71 0-16,24 0 16,-1 0-16,25 0 15,-1 0-15,47 0 16,0 0-16,-23 0 15,-24 0-15,47 0 16,-23 0-16,47 0 16,-118 0-16,71 0 15,-24 0-15,0 0 16,-141 0-16,118 0 16,46 0-16,25 0 15,-48 0-15,0 0 16,-94 0-16,94-24 15,-94 24 1,48-24-16,-48 24 16,23-23-16,1-24 15,-24 47-15,0 0 16,24 0-16,70 0 16,-94 0-16,47 0 15,0 0-15,48 0 16,-25 0-16,1 0 15,-47 0-15,-1 0 16,-23 0-16,0-24 16,-47 24-16,71 0 15,-71-23-15,47-1 16,24 24-16,23 0 16,0 0-16,24-47 15,23 24-15,-23 23 16,-48 0-16,48-24 15,-47 1-15,-95 23 16,71-47-16,-70 23 16,70 24-16,-141-23 15,71 23-15,-1 0 16,-46 0-16,70 0 16,47 0-1,-71 0-15,24 0 16,-70 0-16,-1 0 15,1 0-15,-1 0 16,25 0-16,-25 0 16,24 0-16,0 0 15,0-24 1,-23 1-16,23 23 31,-24-24-15,1 24-1,23-70 1,-24-1 0,-23 0-16,0 1 15,0 23-15,0-47 16,0-24-16,0 48 16,-23-24-16,-1 94 15,24-47-15,0 23 16,0-23-1,-23 23 1,23-23 0,-24 24-1,1-1-15,23 1 0,0-1 16,-24 1 0,1-24 62,-1 23-63,1 1 1,-71-24-16,70 23 16,-23 1-16,0-1 15,-47-23-15,-47-23 16,23 46-16,-117 1 15,47-1-15,-24 24 16,1 0-16,-72 0 16,1 0-16,-71 0 15,118 0-15,-24 0 16,-23 0-16,-24 0 16,1 0-16,-48 0 15,71 0-15,-1 0 16,1 71-16,0-71 15,94 0 1,-24 23-16,-46 1 16,69-1-16,25 24 15,-95-23-15,-23-24 16,-24 0-16,-47 0 16,48 0-16,-1 0 15,71 0-15,46 0 16,-46 0-16,-23 0 15,-48 0-15,118 0 16,-24 0-16,24 0 16,0 0-16,-165 0 15,47 0-15,-47 0 16,24 0-16,-24 0 16,118 0-16,-23 0 15,46 0-15,-47 0 16,0 0-16,24 0 15,0 0-15,23 0 16,1 0-16,-24 0 16,-1 0-16,-22 0 15,-1-47-15,47 23 16,-23-46-16,47 46 16,-24 1-1,-46-1-15,69-47 16,-46 24-16,0-23 15,47 46-15,70-70 16,71 47-16,-23 24 16,-48 23-16,-94-24 15,118 1-15,-70-1 16,-1 24-16,48 0 16,-1 0-16,-47 0 15,1 0-15,93 0 16,-23 0-16,47 0 15,24 0-15,-25 0 16,-22 0-16,-1 0 16,-23 0-16,24 0 15,-24 0-15,47 0 16,-24 0-16,1 0 16,-1 0-1,0 0-15,1 0 16,-1 0-16,-23 0 15,0 0-15,0 0 16,-71 47-16,24 0 16,71-23-16,-1-1 15,-23 1 1,24-1-16,23-23 16,23 0-16,1 0 15,-25 0 1,25 0-1,-71 0-15,23 0 16,48 0-16,-24 0 16,0 0-16,23 0 15,1 0-15,-1 0 32,-23 0-32,0 0 15,0 0-15</inkml:trace>
  <inkml:trace contextRef="#ctx0" brushRef="#br0" timeOffset="66927.119">6068 7290 0,'23'47'31,"-23"48"-31,0-1 15,0 47-15,0 0 16,0 47-16,0 0 16,0-47-16,0-23 15,0 23-15,0 0 16,0-47-16,0-23 16,0-24-16,0-24 15,24 1 1,-24-1-1,0 1 1,0 23-16,0-24 16,0 1-1,0-1-15,0 1 16,0-1-16,0 24 16,0 0-16,0 24 15,0 23-15,23-23 16,1-1-1,23-23-15,-47-23 16,0-1 31,0 48-31,117-71-16,72 70 15,46-70-15,47 47 16,71-23-16,47 70 15,-1-94-15,48 0 16,-70 0-16,-25 0 16,-69 0-16,-72 0 15,-70 0-15,48 0 16,46 0-16,-47 0 16,0 0-16,47 0 15,0 0-15,24 0 16,0 0-16,-1 0 15,95 0-15,-47 0 16,-24 0-16,24 0 16,-24 0-16,-23 0 15,-47 0-15,-48 0 16,24 0-16,-23 0 16,23 0-16,24 0 15,46 0-15,48 0 16,-24 0-16,-70 0 15,-188 0 1,140 0-16,24-23 16,1-1-16,46 0 15,-24-46-15,48 46 16,47 1-16,0-48 16,-24 71-16,24 0 15,-24-23-15,0 23 16,0 0-16,-47-24 15,48 1-15,-48 23 16,0 0-16,-47 0 16,24-47-16,-24 47 15,24-24-15,-189 24 16,71-23-16,71 23 16,-1 0-16,48 0 15,-47 0-15,23 0 16,0 0-16,0 0 15,24 0-15,23 47 16,-47-47-16,-23 0 16,-24 23-16,24-23 15,-24 24-15,0 23 16,-71-47 0,142 23-16,-47 1 15,46-1 1,48-23-16,-47 0 15,-24 0-15,0 0 16,-94 0-16,-23 0 16,70 0-16,-47 0 15,23 0-15,-46 0 16,0 0 0,-48 0-16,24 0 15,24 0-15,-1 0 16,1 0-16,-1 0 15,1 0-15,-48 0 16,24 0-16,-23 0 16,23-70 31,-24 46-32,25 1-15,-25-118 16,1 47-16,-1-48 15,-23-46-15,24-23 16,-24 46-16,0 0 16,0 48-1,0 93-15,0 1 16,0-48-16,0 48 16,0-1-16,0 1 15,0-24-15,0 23 16,-24-46-16,24 46 15,0-23 1,0 0 0,-23 23-1,23 1 48,0-24-48,0-24-15,0 48 16,0-24-16,0-47 16,0 70-16,0-70 15,0 24-15,-47-48 16,23 71-16,24 23 16,-24-46-16,24 46 15,-47 1 63,24 23-78,-48 0 16,1 0-16,-48 0 16,24 0-16,-188 47 15,23-24-15,48 1 16,-119-1-16,-117 71 15,-70-94-15,352 24 16,-70 0-16,-71 23 16,1-24-16,93 1 15,24-24-15,-71 70 16,1-70-16,-25 0 16,48 0-16,-24 0 15,-23 0-15,-24 0 16,24 0-16,24 0 15,22 0-15,-22 0 16,46 0-16,47 0 16,-46 0-16,23 0 15,-1 0-15,-46 0 16,47 0 0,-24 0-16,1 0 0,46 0 15,0 0-15,-46 0 16,23 0-1,-48 0-15,-22 0 16,-72 0-16,48 0 16,-94 0-16,70 0 15,-47 0-15,-23 0 16,-71 0-16,142 0 16,-72 0-16,48 0 15,0 0-15,70 0 16,47 0-16,-46 0 15,22 0-15,-22 0 16,70 0-16,-24 0 16,47 0-16,48 0 15,-24 0-15,23 24 16,0-24-16,1 0 16,-71 0-16,23 0 15,-23 0-15,0 0 16,-24 0-16,24 0 15,23 23-15,-23 1 16,-23-24-16,-25 23 16,72 1-16,-24-1 15,-1-23 1,-22 24-16,46-1 16,95-23-16,-25 0 15,1 0-15,-23 0 16,23 0-16,0 0 15,-94 0-15,70 0 16,24 0-16,70 0 16,-23 0-16,24 0 31,-1 0-31,1 0 16,-24 0-16,0 0 15,23 0-15,-23 0 16</inkml:trace>
  <inkml:trace contextRef="#ctx0" brushRef="#br0" timeOffset="69137.251">26529 4962 0,'47'-23'47,"141"23"-32,-23 94-15,-24-47 16,23 47-16,25 23 16,22-23-16,-70-47 15,71 24-15,-94-24 16,-1 24-16,24-24 16,-47 0-16,24 0 15,-47 23-15,117 24 16,-24-47-1,-23 24-15,-46-24 0,46 24 16,-71-48-16,1 1 16,-24 23-1,0-24-15,-24 1 16,24-1-16,0 24 16,-23-47-16,23 24 15,-47-1-15,71 1 16,-48 23-16,1 0 15,23-24-15,-24 24 16,-23-23-16,47 23 16,-23 0-16,23 24 15,-24-48 1,-23 1-16,24 46 16,23 1-16,-47-24 15,23 0-15,1-24 16,-24 24-16,0-23 15,0-1 1,0 24-16,0 24 16,0-48-16,0 48 15,0 0-15,0-1 16,0-23-16,0 24 16,0-24-16,0 23 15,-24 1 1,1-48-1,23 1-15,0-1 16,-24 24-16,-23-23 16,47 23-16,-47 47 15,0-23-15,24-24 16,-95 47-16,71-24 16,23-46-16,-46 70 15,-24 94-15,23-117 16,-23 46-16,-23 24 15,-1 0-15,0 1 16,-23 22-16,47-93 16,-47 46-16,24-23 15,22 0-15,1-23 16,47-47-16,-94 70 16,0 0-16,24-24 15,-1 24-15,0-47 16,24 0-16,-23-23 15,46 46-15,24-70 16,-23 24-16,-1 23 16,47-23-16,-70-1 15,47-23-15,24 47 16,-24-47 0,-71 47-16,95-47 15,-48 47-15,1-47 16,23 24-16,-24-24 15,-23 47-15,23-47 16,71 23-16,-47-23 16,0 24-16,0-24 15,0 23 1,24 1-16,-48-24 16,24 0-16,0 0 15,0 0-15,0 23 16,23-23-16,-46 24 15</inkml:trace>
  <inkml:trace contextRef="#ctx0" brushRef="#br0" timeOffset="79616.703">28975 10301 0,'23'0'47,"142"-47"-31,-118 23 0,24 24-16,-24-70 15,23 46-15,-70-23 16,24 0-16,-24 24 15,0-1-15,0 1 79,-24 23-79,-23 0 15,0 0 1,24 23-16,-1 1 15,1-1 1,23 1-16,0-1 16,0 1 31,23-1-47,95 1 15,-48-24-15,24 0 16,-47 0-16,0 0 15,-23 23-15</inkml:trace>
  <inkml:trace contextRef="#ctx0" brushRef="#br0" timeOffset="80159.832">29727 10019 0,'24'23'47,"-24"1"-31,23 23-16,1 0 16,-24-24-1,23 1 1,-23-1 15,0-46 125,0-1-140,0-46-16,0 23 16,0 23-1</inkml:trace>
  <inkml:trace contextRef="#ctx0" brushRef="#br0" timeOffset="80792.209">29963 9948 0,'23'0'31,"48"24"-31,-48 23 16,24 47-16,-47-71 16,24 1-16,23 23 15,-47-24-15,0 1 16,0-71 156,0 23-157,0-23-15,0 0 16,0 0-16,0 24 16,0-1-16,0 1 15,23-1-15,-23 0 16,24 24-16,-1 0 16,1 0-1,-24-23-15</inkml:trace>
  <inkml:trace contextRef="#ctx0" brushRef="#br0" timeOffset="81391.965">30362 9901 0,'0'47'31,"-23"-23"-15,23-1-16,0 1 15,0-1-15,0 24 16,0 0-16,0-23 16,0 23 15,23-47 0,1 23-31,-1-23 63,-23-23-63,0-1 15,0-46 1,0 46-1,0 1-15,0-1 16,0 1-16,0-1 16,-23-23-1</inkml:trace>
  <inkml:trace contextRef="#ctx0" brushRef="#br0" timeOffset="82040.985">30574 9901 0,'24'47'78,"-1"-23"-78,-23 23 15,24-47 1,-24 23-16,0 24 16,23-47-1,1 0 173,-24-47-188,0-23 15,0 46-15,0 0 16,0 1 0,23-1-1,1 24-15</inkml:trace>
  <inkml:trace contextRef="#ctx0" brushRef="#br0" timeOffset="82471.935">30927 9407 0,'0'47'31,"0"24"-31,0 46 16,0 48-16,0 23 16,0-94-16,0-47 15,0 118-15,0-71 16,0 47-16,23-23 16,-23-48-16,24 1 15</inkml:trace>
  <inkml:trace contextRef="#ctx0" brushRef="#br0" timeOffset="84424.737">31233 9760 0,'23'0'109,"1"0"-93,-24-24-16,0-23 15,0 24-15,0-1 16,-24 24 46,1 24-46,-1 23-16,24-24 16,-23 48-16,23-24 15,0 0-15,0 0 16,0 24-16,23-24 16,-23 0-16,24-24 15,-1 1-15,1-1 16,23-23-1,23 0-15,-23 0 16,24-23 0,-24-1-16,-47 1 15,23-71-15,-23 70 47,0-23-31,-23 47-1,-24 0 1,23 0 0,-23 0-1,24 24-15,23 46 16,0-23-16,0-23 16,0 46-16,0-46 15,23-24 1,24 0 15,-23-24-15,-1 1-16,-23-1 15,24 24 48,-1 24-63,-23-1 15,24-23 1,23 0 31,-24-23-47,-23-48 16,24 24-16,-24 24 62,0 46 1,0 1-48,0-1 1,23 1-1,1-24 1,0 0-16,23 0 16,23-24-16,-46 1 15,-24-48-15,0 24 16,0 0-16,0 23 47,-24 24-32,1 0 1,23 24 0,0 23-1,0 0-15,0-23 16,0-1-16,0 1 16,23-1-1,1-23-15,23 0 16,70-23-16,-70-24 15,47-48-15,-23-22 16,-48 46 0,-23 1-16,0-24 15,0 47-15,-23 0 16,23 23-16,-24 24 31,1 24-15,-1-24-16,24 23 15,0 24-15,0-23 16,0 46-16,0 24 16,0 0-16,0 48 15,0-48-15,0 23 16,0 48-16,0-71 16,0-24-16,0-23 15,0 24-15,0-24 16,24 24-16,-24-48 15,0 1 17,23-24-17,24 0 1,24 0 0,0 0-16,-24-24 15,-24-23 1,-23-47-16,0 47 15,0-47-15,0-71 16,-117 1-16,93 117 16,-70-94-16,23 70 15,24 24-15,0 47 16,24 0-16,-24-24 16,23 24-1,1 0-15,23 24 16</inkml:trace>
  <inkml:trace contextRef="#ctx0" brushRef="#br0" timeOffset="85080.401">32361 9501 0,'0'71'31,"0"-48"-31,0 24 16,0 47-16,0 24 16,0-24-16,0-23 15,0 23-15,0 0 16,0-47-16,24 23 16,-24 1-16,24-1 15,-1-23-15,1 24 16,-1-71-16,-23 24 15,24-1-15,-1 1 16,24-24 0,0 0-16,0 0 15,47-47 1,-94-24 0,24-23-16,-24 23 15,0 1-15,-24 23 16,-23-24-16,0 1 15,-23 46 17,46 1-32,1 23 15,-1 0-15,1 0 16,-1 0 0,24 23-16,0 1 15,0-1-15,0 1 16,24-1-16,-1 1 15,1-24 1</inkml:trace>
  <inkml:trace contextRef="#ctx0" brushRef="#br0" timeOffset="85552.349">32785 10019 0,'0'0'0,"0"-24"16,0 48 62,23-24-62,-23 23-1,24-23 1,46-70 31,-70 46 15,24 24-46,-1 0 15</inkml:trace>
  <inkml:trace contextRef="#ctx0" brushRef="#br0" timeOffset="85793.131">32855 9689 0</inkml:trace>
  <inkml:trace contextRef="#ctx0" brushRef="#br0" timeOffset="94256.607">8184 12159 0,'47'47'47,"283"211"-47,-142-69 16,47-1-16,0 0 15,189 165 1,-72-71-16,-69-23 0,46 23 15,-47-47 1,0-23-16,-47-24 16,1 24-16,-25-48 15,48 71-15,-94-94 16,93 1-16,-117-1 16,24-24-16,-47-23 15,-71-94-15,0 71 16,23-71-16,-46 23 15,-1-23-15,1 24 16,-1 23 15,1-47 1</inkml:trace>
  <inkml:trace contextRef="#ctx0" brushRef="#br0" timeOffset="95591.715">15334 12041 0,'0'329'62,"0"-164"-62,47-47 16,0 46-16,-23 1 16,23 117-16,0-94 15,-24-23-15,1 23 16,-24-23-16,70 46 16,-70-23-16,0-23 15,0 23-15,0-94 16,0 0-16,0-23 15,0 23-15,0-23 16,0-24 0,0 23-16,0 1 15,0-48-15,0 1 16,0 46-16,0-46 16,0 46-16,0 1 15,0-48 1,0 25-16,0-25 15,0 48-15,0-1 16,0-46-16,0 23 16,0-24-16,0 24 15,0 0-15,0 0 32,0-23 61,-188-24-61,71 23-32,-48-23 0,0 0 15,-46 0 1,-72 0-16,72 0 15,-24 0-15,93 0 16,-22 0-16,140 0 16,-70 0-16,24 0 15,-1 0-15,24 0 16,0 0-16,24 0 31,-72 0-31,72 0 31,-1 0-15,1 0 0,93 0 93</inkml:trace>
  <inkml:trace contextRef="#ctx0" brushRef="#br0" timeOffset="97232.527">23660 12135 0,'0'94'63,"23"71"-63,1 70 15,23 0 1,23-70-16,-70 23 15,71 47-15,-71-70 16,23-48-16,-23 25 16,24-72-16,-24-46 15,47 93-15,-47-70 16,0-23 0,0 23-16,0-24 15,0 1-15,0-1 16,0 1-1,0 23-15,-24-47 16,1 47-16,-24 0 16,0-23-16,-47 23 15,23 0-15,-70 0 16,118-24-16,-142 24 16,-23 47-16,-236 24 15,72-48-15,69 1 16,-210 0-16,-142 23 15,-48 70-15,331-117 16,117 71-16,211-118 16,-164 0-1,-24 23-15,95 24 16,-95-23-16,47 23 16,-23 24-16,-47-1 15,211-70-15,-117 47 16,-47-23-16,71-1 15,-1 1-15,-94 46 16,95-46-16,46-24 16,48 47-16,-24-47 15,23 0-15,-23 0 16,24 0-16,-1 0 16,-23 23 15,23-23 16,-70 24-47,47-24 15,24 0-15,-165 0 16,47 0-16,47 0 16,-24 0-16,-23 0 15,0 0-15,47 0 16,70 0-16,1 0 15,-1 0 1,1 0-16,-1 0 16,-23-24-1,0 1 1,23 23-16,-23 0 16,0-24-1</inkml:trace>
  <inkml:trace contextRef="#ctx0" brushRef="#br0" timeOffset="100416.761">16910 13640 0,'-24'0'31,"-46"0"-16,23 0-15,-47 0 16,-118 24-16,118 23 16,23-24-16,-70 48 15,118-24-15,-1-23 16,-46 23-16,46 47 16,-46-24-16,70-23 15,-24 24-15,24-48 16,0 24-16,0-23 15,0 23-15,24 0 16,-1-23-16,24-1 16,0 1-16,0-24 15,47 0-15,0 0 16,-70 0-16,23 0 16,0 0-16,-24 0 15,1 0 1,-48-24 31,-23 1-47,47-1 15,-23 24-15,-1-24 16,1 24-16,46-23 78,118 23-62,-46-47-16,93 0 15,-94 0-15,94 0 16,-141 23-16,24 1 16,-48 23-16,1 0 15,-24 47 79,0 23-78,0-23-16,0 0 15,0-23-15,-24 47 16,-23-1-16,0-46 15,47-1-15</inkml:trace>
  <inkml:trace contextRef="#ctx0" brushRef="#br0" timeOffset="100854.741">17427 13617 0,'24'23'31,"-24"1"-31,0 46 16,0-22-16,23-25 15,-23 24-15,0 47 16,24-23-16,-24-24 16,23 47-16,-23-24 15,24-46 1,-24-1 0,0 1-1</inkml:trace>
  <inkml:trace contextRef="#ctx0" brushRef="#br0" timeOffset="101432.041">17521 13570 0,'71'0'15,"-48"0"-15,48 0 16,-24 0-16,0 0 16,-23 0-16,46 47 15,24 23-15,-23-23 16,-71-23-16,47 0 16,-24 23-16,1-47 15,-1 47-15,1-24 16,-24 1-16,0 23 15,0 0-15,0-24 16,0 1-16,0-1 16,0 1-16,0 23 15,-24 0-15,1-24 16,23 1 0,-24-24-16,24 23 0,-47 1 15,24-24 1,-48 0-1,24 23-15,0 1 16,24-24 0,-1 0-1,1 0 17,-1 23-17,-23-23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37889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32353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24082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42173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741581-C4A6-43B7-A212-170C6B70A2D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0442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11779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741581-C4A6-43B7-A212-170C6B70A2D3}"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37237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41581-C4A6-43B7-A212-170C6B70A2D3}" type="datetimeFigureOut">
              <a:rPr lang="en-US" smtClean="0"/>
              <a:t>12/23/2019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22708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1581-C4A6-43B7-A212-170C6B70A2D3}" type="datetimeFigureOut">
              <a:rPr lang="en-US" smtClean="0"/>
              <a:t>12/23/2019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47071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78149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41581-C4A6-43B7-A212-170C6B70A2D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78C1A-3B63-442D-B98F-F162A1F3FBFA}" type="slidenum">
              <a:rPr lang="en-US" smtClean="0"/>
              <a:t>‹#›</a:t>
            </a:fld>
            <a:endParaRPr lang="en-US"/>
          </a:p>
        </p:txBody>
      </p:sp>
    </p:spTree>
    <p:extLst>
      <p:ext uri="{BB962C8B-B14F-4D97-AF65-F5344CB8AC3E}">
        <p14:creationId xmlns:p14="http://schemas.microsoft.com/office/powerpoint/2010/main" val="284635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41581-C4A6-43B7-A212-170C6B70A2D3}" type="datetimeFigureOut">
              <a:rPr lang="en-US" smtClean="0"/>
              <a:t>12/23/2019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78C1A-3B63-442D-B98F-F162A1F3FBFA}" type="slidenum">
              <a:rPr lang="en-US" smtClean="0"/>
              <a:t>‹#›</a:t>
            </a:fld>
            <a:endParaRPr lang="en-US"/>
          </a:p>
        </p:txBody>
      </p:sp>
    </p:spTree>
    <p:extLst>
      <p:ext uri="{BB962C8B-B14F-4D97-AF65-F5344CB8AC3E}">
        <p14:creationId xmlns:p14="http://schemas.microsoft.com/office/powerpoint/2010/main" val="24633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 Id="rId6" Type="http://schemas.openxmlformats.org/officeDocument/2006/relationships/image" Target="../media/image37.emf"/><Relationship Id="rId5" Type="http://schemas.openxmlformats.org/officeDocument/2006/relationships/customXml" Target="../ink/ink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fahadhussaintutorial" TargetMode="External"/><Relationship Id="rId2" Type="http://schemas.openxmlformats.org/officeDocument/2006/relationships/hyperlink" Target="https://fahadhussaincs.blogspot.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2581"/>
            <a:ext cx="11940989" cy="1376980"/>
          </a:xfrm>
        </p:spPr>
        <p:txBody>
          <a:bodyPr>
            <a:noAutofit/>
          </a:bodyPr>
          <a:lstStyle/>
          <a:p>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br>
              <a:rPr lang="en-US" sz="9600" b="1" i="1" dirty="0">
                <a:effectLst>
                  <a:outerShdw blurRad="38100" dist="38100" dir="2700000" algn="tl">
                    <a:srgbClr val="000000">
                      <a:alpha val="43137"/>
                    </a:srgbClr>
                  </a:outerShdw>
                </a:effectLst>
              </a:rPr>
            </a:br>
            <a:r>
              <a:rPr lang="en-US" sz="8000" b="1" i="1" dirty="0">
                <a:solidFill>
                  <a:srgbClr val="002060"/>
                </a:solidFill>
                <a:effectLst>
                  <a:outerShdw blurRad="38100" dist="38100" dir="2700000" algn="tl">
                    <a:srgbClr val="000000">
                      <a:alpha val="43137"/>
                    </a:srgbClr>
                  </a:outerShdw>
                </a:effectLst>
              </a:rPr>
              <a:t>Deep Learning from Scratch</a:t>
            </a:r>
            <a:endParaRPr lang="en-US" sz="9600" b="1" i="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505" y="3130476"/>
            <a:ext cx="11940989" cy="3576916"/>
          </a:xfrm>
        </p:spPr>
        <p:txBody>
          <a:bodyPr>
            <a:normAutofit fontScale="85000" lnSpcReduction="20000"/>
          </a:bodyPr>
          <a:lstStyle/>
          <a:p>
            <a:endParaRPr lang="en-US" dirty="0">
              <a:solidFill>
                <a:srgbClr val="7030A0"/>
              </a:solidFill>
            </a:endParaRPr>
          </a:p>
          <a:p>
            <a:r>
              <a:rPr lang="en-US" sz="3900" b="1" i="1" dirty="0">
                <a:solidFill>
                  <a:srgbClr val="7030A0"/>
                </a:solidFill>
              </a:rPr>
              <a:t>FAHAD HUSSAIN</a:t>
            </a:r>
          </a:p>
          <a:p>
            <a:r>
              <a:rPr lang="en-US" sz="3900" b="1" i="1" dirty="0">
                <a:solidFill>
                  <a:srgbClr val="7030A0"/>
                </a:solidFill>
              </a:rPr>
              <a:t>MCS, MSCS, DAE(CIT)</a:t>
            </a:r>
          </a:p>
          <a:p>
            <a:endParaRPr lang="en-US" dirty="0">
              <a:solidFill>
                <a:srgbClr val="7030A0"/>
              </a:solidFill>
            </a:endParaRPr>
          </a:p>
          <a:p>
            <a:r>
              <a:rPr lang="en-US" sz="3000" b="1" i="1" dirty="0">
                <a:solidFill>
                  <a:srgbClr val="7030A0"/>
                </a:solidFill>
              </a:rPr>
              <a:t>Computer Science Instructor </a:t>
            </a:r>
            <a:r>
              <a:rPr lang="en-US" sz="2800" dirty="0">
                <a:solidFill>
                  <a:srgbClr val="7030A0"/>
                </a:solidFill>
              </a:rPr>
              <a:t>of well known international Center</a:t>
            </a:r>
          </a:p>
          <a:p>
            <a:r>
              <a:rPr lang="en-US" sz="2800" dirty="0">
                <a:solidFill>
                  <a:srgbClr val="7030A0"/>
                </a:solidFill>
              </a:rPr>
              <a:t>Also, </a:t>
            </a:r>
            <a:r>
              <a:rPr lang="en-US" sz="2800" b="1" dirty="0">
                <a:solidFill>
                  <a:srgbClr val="7030A0"/>
                </a:solidFill>
                <a:effectLst>
                  <a:outerShdw blurRad="38100" dist="38100" dir="2700000" algn="tl">
                    <a:srgbClr val="000000">
                      <a:alpha val="43137"/>
                    </a:srgbClr>
                  </a:outerShdw>
                </a:effectLst>
              </a:rPr>
              <a:t>Machine Learning and Deep learning </a:t>
            </a:r>
            <a:r>
              <a:rPr lang="en-US" sz="2800" dirty="0">
                <a:solidFill>
                  <a:srgbClr val="7030A0"/>
                </a:solidFill>
              </a:rPr>
              <a:t>Practitioner</a:t>
            </a:r>
          </a:p>
          <a:p>
            <a:endParaRPr lang="en-US" dirty="0">
              <a:solidFill>
                <a:srgbClr val="7030A0"/>
              </a:solidFill>
            </a:endParaRPr>
          </a:p>
          <a:p>
            <a:r>
              <a:rPr lang="en-US" sz="2600" b="1" dirty="0">
                <a:solidFill>
                  <a:schemeClr val="accent6"/>
                </a:solidFill>
              </a:rPr>
              <a:t>For further assistance, code and slide     </a:t>
            </a:r>
            <a:r>
              <a:rPr lang="en-US" sz="2600" b="1" dirty="0">
                <a:solidFill>
                  <a:schemeClr val="accent6"/>
                </a:solidFill>
                <a:hlinkClick r:id="rId2"/>
              </a:rPr>
              <a:t>https://fahadhussaincs.blogspot.com/</a:t>
            </a:r>
            <a:endParaRPr lang="en-US" sz="2600" b="1" dirty="0">
              <a:solidFill>
                <a:schemeClr val="accent6"/>
              </a:solidFill>
            </a:endParaRPr>
          </a:p>
          <a:p>
            <a:r>
              <a:rPr lang="en-US" sz="2600" b="1" dirty="0">
                <a:solidFill>
                  <a:schemeClr val="accent6"/>
                </a:solidFill>
              </a:rPr>
              <a:t>YouTube Channel : </a:t>
            </a:r>
            <a:r>
              <a:rPr lang="en-US" sz="2800" dirty="0">
                <a:hlinkClick r:id="rId3"/>
              </a:rPr>
              <a:t>https://www.youtube.com/fahadhussaintutorial</a:t>
            </a:r>
            <a:endParaRPr lang="en-US" sz="2600" b="1" dirty="0">
              <a:solidFill>
                <a:schemeClr val="accent6"/>
              </a:solidFill>
            </a:endParaRPr>
          </a:p>
          <a:p>
            <a:endParaRPr lang="en-US" sz="2600" b="1" dirty="0">
              <a:solidFill>
                <a:schemeClr val="accent6"/>
              </a:solidFill>
            </a:endParaRPr>
          </a:p>
          <a:p>
            <a:endParaRPr lang="en-US" dirty="0">
              <a:solidFill>
                <a:srgbClr val="7030A0"/>
              </a:solidFill>
            </a:endParaRPr>
          </a:p>
        </p:txBody>
      </p:sp>
      <p:sp>
        <p:nvSpPr>
          <p:cNvPr id="4" name="TextBox 3">
            <a:extLst>
              <a:ext uri="{FF2B5EF4-FFF2-40B4-BE49-F238E27FC236}">
                <a16:creationId xmlns:a16="http://schemas.microsoft.com/office/drawing/2014/main" id="{ACB9E6F0-3039-4FF3-85BF-CECC30387444}"/>
              </a:ext>
            </a:extLst>
          </p:cNvPr>
          <p:cNvSpPr txBox="1"/>
          <p:nvPr/>
        </p:nvSpPr>
        <p:spPr>
          <a:xfrm>
            <a:off x="3790279" y="2377441"/>
            <a:ext cx="4371191" cy="769441"/>
          </a:xfrm>
          <a:prstGeom prst="rect">
            <a:avLst/>
          </a:prstGeom>
          <a:noFill/>
        </p:spPr>
        <p:txBody>
          <a:bodyPr wrap="square" rtlCol="0">
            <a:spAutoFit/>
          </a:bodyPr>
          <a:lstStyle/>
          <a:p>
            <a:r>
              <a:rPr lang="en-US" sz="4400" b="1" i="1" u="sng" dirty="0">
                <a:solidFill>
                  <a:srgbClr val="C00000"/>
                </a:solidFill>
                <a:effectLst>
                  <a:outerShdw blurRad="38100" dist="38100" dir="2700000" algn="tl">
                    <a:srgbClr val="000000">
                      <a:alpha val="43137"/>
                    </a:srgbClr>
                  </a:outerShdw>
                </a:effectLst>
              </a:rPr>
              <a:t>Theory + Practical </a:t>
            </a:r>
          </a:p>
        </p:txBody>
      </p:sp>
    </p:spTree>
    <p:extLst>
      <p:ext uri="{BB962C8B-B14F-4D97-AF65-F5344CB8AC3E}">
        <p14:creationId xmlns:p14="http://schemas.microsoft.com/office/powerpoint/2010/main" val="185859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915" y="43032"/>
            <a:ext cx="10654169" cy="877950"/>
          </a:xfrm>
        </p:spPr>
        <p:txBody>
          <a:bodyPr>
            <a:noAutofit/>
          </a:bodyPr>
          <a:lstStyle/>
          <a:p>
            <a:r>
              <a:rPr lang="en-US" sz="5400" b="1" dirty="0">
                <a:solidFill>
                  <a:srgbClr val="7030A0"/>
                </a:solidFill>
              </a:rPr>
              <a:t>Mini Batch gradient descent</a:t>
            </a:r>
            <a:endParaRPr lang="en-US" sz="5400" b="1"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Rectangle 4">
            <a:extLst>
              <a:ext uri="{FF2B5EF4-FFF2-40B4-BE49-F238E27FC236}">
                <a16:creationId xmlns:a16="http://schemas.microsoft.com/office/drawing/2014/main" id="{42384B86-FC29-43EF-95CA-5CE8FDD6F9B0}"/>
              </a:ext>
            </a:extLst>
          </p:cNvPr>
          <p:cNvSpPr/>
          <p:nvPr/>
        </p:nvSpPr>
        <p:spPr>
          <a:xfrm>
            <a:off x="512780" y="1043108"/>
            <a:ext cx="11166437" cy="4401205"/>
          </a:xfrm>
          <a:prstGeom prst="rect">
            <a:avLst/>
          </a:prstGeom>
        </p:spPr>
        <p:txBody>
          <a:bodyPr wrap="square">
            <a:spAutoFit/>
          </a:bodyPr>
          <a:lstStyle/>
          <a:p>
            <a:pPr fontAlgn="base"/>
            <a:r>
              <a:rPr lang="en-US" sz="2800" dirty="0">
                <a:solidFill>
                  <a:srgbClr val="555555"/>
                </a:solidFill>
                <a:latin typeface="Helvetica Neue"/>
              </a:rPr>
              <a:t>Mini-batch gradient descent is a variation of the gradient descent algorithm that splits the training dataset into small batches that are used to calculate model error and update model coefficients.</a:t>
            </a:r>
          </a:p>
          <a:p>
            <a:pPr fontAlgn="base"/>
            <a:r>
              <a:rPr lang="en-US" sz="2800" dirty="0">
                <a:solidFill>
                  <a:srgbClr val="555555"/>
                </a:solidFill>
                <a:latin typeface="Helvetica Neue"/>
              </a:rPr>
              <a:t>Implementations may choose to sum the gradient over the mini-batch which further reduces the variance of the gradient.</a:t>
            </a:r>
          </a:p>
          <a:p>
            <a:pPr fontAlgn="base"/>
            <a:endParaRPr lang="en-US" sz="2800" dirty="0">
              <a:solidFill>
                <a:srgbClr val="555555"/>
              </a:solidFill>
              <a:latin typeface="Helvetica Neue"/>
            </a:endParaRPr>
          </a:p>
          <a:p>
            <a:pPr fontAlgn="base"/>
            <a:r>
              <a:rPr lang="en-US" sz="2800" dirty="0">
                <a:solidFill>
                  <a:srgbClr val="555555"/>
                </a:solidFill>
                <a:latin typeface="Helvetica Neue"/>
              </a:rPr>
              <a:t>Mini-batch gradient descent seeks to find a balance between the robustness of stochastic gradient descent and the efficiency of batch gradient descent. It is the most common implementation of gradient descent used in the field of deep learning.</a:t>
            </a:r>
            <a:endParaRPr lang="en-US" sz="2800" b="0" dirty="0">
              <a:solidFill>
                <a:srgbClr val="555555"/>
              </a:solidFill>
              <a:effectLst/>
              <a:latin typeface="Helvetica Neue"/>
            </a:endParaRPr>
          </a:p>
        </p:txBody>
      </p:sp>
    </p:spTree>
    <p:extLst>
      <p:ext uri="{BB962C8B-B14F-4D97-AF65-F5344CB8AC3E}">
        <p14:creationId xmlns:p14="http://schemas.microsoft.com/office/powerpoint/2010/main" val="93293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915" y="43032"/>
            <a:ext cx="10654169" cy="877950"/>
          </a:xfrm>
        </p:spPr>
        <p:txBody>
          <a:bodyPr>
            <a:noAutofit/>
          </a:bodyPr>
          <a:lstStyle/>
          <a:p>
            <a:r>
              <a:rPr lang="en-US" sz="5400" b="1" dirty="0">
                <a:solidFill>
                  <a:srgbClr val="7030A0"/>
                </a:solidFill>
              </a:rPr>
              <a:t>Mini Batch gradient descent</a:t>
            </a:r>
            <a:endParaRPr lang="en-US" sz="5400" b="1"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pic>
        <p:nvPicPr>
          <p:cNvPr id="7" name="Picture 6">
            <a:extLst>
              <a:ext uri="{FF2B5EF4-FFF2-40B4-BE49-F238E27FC236}">
                <a16:creationId xmlns:a16="http://schemas.microsoft.com/office/drawing/2014/main" id="{AD52FCE5-FAA7-4632-B385-47FA71C68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8094" y="920982"/>
            <a:ext cx="7576970" cy="2594258"/>
          </a:xfrm>
          <a:prstGeom prst="rect">
            <a:avLst/>
          </a:prstGeom>
        </p:spPr>
      </p:pic>
      <p:sp>
        <p:nvSpPr>
          <p:cNvPr id="4" name="Rectangle 3">
            <a:extLst>
              <a:ext uri="{FF2B5EF4-FFF2-40B4-BE49-F238E27FC236}">
                <a16:creationId xmlns:a16="http://schemas.microsoft.com/office/drawing/2014/main" id="{7F4480C2-7C70-4E1C-B9A5-8C6246700C58}"/>
              </a:ext>
            </a:extLst>
          </p:cNvPr>
          <p:cNvSpPr/>
          <p:nvPr/>
        </p:nvSpPr>
        <p:spPr>
          <a:xfrm>
            <a:off x="2340631" y="3771459"/>
            <a:ext cx="6756978" cy="523220"/>
          </a:xfrm>
          <a:prstGeom prst="rect">
            <a:avLst/>
          </a:prstGeom>
        </p:spPr>
        <p:txBody>
          <a:bodyPr wrap="none">
            <a:spAutoFit/>
          </a:bodyPr>
          <a:lstStyle/>
          <a:p>
            <a:r>
              <a:rPr lang="en-US" sz="2800" dirty="0">
                <a:solidFill>
                  <a:srgbClr val="FF0000"/>
                </a:solidFill>
              </a:rPr>
              <a:t>BGD 			 SGD			 MBGD</a:t>
            </a: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41EB61A-111B-4649-98E2-9F7C6D0753F2}"/>
                  </a:ext>
                </a:extLst>
              </p14:cNvPr>
              <p14:cNvContentPartPr/>
              <p14:nvPr/>
            </p14:nvContentPartPr>
            <p14:xfrm>
              <a:off x="1837440" y="702720"/>
              <a:ext cx="10024560" cy="5148000"/>
            </p14:xfrm>
          </p:contentPart>
        </mc:Choice>
        <mc:Fallback xmlns="">
          <p:pic>
            <p:nvPicPr>
              <p:cNvPr id="5" name="Ink 4">
                <a:extLst>
                  <a:ext uri="{FF2B5EF4-FFF2-40B4-BE49-F238E27FC236}">
                    <a16:creationId xmlns:a16="http://schemas.microsoft.com/office/drawing/2014/main" id="{C41EB61A-111B-4649-98E2-9F7C6D0753F2}"/>
                  </a:ext>
                </a:extLst>
              </p:cNvPr>
              <p:cNvPicPr/>
              <p:nvPr/>
            </p:nvPicPr>
            <p:blipFill>
              <a:blip r:embed="rId6"/>
              <a:stretch>
                <a:fillRect/>
              </a:stretch>
            </p:blipFill>
            <p:spPr>
              <a:xfrm>
                <a:off x="1828080" y="693360"/>
                <a:ext cx="10043280" cy="5166720"/>
              </a:xfrm>
              <a:prstGeom prst="rect">
                <a:avLst/>
              </a:prstGeom>
            </p:spPr>
          </p:pic>
        </mc:Fallback>
      </mc:AlternateContent>
    </p:spTree>
    <p:extLst>
      <p:ext uri="{BB962C8B-B14F-4D97-AF65-F5344CB8AC3E}">
        <p14:creationId xmlns:p14="http://schemas.microsoft.com/office/powerpoint/2010/main" val="201390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747" y="6056555"/>
            <a:ext cx="11940989" cy="758413"/>
          </a:xfrm>
        </p:spPr>
        <p:txBody>
          <a:bodyPr>
            <a:normAutofit fontScale="92500" lnSpcReduction="20000"/>
          </a:bodyPr>
          <a:lstStyle/>
          <a:p>
            <a:r>
              <a:rPr lang="en-US" b="1" dirty="0">
                <a:solidFill>
                  <a:schemeClr val="accent6"/>
                </a:solidFill>
              </a:rPr>
              <a:t>For further assistance, code and slide     </a:t>
            </a:r>
            <a:r>
              <a:rPr lang="en-US" b="1" dirty="0">
                <a:solidFill>
                  <a:schemeClr val="accent6"/>
                </a:solidFill>
                <a:hlinkClick r:id="rId2"/>
              </a:rPr>
              <a:t>https://fahadhussaincs.blogspot.com/</a:t>
            </a:r>
            <a:endParaRPr lang="en-US" b="1" dirty="0">
              <a:solidFill>
                <a:schemeClr val="accent6"/>
              </a:solidFill>
            </a:endParaRPr>
          </a:p>
          <a:p>
            <a:r>
              <a:rPr lang="en-US" b="1" dirty="0">
                <a:solidFill>
                  <a:schemeClr val="accent6"/>
                </a:solidFill>
              </a:rPr>
              <a:t>YouTube Channel : </a:t>
            </a:r>
            <a:r>
              <a:rPr lang="en-US" dirty="0">
                <a:hlinkClick r:id="rId3"/>
              </a:rPr>
              <a:t>https://www.youtube.com/fahadhussaintutorial</a:t>
            </a:r>
            <a:endParaRPr lang="en-US" b="1" dirty="0">
              <a:solidFill>
                <a:schemeClr val="accent6"/>
              </a:solidFill>
            </a:endParaRPr>
          </a:p>
        </p:txBody>
      </p:sp>
      <p:sp>
        <p:nvSpPr>
          <p:cNvPr id="5" name="TextBox 4">
            <a:extLst>
              <a:ext uri="{FF2B5EF4-FFF2-40B4-BE49-F238E27FC236}">
                <a16:creationId xmlns:a16="http://schemas.microsoft.com/office/drawing/2014/main" id="{85ADD4CF-6B7E-4CDB-8E9A-411679895EA6}"/>
              </a:ext>
            </a:extLst>
          </p:cNvPr>
          <p:cNvSpPr txBox="1"/>
          <p:nvPr/>
        </p:nvSpPr>
        <p:spPr>
          <a:xfrm>
            <a:off x="841721" y="2006088"/>
            <a:ext cx="10726272" cy="2646878"/>
          </a:xfrm>
          <a:prstGeom prst="rect">
            <a:avLst/>
          </a:prstGeom>
          <a:noFill/>
        </p:spPr>
        <p:txBody>
          <a:bodyPr wrap="square" rtlCol="0">
            <a:spAutoFit/>
          </a:bodyPr>
          <a:lstStyle/>
          <a:p>
            <a:r>
              <a:rPr lang="en-US" sz="16600" b="1" dirty="0">
                <a:solidFill>
                  <a:srgbClr val="7030A0"/>
                </a:solidFill>
              </a:rPr>
              <a:t>Thank You!</a:t>
            </a:r>
            <a:endParaRPr lang="en-US" sz="4000" b="1" dirty="0">
              <a:solidFill>
                <a:srgbClr val="7030A0"/>
              </a:solidFill>
            </a:endParaRPr>
          </a:p>
        </p:txBody>
      </p:sp>
    </p:spTree>
    <p:extLst>
      <p:ext uri="{BB962C8B-B14F-4D97-AF65-F5344CB8AC3E}">
        <p14:creationId xmlns:p14="http://schemas.microsoft.com/office/powerpoint/2010/main" val="1485997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26475</TotalTime>
  <Words>256</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 Neue</vt:lpstr>
      <vt:lpstr>Office Theme</vt:lpstr>
      <vt:lpstr>   Deep Learning from Scratch</vt:lpstr>
      <vt:lpstr>Mini Batch gradient descent</vt:lpstr>
      <vt:lpstr>Mini Batch gradient descent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Fahad Hussain</dc:creator>
  <cp:lastModifiedBy>Fahad Hussain</cp:lastModifiedBy>
  <cp:revision>358</cp:revision>
  <dcterms:created xsi:type="dcterms:W3CDTF">2019-11-05T08:22:51Z</dcterms:created>
  <dcterms:modified xsi:type="dcterms:W3CDTF">2019-12-23T08:24:32Z</dcterms:modified>
</cp:coreProperties>
</file>