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16-05-2023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16-05-2023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16-05-2023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fontScale="92500" lnSpcReduction="10000"/>
          </a:bodyPr>
          <a:lstStyle/>
          <a:p>
            <a:r>
              <a:rPr lang="en-US" dirty="0"/>
              <a:t>By :Ananta Kumaar V R</a:t>
            </a:r>
          </a:p>
          <a:p>
            <a:r>
              <a:rPr lang="en-US" dirty="0"/>
              <a:t>Pratik </a:t>
            </a:r>
            <a:r>
              <a:rPr lang="en-US" dirty="0" err="1"/>
              <a:t>Sonnekar</a:t>
            </a:r>
            <a:endParaRPr lang="en-US" dirty="0"/>
          </a:p>
          <a:p>
            <a:r>
              <a:rPr lang="en-US" dirty="0"/>
              <a:t>&amp;</a:t>
            </a:r>
          </a:p>
          <a:p>
            <a:r>
              <a:rPr lang="en-US" dirty="0" err="1"/>
              <a:t>Deepjyothi</a:t>
            </a:r>
            <a:r>
              <a:rPr lang="en-US" dirty="0"/>
              <a:t> Chakraborty</a:t>
            </a:r>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522</TotalTime>
  <Words>622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AUROBINDA MOHAPATRA</cp:lastModifiedBy>
  <cp:revision>10</cp:revision>
  <dcterms:created xsi:type="dcterms:W3CDTF">2022-01-03T15:55:11Z</dcterms:created>
  <dcterms:modified xsi:type="dcterms:W3CDTF">2023-05-16T05:47:24Z</dcterms:modified>
</cp:coreProperties>
</file>