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5" d="100"/>
          <a:sy n="65" d="100"/>
        </p:scale>
        <p:origin x="60" y="8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home decor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an end-to-end application for Online home decor, Gathering user requirements and fixing the application issues and bugs that were reported.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95% and Designed responsive online home decor website using HTML5 CSS3, React js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Sandeep.penthala@CAPGEMINI.COM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+91 8886428107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React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735" y="576422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and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Application :2016-2020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ReactJS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 database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Sandeep </a:t>
            </a:r>
            <a:r>
              <a:rPr lang="en-IN" altLang="en-US" dirty="0" err="1"/>
              <a:t>penthala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27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695073"/>
            <a:ext cx="3779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https://github.com/sandeep13061998/Resume.git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Placeholder 5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AE170FCB-C708-4A25-BBBE-9EC83F9E94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9375"/>
          <a:stretch>
            <a:fillRect/>
          </a:stretch>
        </p:blipFill>
        <p:spPr>
          <a:xfrm>
            <a:off x="138605" y="108997"/>
            <a:ext cx="2145926" cy="240507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42533</TotalTime>
  <Words>208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Penthala, Sandeep</cp:lastModifiedBy>
  <cp:revision>161</cp:revision>
  <dcterms:created xsi:type="dcterms:W3CDTF">2017-12-08T05:27:40Z</dcterms:created>
  <dcterms:modified xsi:type="dcterms:W3CDTF">2022-05-05T13:29:37Z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