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D77BE-4753-408D-8633-253020DBEBCD}" type="datetimeFigureOut">
              <a:rPr lang="en-US" smtClean="0"/>
              <a:pPr/>
              <a:t>10/27/2022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0047-1E3C-4201-B7AA-EE7B89D609E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Devops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Assignment-1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554" y="4857760"/>
            <a:ext cx="4414846" cy="78104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Arun </a:t>
            </a:r>
          </a:p>
          <a:p>
            <a:r>
              <a:rPr lang="en-IN" dirty="0" smtClean="0"/>
              <a:t>Vecham </a:t>
            </a:r>
            <a:r>
              <a:rPr lang="en-IN" dirty="0" smtClean="0"/>
              <a:t>Sandeep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Waterfall Model</a:t>
            </a:r>
            <a:endParaRPr lang="en-IN" dirty="0"/>
          </a:p>
        </p:txBody>
      </p:sp>
      <p:pic>
        <p:nvPicPr>
          <p:cNvPr id="6" name="Content Placeholder 5" descr="waterfall-mod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721346"/>
            <a:ext cx="7358114" cy="442229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Waterfall model is a sequential model</a:t>
            </a:r>
          </a:p>
          <a:p>
            <a:r>
              <a:rPr lang="en-IN" dirty="0" smtClean="0"/>
              <a:t>Its a traditional approach(SDLC)</a:t>
            </a:r>
          </a:p>
          <a:p>
            <a:r>
              <a:rPr lang="en-IN" dirty="0" smtClean="0"/>
              <a:t>In this model each phase should complete before the next phase</a:t>
            </a:r>
          </a:p>
          <a:p>
            <a:r>
              <a:rPr lang="en-IN" dirty="0" smtClean="0"/>
              <a:t>Phases of waterfall model</a:t>
            </a:r>
          </a:p>
          <a:p>
            <a:pPr>
              <a:buFont typeface="Courier New" pitchFamily="49" charset="0"/>
              <a:buChar char="o"/>
            </a:pPr>
            <a:r>
              <a:rPr lang="en-IN" dirty="0" smtClean="0"/>
              <a:t>Requirements, Design , Implementation, testing, Maintenance 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</a:p>
          <a:p>
            <a:endParaRPr lang="en-IN" dirty="0" smtClean="0"/>
          </a:p>
          <a:p>
            <a:pPr algn="just">
              <a:buNone/>
            </a:pPr>
            <a:r>
              <a:rPr lang="en-IN" dirty="0" smtClean="0"/>
              <a:t>	</a:t>
            </a:r>
          </a:p>
          <a:p>
            <a:pPr algn="just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3500" dirty="0" smtClean="0">
                <a:solidFill>
                  <a:srgbClr val="FF0000"/>
                </a:solidFill>
              </a:rPr>
              <a:t>Advantages:-</a:t>
            </a:r>
          </a:p>
          <a:p>
            <a:r>
              <a:rPr lang="en-IN" dirty="0" smtClean="0"/>
              <a:t>Suited for smaller projects where requirements are well defined.</a:t>
            </a:r>
          </a:p>
          <a:p>
            <a:r>
              <a:rPr lang="en-IN" dirty="0" smtClean="0"/>
              <a:t>Easy to manage.</a:t>
            </a:r>
          </a:p>
          <a:p>
            <a:r>
              <a:rPr lang="en-IN" dirty="0" smtClean="0"/>
              <a:t>Simple and easy to understand &amp; use.</a:t>
            </a:r>
          </a:p>
          <a:p>
            <a:pPr>
              <a:buNone/>
            </a:pPr>
            <a:r>
              <a:rPr lang="en-IN" sz="3500" dirty="0" smtClean="0">
                <a:solidFill>
                  <a:srgbClr val="FF0000"/>
                </a:solidFill>
              </a:rPr>
              <a:t>Disadvantages:-</a:t>
            </a:r>
          </a:p>
          <a:p>
            <a:r>
              <a:rPr lang="en-IN" dirty="0" smtClean="0"/>
              <a:t>Does not  allow much version.</a:t>
            </a:r>
          </a:p>
          <a:p>
            <a:r>
              <a:rPr lang="en-IN" dirty="0" smtClean="0"/>
              <a:t>Not suitable for complex projects.</a:t>
            </a:r>
          </a:p>
          <a:p>
            <a:r>
              <a:rPr lang="en-IN" dirty="0" smtClean="0"/>
              <a:t>Risk and uncertainty are high.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87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Devops Assignment-1</vt:lpstr>
      <vt:lpstr>Waterfall Model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Assignment-1</dc:title>
  <dc:creator>Admin</dc:creator>
  <cp:lastModifiedBy>Admin</cp:lastModifiedBy>
  <cp:revision>3</cp:revision>
  <dcterms:created xsi:type="dcterms:W3CDTF">2022-10-27T09:02:09Z</dcterms:created>
  <dcterms:modified xsi:type="dcterms:W3CDTF">2022-10-27T09:56:48Z</dcterms:modified>
</cp:coreProperties>
</file>