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 snapToGrid="0">
      <p:cViewPr varScale="1">
        <p:scale>
          <a:sx n="48" d="100"/>
          <a:sy n="48" d="100"/>
        </p:scale>
        <p:origin x="2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eaning Robot with Automatic Cleaning mechanism"/>
          <p:cNvSpPr txBox="1">
            <a:spLocks noGrp="1"/>
          </p:cNvSpPr>
          <p:nvPr>
            <p:ph type="ctrTitle"/>
          </p:nvPr>
        </p:nvSpPr>
        <p:spPr>
          <a:xfrm>
            <a:off x="1269999" y="1749008"/>
            <a:ext cx="21844001" cy="3879454"/>
          </a:xfrm>
          <a:prstGeom prst="rect">
            <a:avLst/>
          </a:prstGeom>
        </p:spPr>
        <p:txBody>
          <a:bodyPr/>
          <a:lstStyle/>
          <a:p>
            <a:r>
              <a:t>Cleaning Robot with Automatic</a:t>
            </a:r>
            <a:br/>
            <a:r>
              <a:t>Cleaning mechanism</a:t>
            </a:r>
          </a:p>
        </p:txBody>
      </p:sp>
      <p:sp>
        <p:nvSpPr>
          <p:cNvPr id="172" name="TEAM B5 SRR. Sandeep cb.ai.u4aid2140 Siva Sai Kumar cb.ai.u4aid23156 D,Mahadev Naidu cb.ai.u4aid23111 K.Manoj Kumar cb.ai.u4aid23161"/>
          <p:cNvSpPr txBox="1">
            <a:spLocks noGrp="1"/>
          </p:cNvSpPr>
          <p:nvPr>
            <p:ph type="body" idx="21"/>
          </p:nvPr>
        </p:nvSpPr>
        <p:spPr>
          <a:xfrm>
            <a:off x="1269999" y="9213418"/>
            <a:ext cx="21844001" cy="28229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627379">
              <a:defRPr sz="2660"/>
            </a:pPr>
            <a:r>
              <a:t>TEAM B5</a:t>
            </a:r>
            <a:br/>
            <a:r>
              <a:t>SRR. Sandeep cb.ai.u4aid2140</a:t>
            </a:r>
            <a:br/>
            <a:r>
              <a:t>Siva Sai Kumar cb.ai.u4aid23156</a:t>
            </a:r>
            <a:br/>
            <a:r>
              <a:t>D,Mahadev Naidu cb.ai.u4aid23111</a:t>
            </a:r>
            <a:br/>
            <a:r>
              <a:t>K.Manoj Kumar cb.ai.u4aid23161</a:t>
            </a:r>
            <a:br/>
            <a:endParaRPr/>
          </a:p>
        </p:txBody>
      </p:sp>
      <p:sp>
        <p:nvSpPr>
          <p:cNvPr id="173" name="Mobile Robotics  IOT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5601824"/>
            <a:ext cx="21844001" cy="2512352"/>
          </a:xfrm>
          <a:prstGeom prst="rect">
            <a:avLst/>
          </a:prstGeom>
        </p:spPr>
        <p:txBody>
          <a:bodyPr/>
          <a:lstStyle/>
          <a:p>
            <a:pPr>
              <a:defRPr sz="5800"/>
            </a:pPr>
            <a:r>
              <a:t>Mobile Robotics </a:t>
            </a:r>
            <a:br/>
            <a:r>
              <a:t>IOT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90" y="7660729"/>
            <a:ext cx="5187489" cy="1156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am Contributions…"/>
          <p:cNvSpPr txBox="1"/>
          <p:nvPr/>
        </p:nvSpPr>
        <p:spPr>
          <a:xfrm>
            <a:off x="1358662" y="1444423"/>
            <a:ext cx="19347482" cy="651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457200">
              <a:spcBef>
                <a:spcPts val="1400"/>
              </a:spcBef>
              <a:defRPr sz="56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Team Contributions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Siva Sai Kumar cb.ai.u4aid23156:</a:t>
            </a:r>
            <a:r>
              <a:t> Hardware integration, motor control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D.Mahadev Naidu cb.ai.u4aid23111:</a:t>
            </a:r>
            <a:r>
              <a:t> Sensor programming, obstacle avoidance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SRR. Sandeep cb.ai.u4aid2140</a:t>
            </a:r>
            <a:r>
              <a:t> Chemical detection, cleaning mechanism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K.Manoj Kumar cb.ai.u4aid23161:</a:t>
            </a:r>
            <a:r>
              <a:t> System integration of obstacle avoidance and chemical detection, testing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 Achievements…"/>
          <p:cNvSpPr txBox="1"/>
          <p:nvPr/>
        </p:nvSpPr>
        <p:spPr>
          <a:xfrm>
            <a:off x="1394168" y="2823840"/>
            <a:ext cx="20926322" cy="565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457200">
              <a:spcBef>
                <a:spcPts val="1400"/>
              </a:spcBef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Achievements</a:t>
            </a:r>
          </a:p>
          <a:p>
            <a:pPr defTabSz="457200">
              <a:spcBef>
                <a:spcPts val="120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Our cleaning robot successfully demonstrates the integration of multiple robotic subsystems into a cohesive, functional unit capable of: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Autonomous navigation with reliable obstacle avoidance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Specific chemical detection focusing on alcohol-based substances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Automated cleaning response with targeted solution deployment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Physical scrubbing action for effective contaminant removal</a:t>
            </a:r>
          </a:p>
        </p:txBody>
      </p:sp>
      <p:sp>
        <p:nvSpPr>
          <p:cNvPr id="203" name="CONCLUSION"/>
          <p:cNvSpPr txBox="1"/>
          <p:nvPr/>
        </p:nvSpPr>
        <p:spPr>
          <a:xfrm>
            <a:off x="1146132" y="1571450"/>
            <a:ext cx="5108347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/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TRODUCTION"/>
          <p:cNvSpPr txBox="1"/>
          <p:nvPr/>
        </p:nvSpPr>
        <p:spPr>
          <a:xfrm>
            <a:off x="2520546" y="1121211"/>
            <a:ext cx="6535356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b="1"/>
            </a:lvl1pPr>
          </a:lstStyle>
          <a:p>
            <a:r>
              <a:t>INTRODUCTION</a:t>
            </a:r>
          </a:p>
        </p:txBody>
      </p:sp>
      <p:sp>
        <p:nvSpPr>
          <p:cNvPr id="177" name="The development of autonomous cleaning solutions represents a significant advancement in both domestic and industrial maintenance technologies. Our team has designed and implemented an intelligent cleaning robot that combines navigation capabilities with"/>
          <p:cNvSpPr txBox="1"/>
          <p:nvPr/>
        </p:nvSpPr>
        <p:spPr>
          <a:xfrm>
            <a:off x="1980611" y="2872032"/>
            <a:ext cx="18363010" cy="633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8229" indent="-648229" defTabSz="457200">
              <a:spcBef>
                <a:spcPts val="1200"/>
              </a:spcBef>
              <a:buSzPct val="100000"/>
              <a:buAutoNum type="alphaUcPeriod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development of autonomous cleaning solutions represents a significant advancement in both domestic and industrial maintenance technologies. Our team has designed and implemented an intelligent cleaning robot that combines navigation capabilities with specific chemical detection and targeted sanitization.</a:t>
            </a:r>
          </a:p>
          <a:p>
            <a:pPr marL="648229" indent="-648229" defTabSz="457200">
              <a:spcBef>
                <a:spcPts val="1200"/>
              </a:spcBef>
              <a:buSzPct val="100000"/>
              <a:buAutoNum type="alphaUcPeriod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project addresses the growing need for automated cleaning systems that can not only navigate spaces efficiently but also identify and respond to specific contaminants—particularly alcohol-based substances that are common in many environments.</a:t>
            </a:r>
          </a:p>
          <a:p>
            <a:pPr marL="648229" indent="-648229" defTabSz="457200">
              <a:spcBef>
                <a:spcPts val="1200"/>
              </a:spcBef>
              <a:buSzPct val="100000"/>
              <a:buAutoNum type="alphaUcPeriod"/>
              <a:defRPr sz="2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3500"/>
              <a:t>The integration of sensing technologies, mechanical systems, and decision-making algorithms in our robot demonstrates the practical application of robotics principles to solve real-world cleaning challenges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Table 1"/>
          <p:cNvGraphicFramePr/>
          <p:nvPr/>
        </p:nvGraphicFramePr>
        <p:xfrm>
          <a:off x="1865604" y="1662367"/>
          <a:ext cx="20252961" cy="70358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29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S. No</a:t>
                      </a:r>
                    </a:p>
                  </a:txBody>
                  <a:tcPr marL="121920" marR="121920" marT="60960" marB="60960" horzOverflow="overflow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Title</a:t>
                      </a:r>
                    </a:p>
                  </a:txBody>
                  <a:tcPr marL="121920" marR="121920" marT="60960" marB="60960" horzOverflow="overflow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Year</a:t>
                      </a:r>
                    </a:p>
                  </a:txBody>
                  <a:tcPr marL="121920" marR="121920" marT="60960" marB="60960" horzOverflow="overflow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Contribution</a:t>
                      </a:r>
                    </a:p>
                  </a:txBody>
                  <a:tcPr marL="121920" marR="121920" marT="60960" marB="60960" horzOverflow="overflow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Drawbacks</a:t>
                      </a:r>
                    </a:p>
                  </a:txBody>
                  <a:tcPr marL="121920" marR="121920" marT="60960" marB="60960" horzOverflow="overflow"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291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Automatic Floor Cleaner by Manya Jain, Pankaj Singh Rawat, Assist. Prof. Jyoti Morbale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2019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Proposes a cost-effective and efficient automatic floor cleaning robot.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Focuses on simple design and functionality for household use.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Uses basic sensors and microcontrollers for obstacle avoidance and navigation.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Limited advanced features like IoT integration or advanced path planning.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May not handle complex environments or multiple floor types effectively.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Lack of detailed performance metrics or scalability analysis.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291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Design and Development of Floor Cleaner Robot (Automatic and Manual) by Manreet Kaur, Preeti Abrol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2021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Presents a dual-mode robot (automatic and manual) for flexibility in operation.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Focuses on user-friendly design and affordability.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Includes basic navigation and cleaning mechanisms.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Limited discussion on advanced navigation algorithms or IoT integration.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Manual mode dependency reduces full autonomy.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No detailed analysis of cleaning efficiency or power consumption.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" name="Table 1-1"/>
          <p:cNvGraphicFramePr/>
          <p:nvPr/>
        </p:nvGraphicFramePr>
        <p:xfrm>
          <a:off x="1859254" y="8713014"/>
          <a:ext cx="20240261" cy="49453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2686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Path Planning and Guidance Techniques for an Autonomous Mobile Cleaning Robot by Christian Hofner, Gunther Schmidt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2018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Provides a detailed analysis of path planning algorithms for autonomous robots.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Discusses guidance techniques for efficient coverage and obstacle avoidance.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Lays the groundwork for advanced navigation systems in cleaning robots.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Focuses primarily on navigation and lacks detailed discussion on cleaning mechanisms or IoT integration.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May not address modern advancements in robotics or IoT.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Limited practical implementation details or case studies.</a:t>
                      </a:r>
                    </a:p>
                  </a:txBody>
                  <a:tcPr marL="121920" marR="121920" marT="60960" marB="60960" horzOverflow="overflow">
                    <a:solidFill>
                      <a:srgbClr val="C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2686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Designing and Optimization of an Autonomous Vacuum Floor Cleaning Robot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2020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Focuses on optimizing the design and performance of an autonomous vacuum cleaning robot.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Discusses power efficiency, cleaning mechanisms, and navigation systems.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Provides insights into improving battery life and cleaning effectiveness.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Limited discussion on IoT integration or remote monitoring capabilities.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May not address multi-surface cleaning or advanced path planning algorithms.</a:t>
                      </a:r>
                      <a:endParaRPr sz="2400"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457200">
                        <a:defRPr sz="1866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t>Lack of detailed experimental validation or real-world testing data.</a:t>
                      </a:r>
                    </a:p>
                  </a:txBody>
                  <a:tcPr marL="121920" marR="121920" marT="60960" marB="60960" horzOverflow="overflow"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LITERATURE REVIEW"/>
          <p:cNvSpPr txBox="1"/>
          <p:nvPr/>
        </p:nvSpPr>
        <p:spPr>
          <a:xfrm>
            <a:off x="8373654" y="102249"/>
            <a:ext cx="7524293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/>
            </a:lvl1pPr>
          </a:lstStyle>
          <a:p>
            <a:r>
              <a:t>LITERATURE REVIEW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imary Objective: Design and develop a fully autonomous robot capable of detecting and cleaning alcohol-based substances while navigating its environment.…"/>
          <p:cNvSpPr txBox="1"/>
          <p:nvPr/>
        </p:nvSpPr>
        <p:spPr>
          <a:xfrm>
            <a:off x="1729666" y="2163675"/>
            <a:ext cx="17695733" cy="64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8" defTabSz="457200">
              <a:spcBef>
                <a:spcPts val="1400"/>
              </a:spcBef>
              <a:defRPr sz="5100" b="1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Primary Objective:</a:t>
            </a:r>
            <a:r>
              <a:t> Design and develop a fully autonomous robot capable of detecting and cleaning alcohol-based substances while navigating its environment.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/>
              <a:defRPr sz="3500" b="1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 startAt="3"/>
              <a:defRPr sz="3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Specific Goals:</a:t>
            </a:r>
            <a:endParaRPr b="0"/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Implement reliable obstacle detection and avoidance using ultrasonic sensing</a:t>
            </a:r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Integrate accurate chemical recognition capabilities via gas sensor technology</a:t>
            </a:r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Develop an effective cleaning mechanism with a servo-controlled brush system</a:t>
            </a:r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a smart dispensing system that activates in response to detected substances</a:t>
            </a:r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Ensure energy-efficient operation with appropriate power management</a:t>
            </a:r>
          </a:p>
          <a:p>
            <a:pPr marL="966258" lvl="1" indent="-407458" defTabSz="457200">
              <a:spcBef>
                <a:spcPts val="0"/>
              </a:spcBef>
              <a:buClr>
                <a:srgbClr val="000000"/>
              </a:buClr>
              <a:buSzPct val="100000"/>
              <a:buChar char="•"/>
              <a:defRPr sz="3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Develop robust control software that coordinates all robot functions</a:t>
            </a:r>
          </a:p>
        </p:txBody>
      </p:sp>
      <p:sp>
        <p:nvSpPr>
          <p:cNvPr id="184" name="OBJECTIVE"/>
          <p:cNvSpPr txBox="1"/>
          <p:nvPr/>
        </p:nvSpPr>
        <p:spPr>
          <a:xfrm>
            <a:off x="2117700" y="1689934"/>
            <a:ext cx="4121202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/>
            </a:lvl1pPr>
          </a:lstStyle>
          <a:p>
            <a:r>
              <a:t>OBJECTIVE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MPONENTS"/>
          <p:cNvSpPr txBox="1"/>
          <p:nvPr/>
        </p:nvSpPr>
        <p:spPr>
          <a:xfrm>
            <a:off x="2283578" y="955333"/>
            <a:ext cx="5392116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5600" b="1"/>
            </a:lvl1pPr>
          </a:lstStyle>
          <a:p>
            <a:r>
              <a:t>COMPONENTS</a:t>
            </a:r>
          </a:p>
        </p:txBody>
      </p:sp>
      <p:sp>
        <p:nvSpPr>
          <p:cNvPr id="187" name="Microcontroller and Processing…"/>
          <p:cNvSpPr txBox="1"/>
          <p:nvPr/>
        </p:nvSpPr>
        <p:spPr>
          <a:xfrm>
            <a:off x="2363855" y="2245876"/>
            <a:ext cx="18250335" cy="979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400"/>
              </a:spcBef>
              <a:defRPr sz="29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</a:p>
          <a:p>
            <a:pPr algn="just" defTabSz="457200">
              <a:spcBef>
                <a:spcPts val="1400"/>
              </a:spcBef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Microcontroller and Processing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Arduino Mega 2560</a:t>
            </a:r>
          </a:p>
          <a:p>
            <a:pPr algn="just" defTabSz="457200">
              <a:spcBef>
                <a:spcPts val="1400"/>
              </a:spcBef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Motion Control System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L293D Motor Driver IC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DC Motors (×4)</a:t>
            </a:r>
          </a:p>
          <a:p>
            <a:pPr algn="just" defTabSz="457200">
              <a:spcBef>
                <a:spcPts val="1400"/>
              </a:spcBef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Sensing and Detection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HC-SR04 Ultrasonic Sensor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MQ-3 Gas Sensor</a:t>
            </a:r>
          </a:p>
          <a:p>
            <a:pPr algn="just" defTabSz="457200">
              <a:spcBef>
                <a:spcPts val="1400"/>
              </a:spcBef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Cleaning Mechanism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SG90 Servo Motor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Brush Assembly</a:t>
            </a:r>
          </a:p>
          <a:p>
            <a:pPr marL="457200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•"/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Dispensing System</a:t>
            </a:r>
            <a:endParaRPr b="0"/>
          </a:p>
          <a:p>
            <a:pPr marL="914400" lvl="1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DC water pump (6V)</a:t>
            </a:r>
          </a:p>
          <a:p>
            <a:pPr marL="914400" lvl="1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Flow rate: 100ml/minute at max speed</a:t>
            </a:r>
          </a:p>
          <a:p>
            <a:pPr marL="914400" lvl="1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Silicone tubing (2mm inner diameter)</a:t>
            </a:r>
          </a:p>
          <a:p>
            <a:pPr marL="914400" lvl="1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100ml detergent cleaning solution</a:t>
            </a:r>
          </a:p>
          <a:p>
            <a:pPr marL="914400" lvl="1" indent="-317500" algn="just" defTabSz="457200">
              <a:spcBef>
                <a:spcPts val="0"/>
              </a:spcBef>
              <a:buClr>
                <a:srgbClr val="000000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Controlled via Arduino Mega and a relay module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tructural Components…"/>
          <p:cNvSpPr txBox="1"/>
          <p:nvPr/>
        </p:nvSpPr>
        <p:spPr>
          <a:xfrm>
            <a:off x="1730848" y="860088"/>
            <a:ext cx="18903761" cy="11379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400"/>
              </a:spcBef>
              <a:defRPr sz="43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Structural Components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Chassis</a:t>
            </a:r>
            <a:endParaRPr b="0"/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Material: Laser-cut acrylic (5mm thickness)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Dimensions: 20cm × 15cm × 10cm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Two-tier design for component separation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Mounting points for all electronic and mechanical components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Four-Wheel Drive System with Differential Steering</a:t>
            </a:r>
            <a:endParaRPr b="0"/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All-Wheel Drive Configuration:</a:t>
            </a:r>
            <a:endParaRPr b="0"/>
          </a:p>
          <a:p>
            <a:pPr marL="1371600" lvl="2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▪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Four motorized wheels (each wheel powered by a DC motor)</a:t>
            </a:r>
          </a:p>
          <a:p>
            <a:pPr marL="1371600" lvl="2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▪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Diameter: 65mm</a:t>
            </a:r>
          </a:p>
          <a:p>
            <a:pPr marL="1371600" lvl="2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▪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Width: 26mm</a:t>
            </a:r>
          </a:p>
          <a:p>
            <a:pPr marL="1371600" lvl="2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▪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Rubber tread for improved traction</a:t>
            </a:r>
          </a:p>
          <a:p>
            <a:pPr marL="1371600" lvl="2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▪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Direct connection to DC motors via shaft couplers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Motors controlled in pairs (left side/right side) via L293D driver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Enhanced traction and stability on various surfaces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Differential steering achieved through varying motor speeds on each side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Superior maneuverability compared to two-wheel drive systems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Improved climbing ability for traversing small obstacles or thresholds</a:t>
            </a:r>
          </a:p>
          <a:p>
            <a:pPr algn="just" defTabSz="457200">
              <a:spcBef>
                <a:spcPts val="0"/>
              </a:spcBef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ETHODOLOGY"/>
          <p:cNvSpPr txBox="1"/>
          <p:nvPr/>
        </p:nvSpPr>
        <p:spPr>
          <a:xfrm>
            <a:off x="1809847" y="917567"/>
            <a:ext cx="5888533" cy="10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/>
            </a:lvl1pPr>
          </a:lstStyle>
          <a:p>
            <a:r>
              <a:t>METHODOLOGY</a:t>
            </a:r>
          </a:p>
        </p:txBody>
      </p:sp>
      <p:sp>
        <p:nvSpPr>
          <p:cNvPr id="192" name="Development Process…"/>
          <p:cNvSpPr txBox="1"/>
          <p:nvPr/>
        </p:nvSpPr>
        <p:spPr>
          <a:xfrm>
            <a:off x="1919980" y="2545337"/>
            <a:ext cx="18528503" cy="10236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sz="3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Development Process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/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Planning and Design Phase</a:t>
            </a:r>
            <a:endParaRPr b="0"/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Requirements analysis and specification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Component selection based on functional requirements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 architecture design and block diagram creation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Mechanical layout planning and modeling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Electrical schematic design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 startAt="2"/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Hardware Implementation Phase</a:t>
            </a:r>
            <a:endParaRPr b="0"/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Chassis fabrication from acrylic sheets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Motor and wheel assembly mounting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Electronic component installation and wiring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Sensor placement optimization for maximum coverage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Cleaning mechanism assembly and integration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Power system implementation with voltage regulation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AutoNum type="arabicPeriod" startAt="3"/>
              <a:defRPr sz="31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Software Development Phase</a:t>
            </a:r>
            <a:endParaRPr b="0"/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Individual component testing and driver development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Sensor calibration and testing procedures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Algorithm development for core functionality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Integration of subsystem code modules</a:t>
            </a:r>
          </a:p>
          <a:p>
            <a:pPr marL="914400" lvl="1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◦"/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Implementation of main control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OFTWARE ALGORITHM DESIGN"/>
          <p:cNvSpPr txBox="1"/>
          <p:nvPr/>
        </p:nvSpPr>
        <p:spPr>
          <a:xfrm>
            <a:off x="1454190" y="661424"/>
            <a:ext cx="10866934" cy="97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1"/>
            </a:lvl1pPr>
          </a:lstStyle>
          <a:p>
            <a:r>
              <a:t>SOFTWARE ALGORITHM DESIGN</a:t>
            </a:r>
          </a:p>
        </p:txBody>
      </p:sp>
      <p:sp>
        <p:nvSpPr>
          <p:cNvPr id="195" name="Obstacle Avoidance Algorithm…"/>
          <p:cNvSpPr txBox="1"/>
          <p:nvPr/>
        </p:nvSpPr>
        <p:spPr>
          <a:xfrm>
            <a:off x="1785244" y="1476162"/>
            <a:ext cx="18429464" cy="128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33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Obstacle Avoidance Algorithm</a:t>
            </a:r>
            <a:endParaRPr b="0"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Uses ultrasonic time-of-flight measurements to calculate distance (15cm)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Implements a threshold-based decision system(placed at 115 degrees initially)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When obstacle detected within threshold, robot executes turn maneuver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Simple but effective for controlled environments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enhancement: Proportional turning based on obstacle proximity</a:t>
            </a:r>
          </a:p>
          <a:p>
            <a:pPr defTabSz="457200">
              <a:spcBef>
                <a:spcPts val="0"/>
              </a:spcBef>
              <a:defRPr sz="33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Chemical Detection Algorithm</a:t>
            </a:r>
            <a:endParaRPr b="0"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MQ-3 sensor provides analog readings proportional to alcohol concentration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 uses calibrated threshold value to trigger cleaning response(resistance decreases and heat of MO increases to detect alcohol)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Readings filtered with running average to reduce false positives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Works effectively for common alcohol-based cleaning fluids and sanitizers</a:t>
            </a:r>
          </a:p>
          <a:p>
            <a:pPr defTabSz="457200">
              <a:spcBef>
                <a:spcPts val="0"/>
              </a:spcBef>
              <a:defRPr sz="33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Cleaning Sequence Algorithm</a:t>
            </a:r>
            <a:endParaRPr b="0"/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Coordinated sequence of:</a:t>
            </a:r>
          </a:p>
          <a:p>
            <a:pPr marL="914400" lvl="1" indent="-317500" defTabSz="457200">
              <a:spcBef>
                <a:spcPts val="0"/>
              </a:spcBef>
              <a:buSzPct val="100000"/>
              <a:buFont typeface="Times Roman"/>
              <a:buAutoNum type="arabicPeriod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Robot stopping</a:t>
            </a:r>
          </a:p>
          <a:p>
            <a:pPr marL="914400" lvl="1" indent="-317500" defTabSz="457200">
              <a:spcBef>
                <a:spcPts val="0"/>
              </a:spcBef>
              <a:buSzPct val="100000"/>
              <a:buFont typeface="Times Roman"/>
              <a:buAutoNum type="arabicPeriod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Brush deployment via servo</a:t>
            </a:r>
          </a:p>
          <a:p>
            <a:pPr marL="914400" lvl="1" indent="-317500" defTabSz="457200">
              <a:spcBef>
                <a:spcPts val="0"/>
              </a:spcBef>
              <a:buSzPct val="100000"/>
              <a:buFont typeface="Times Roman"/>
              <a:buAutoNum type="arabicPeriod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dispensing via pump</a:t>
            </a:r>
          </a:p>
          <a:p>
            <a:pPr marL="914400" lvl="1" indent="-317500" defTabSz="457200">
              <a:spcBef>
                <a:spcPts val="0"/>
              </a:spcBef>
              <a:buSzPct val="100000"/>
              <a:buFont typeface="Times Roman"/>
              <a:buAutoNum type="arabicPeriod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Brush agitation through servo oscillation</a:t>
            </a:r>
          </a:p>
          <a:p>
            <a:pPr marL="914400" lvl="1" indent="-317500" defTabSz="457200">
              <a:spcBef>
                <a:spcPts val="0"/>
              </a:spcBef>
              <a:buSzPct val="100000"/>
              <a:buFont typeface="Times Roman"/>
              <a:buAutoNum type="arabicPeriod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 reset to continue navigation</a:t>
            </a:r>
          </a:p>
          <a:p>
            <a:pPr defTabSz="457200">
              <a:spcBef>
                <a:spcPts val="0"/>
              </a:spcBef>
              <a:defRPr sz="33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Movement Control</a:t>
            </a:r>
            <a:endParaRPr b="0"/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Differential drive system with independent motor control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PWM-based speed control for consistent movement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Simple directional commands (forward, turn, stop)</a:t>
            </a:r>
          </a:p>
          <a:p>
            <a:pPr marL="457200" indent="-317500" defTabSz="457200">
              <a:spcBef>
                <a:spcPts val="0"/>
              </a:spcBef>
              <a:buClr>
                <a:srgbClr val="FFFFFF"/>
              </a:buClr>
              <a:buSzPct val="100000"/>
              <a:buFont typeface="Times Roman"/>
              <a:buChar char="•"/>
              <a:defRPr sz="3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Fixed-duration turning for predictable navigation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leaning Mechanism demonstration:"/>
          <p:cNvSpPr txBox="1"/>
          <p:nvPr/>
        </p:nvSpPr>
        <p:spPr>
          <a:xfrm>
            <a:off x="6635648" y="1078287"/>
            <a:ext cx="11112704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dirty="0"/>
              <a:t>Cleaning Mechanism demonstration: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1FC01-7AC5-A492-E1F0-B2748BE381B3}"/>
              </a:ext>
            </a:extLst>
          </p:cNvPr>
          <p:cNvSpPr txBox="1"/>
          <p:nvPr/>
        </p:nvSpPr>
        <p:spPr>
          <a:xfrm>
            <a:off x="4303059" y="4356847"/>
            <a:ext cx="15195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/TBVAAZOVQk8?si=CRH0QL2dpW1-bMZh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Macintosh PowerPoint</Application>
  <PresentationFormat>Custom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 MT</vt:lpstr>
      <vt:lpstr>Graphik</vt:lpstr>
      <vt:lpstr>Graphik Medium</vt:lpstr>
      <vt:lpstr>Graphik Semibold</vt:lpstr>
      <vt:lpstr>Helvetica Neue</vt:lpstr>
      <vt:lpstr>Times Roman</vt:lpstr>
      <vt:lpstr>31_ColorGradientLight</vt:lpstr>
      <vt:lpstr>Cleaning Robot with Automatic Cleaning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Robot with Automatic Cleaning mechanism</dc:title>
  <cp:lastModifiedBy>sandeep sandeep</cp:lastModifiedBy>
  <cp:revision>1</cp:revision>
  <dcterms:modified xsi:type="dcterms:W3CDTF">2025-07-05T17:01:11Z</dcterms:modified>
</cp:coreProperties>
</file>