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764" y="4597242"/>
            <a:ext cx="7514270" cy="10229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endParaRPr lang="en-US" dirty="0" smtClean="0"/>
          </a:p>
          <a:p>
            <a:pPr algn="just"/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 smtClean="0"/>
          </a:p>
          <a:p>
            <a:pPr algn="just"/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63" y="1431477"/>
            <a:ext cx="3181060" cy="24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47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ebay.com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945"/>
            <a:ext cx="8596668" cy="3880773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60033"/>
            <a:ext cx="7555358" cy="470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3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ubid.com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8937"/>
            <a:ext cx="8596668" cy="4792425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9" y="1605775"/>
            <a:ext cx="8399506" cy="488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5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5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ubid.com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3181"/>
            <a:ext cx="8596668" cy="4848182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6" y="1516565"/>
            <a:ext cx="8371698" cy="495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0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Online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lvl="1"/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thuế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06498"/>
            <a:ext cx="8596668" cy="4427033"/>
          </a:xfrm>
        </p:spPr>
        <p:txBody>
          <a:bodyPr>
            <a:normAutofit/>
          </a:bodyPr>
          <a:lstStyle/>
          <a:p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User case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Admin.</a:t>
            </a:r>
          </a:p>
        </p:txBody>
      </p:sp>
    </p:spTree>
    <p:extLst>
      <p:ext uri="{BB962C8B-B14F-4D97-AF65-F5344CB8AC3E}">
        <p14:creationId xmlns:p14="http://schemas.microsoft.com/office/powerpoint/2010/main" val="41243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smtClean="0"/>
              <a:t> Admin.</a:t>
            </a:r>
            <a:endParaRPr lang="en-US" dirty="0"/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.</a:t>
            </a:r>
          </a:p>
          <a:p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slide.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6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form </a:t>
            </a:r>
            <a:r>
              <a:rPr lang="en-US" dirty="0" err="1" smtClean="0"/>
              <a:t>trong</a:t>
            </a:r>
            <a:r>
              <a:rPr lang="en-US" dirty="0" smtClean="0"/>
              <a:t> PHP.</a:t>
            </a:r>
          </a:p>
          <a:p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trong</a:t>
            </a:r>
            <a:r>
              <a:rPr lang="en-US" dirty="0" smtClean="0"/>
              <a:t> PHP.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lớp</a:t>
            </a:r>
            <a:r>
              <a:rPr lang="en-US" dirty="0" smtClean="0"/>
              <a:t> MVC.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MySQL.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CSS.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SESSION </a:t>
            </a:r>
            <a:r>
              <a:rPr lang="en-US" dirty="0" err="1" smtClean="0"/>
              <a:t>và</a:t>
            </a:r>
            <a:r>
              <a:rPr lang="en-US" dirty="0" smtClean="0"/>
              <a:t> COOKIE.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8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, </a:t>
            </a:r>
            <a:r>
              <a:rPr lang="en-US" dirty="0" err="1" smtClean="0"/>
              <a:t>niềm</a:t>
            </a:r>
            <a:r>
              <a:rPr lang="en-US" dirty="0" smtClean="0"/>
              <a:t> tin.</a:t>
            </a:r>
          </a:p>
          <a:p>
            <a:r>
              <a:rPr lang="en-US" dirty="0" smtClean="0"/>
              <a:t>Google search.</a:t>
            </a:r>
          </a:p>
          <a:p>
            <a:r>
              <a:rPr lang="en-US" dirty="0" smtClean="0"/>
              <a:t>Hacker.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Thanks for listening!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290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/>
          <a:lstStyle/>
          <a:p>
            <a:pPr algn="ctr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87" y="1937388"/>
            <a:ext cx="2602699" cy="18882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937388"/>
            <a:ext cx="2649891" cy="1749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67" y="3825683"/>
            <a:ext cx="2342629" cy="23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361"/>
          </a:xfrm>
        </p:spPr>
        <p:txBody>
          <a:bodyPr/>
          <a:lstStyle/>
          <a:p>
            <a:pPr algn="ctr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0088"/>
            <a:ext cx="8596668" cy="47812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3" y="2019754"/>
            <a:ext cx="7115919" cy="40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302"/>
          </a:xfrm>
        </p:spPr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4625"/>
            <a:ext cx="8596668" cy="4446738"/>
          </a:xfrm>
        </p:spPr>
        <p:txBody>
          <a:bodyPr/>
          <a:lstStyle/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13" y="2042058"/>
            <a:ext cx="6635909" cy="37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302"/>
          </a:xfrm>
        </p:spPr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47994"/>
            <a:ext cx="8596668" cy="3880773"/>
          </a:xfrm>
        </p:spPr>
        <p:txBody>
          <a:bodyPr/>
          <a:lstStyle/>
          <a:p>
            <a:pPr lvl="1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Bảo</a:t>
            </a:r>
            <a:r>
              <a:rPr lang="en-US" dirty="0" smtClean="0"/>
              <a:t> Kim</a:t>
            </a:r>
          </a:p>
          <a:p>
            <a:pPr lvl="4"/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4"/>
            <a:endParaRPr lang="en-US" dirty="0" smtClean="0"/>
          </a:p>
          <a:p>
            <a:pPr lvl="4"/>
            <a:r>
              <a:rPr lang="en-US" dirty="0" err="1" smtClean="0"/>
              <a:t>Paypal</a:t>
            </a:r>
            <a:endParaRPr lang="en-US" dirty="0" smtClean="0"/>
          </a:p>
          <a:p>
            <a:pPr lvl="4"/>
            <a:r>
              <a:rPr lang="en-US" dirty="0" smtClean="0"/>
              <a:t>Visa, Master Card</a:t>
            </a:r>
          </a:p>
          <a:p>
            <a:pPr lvl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.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comment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admin.</a:t>
            </a:r>
          </a:p>
          <a:p>
            <a:pPr lvl="3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3" y="2075173"/>
            <a:ext cx="440937" cy="374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46" y="2449247"/>
            <a:ext cx="464634" cy="464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95" y="3031230"/>
            <a:ext cx="841685" cy="290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90" y="3424477"/>
            <a:ext cx="603990" cy="190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56" y="3969226"/>
            <a:ext cx="636524" cy="4182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24" y="4637401"/>
            <a:ext cx="538122" cy="3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91516"/>
            <a:ext cx="8596668" cy="3880773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Admin: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03395"/>
            <a:ext cx="721143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02667"/>
            <a:ext cx="8596668" cy="3880773"/>
          </a:xfrm>
        </p:spPr>
        <p:txBody>
          <a:bodyPr/>
          <a:lstStyle/>
          <a:p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banner,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qua banner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Website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(English,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Viêt</a:t>
            </a:r>
            <a:r>
              <a:rPr lang="en-US" dirty="0" smtClean="0"/>
              <a:t>,…).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qua Facebook, Twitter…</a:t>
            </a:r>
            <a:endParaRPr lang="en-US" dirty="0"/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: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online,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90" y="609600"/>
            <a:ext cx="9032488" cy="1320800"/>
          </a:xfrm>
        </p:spPr>
        <p:txBody>
          <a:bodyPr/>
          <a:lstStyle/>
          <a:p>
            <a:pPr algn="ctr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Website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85" y="1625330"/>
            <a:ext cx="8596668" cy="3880773"/>
          </a:xfrm>
        </p:spPr>
        <p:txBody>
          <a:bodyPr/>
          <a:lstStyle/>
          <a:p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có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1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vài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website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đấu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thành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công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trên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toàn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thế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giới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họ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là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những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người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đi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tiên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phong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trong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hình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thức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kinh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doanh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này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657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ebay.com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761"/>
            <a:ext cx="8596668" cy="3880773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62" y="2024743"/>
            <a:ext cx="8187933" cy="460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8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585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PowerPoint Presentation</vt:lpstr>
      <vt:lpstr>Sơ lược về hệ thống đấu giá</vt:lpstr>
      <vt:lpstr>Sơ lược về hệ thống đấu giá</vt:lpstr>
      <vt:lpstr>Các chức năng của hệ thống</vt:lpstr>
      <vt:lpstr>Các chức năng chính của hệ thống</vt:lpstr>
      <vt:lpstr>Các chức năng chính của hệ thống</vt:lpstr>
      <vt:lpstr>Các chức năng chính của hệ thống</vt:lpstr>
      <vt:lpstr>Một số Website có chức năng tương đương</vt:lpstr>
      <vt:lpstr>Một số hình ảnh của trang ebay.com</vt:lpstr>
      <vt:lpstr>Một số hình ảnh của trang ebay.com</vt:lpstr>
      <vt:lpstr>Một số hình ảnh của trang ubid.com</vt:lpstr>
      <vt:lpstr>Một số hình ảnh của trang ubid.com</vt:lpstr>
      <vt:lpstr>Các ưu nhược điểm của hệ thống</vt:lpstr>
      <vt:lpstr>Các ưu nhược điểm của hệ thống</vt:lpstr>
      <vt:lpstr>Các bước phát triển sản phẩm</vt:lpstr>
      <vt:lpstr>Các bước phát triển sản phẩm</vt:lpstr>
      <vt:lpstr>Các kỹ thuật được áp dụng</vt:lpstr>
      <vt:lpstr>Các khó khăn dự kiến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DungNT</dc:creator>
  <cp:lastModifiedBy>DungNT</cp:lastModifiedBy>
  <cp:revision>57</cp:revision>
  <dcterms:created xsi:type="dcterms:W3CDTF">2014-05-08T14:44:48Z</dcterms:created>
  <dcterms:modified xsi:type="dcterms:W3CDTF">2014-05-09T02:47:39Z</dcterms:modified>
</cp:coreProperties>
</file>