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Lst>
  <p:sldSz cx="9144000" cy="5143500"/>
  <p:notesSz cx="6858000" cy="9144000"/>
  <p:embeddedFontLst>
    <p:embeddedFont>
      <p:font typeface="PT Sans Narrow" panose="020B0506020203020204"/>
      <p:regular r:id="rId30"/>
    </p:embeddedFont>
    <p:embeddedFont>
      <p:font typeface="Open Sans"/>
      <p:regular r:id="rId31"/>
    </p:embeddedFont>
    <p:embeddedFont>
      <p:font typeface="Nunito ExtraBold"/>
      <p:bold r:id="rId32"/>
      <p:boldItalic r:id="rId33"/>
    </p:embeddedFont>
    <p:embeddedFont>
      <p:font typeface="Nunito SemiBold"/>
      <p:bold r:id="rId34"/>
      <p:italic r:id="rId35"/>
      <p:boldItalic r:id="rId36"/>
    </p:embeddedFont>
    <p:embeddedFont>
      <p:font typeface="Nunito"/>
      <p:regular r:id="rId37"/>
      <p:bold r:id="rId38"/>
      <p:italic r:id="rId39"/>
      <p:boldItalic r:id="rId40"/>
    </p:embeddedFont>
    <p:embeddedFont>
      <p:font typeface="Nunito Medium"/>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4" Type="http://schemas.openxmlformats.org/officeDocument/2006/relationships/font" Target="fonts/font15.fntdata"/><Relationship Id="rId43" Type="http://schemas.openxmlformats.org/officeDocument/2006/relationships/font" Target="fonts/font14.fntdata"/><Relationship Id="rId42" Type="http://schemas.openxmlformats.org/officeDocument/2006/relationships/font" Target="fonts/font13.fntdata"/><Relationship Id="rId41" Type="http://schemas.openxmlformats.org/officeDocument/2006/relationships/font" Target="fonts/font12.fntdata"/><Relationship Id="rId40" Type="http://schemas.openxmlformats.org/officeDocument/2006/relationships/font" Target="fonts/font11.fntdata"/><Relationship Id="rId4" Type="http://schemas.openxmlformats.org/officeDocument/2006/relationships/notesMaster" Target="notesMasters/notesMaster1.xml"/><Relationship Id="rId39" Type="http://schemas.openxmlformats.org/officeDocument/2006/relationships/font" Target="fonts/font10.fntdata"/><Relationship Id="rId38" Type="http://schemas.openxmlformats.org/officeDocument/2006/relationships/font" Target="fonts/font9.fntdata"/><Relationship Id="rId37" Type="http://schemas.openxmlformats.org/officeDocument/2006/relationships/font" Target="fonts/font8.fntdata"/><Relationship Id="rId36" Type="http://schemas.openxmlformats.org/officeDocument/2006/relationships/font" Target="fonts/font7.fntdata"/><Relationship Id="rId35" Type="http://schemas.openxmlformats.org/officeDocument/2006/relationships/font" Target="fonts/font6.fntdata"/><Relationship Id="rId34" Type="http://schemas.openxmlformats.org/officeDocument/2006/relationships/font" Target="fonts/font5.fntdata"/><Relationship Id="rId33" Type="http://schemas.openxmlformats.org/officeDocument/2006/relationships/font" Target="fonts/font4.fntdata"/><Relationship Id="rId32" Type="http://schemas.openxmlformats.org/officeDocument/2006/relationships/font" Target="fonts/font3.fntdata"/><Relationship Id="rId31" Type="http://schemas.openxmlformats.org/officeDocument/2006/relationships/font" Target="fonts/font2.fntdata"/><Relationship Id="rId30" Type="http://schemas.openxmlformats.org/officeDocument/2006/relationships/font" Target="fonts/font1.fntdata"/><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62"/>
        <p:cNvGrpSpPr/>
        <p:nvPr/>
      </p:nvGrpSpPr>
      <p:grpSpPr>
        <a:xfrm>
          <a:off x="0" y="0"/>
          <a:ext cx="0" cy="0"/>
          <a:chOff x="0" y="0"/>
          <a:chExt cx="0" cy="0"/>
        </a:xfrm>
      </p:grpSpPr>
      <p:sp>
        <p:nvSpPr>
          <p:cNvPr id="63" name="Google Shape;63;p1: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9" name="Shape 119"/>
        <p:cNvGrpSpPr/>
        <p:nvPr/>
      </p:nvGrpSpPr>
      <p:grpSpPr>
        <a:xfrm>
          <a:off x="0" y="0"/>
          <a:ext cx="0" cy="0"/>
          <a:chOff x="0" y="0"/>
          <a:chExt cx="0" cy="0"/>
        </a:xfrm>
      </p:grpSpPr>
      <p:sp>
        <p:nvSpPr>
          <p:cNvPr id="120" name="Google Shape;120;p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1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5" name="Shape 125"/>
        <p:cNvGrpSpPr/>
        <p:nvPr/>
      </p:nvGrpSpPr>
      <p:grpSpPr>
        <a:xfrm>
          <a:off x="0" y="0"/>
          <a:ext cx="0" cy="0"/>
          <a:chOff x="0" y="0"/>
          <a:chExt cx="0" cy="0"/>
        </a:xfrm>
      </p:grpSpPr>
      <p:sp>
        <p:nvSpPr>
          <p:cNvPr id="126" name="Google Shape;126;p1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p1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0" name="Shape 130"/>
        <p:cNvGrpSpPr/>
        <p:nvPr/>
      </p:nvGrpSpPr>
      <p:grpSpPr>
        <a:xfrm>
          <a:off x="0" y="0"/>
          <a:ext cx="0" cy="0"/>
          <a:chOff x="0" y="0"/>
          <a:chExt cx="0" cy="0"/>
        </a:xfrm>
      </p:grpSpPr>
      <p:sp>
        <p:nvSpPr>
          <p:cNvPr id="131" name="Google Shape;131;p1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1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6" name="Shape 136"/>
        <p:cNvGrpSpPr/>
        <p:nvPr/>
      </p:nvGrpSpPr>
      <p:grpSpPr>
        <a:xfrm>
          <a:off x="0" y="0"/>
          <a:ext cx="0" cy="0"/>
          <a:chOff x="0" y="0"/>
          <a:chExt cx="0" cy="0"/>
        </a:xfrm>
      </p:grpSpPr>
      <p:sp>
        <p:nvSpPr>
          <p:cNvPr id="137" name="Google Shape;137;p1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p1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1" name="Shape 141"/>
        <p:cNvGrpSpPr/>
        <p:nvPr/>
      </p:nvGrpSpPr>
      <p:grpSpPr>
        <a:xfrm>
          <a:off x="0" y="0"/>
          <a:ext cx="0" cy="0"/>
          <a:chOff x="0" y="0"/>
          <a:chExt cx="0" cy="0"/>
        </a:xfrm>
      </p:grpSpPr>
      <p:sp>
        <p:nvSpPr>
          <p:cNvPr id="142" name="Google Shape;142;p1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p1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8" name="Shape 148"/>
        <p:cNvGrpSpPr/>
        <p:nvPr/>
      </p:nvGrpSpPr>
      <p:grpSpPr>
        <a:xfrm>
          <a:off x="0" y="0"/>
          <a:ext cx="0" cy="0"/>
          <a:chOff x="0" y="0"/>
          <a:chExt cx="0" cy="0"/>
        </a:xfrm>
      </p:grpSpPr>
      <p:sp>
        <p:nvSpPr>
          <p:cNvPr id="149" name="Google Shape;149;p1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p1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4" name="Shape 154"/>
        <p:cNvGrpSpPr/>
        <p:nvPr/>
      </p:nvGrpSpPr>
      <p:grpSpPr>
        <a:xfrm>
          <a:off x="0" y="0"/>
          <a:ext cx="0" cy="0"/>
          <a:chOff x="0" y="0"/>
          <a:chExt cx="0" cy="0"/>
        </a:xfrm>
      </p:grpSpPr>
      <p:sp>
        <p:nvSpPr>
          <p:cNvPr id="155" name="Google Shape;155;p1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p1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0" name="Shape 160"/>
        <p:cNvGrpSpPr/>
        <p:nvPr/>
      </p:nvGrpSpPr>
      <p:grpSpPr>
        <a:xfrm>
          <a:off x="0" y="0"/>
          <a:ext cx="0" cy="0"/>
          <a:chOff x="0" y="0"/>
          <a:chExt cx="0" cy="0"/>
        </a:xfrm>
      </p:grpSpPr>
      <p:sp>
        <p:nvSpPr>
          <p:cNvPr id="161" name="Google Shape;161;p1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p1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5" name="Shape 175"/>
        <p:cNvGrpSpPr/>
        <p:nvPr/>
      </p:nvGrpSpPr>
      <p:grpSpPr>
        <a:xfrm>
          <a:off x="0" y="0"/>
          <a:ext cx="0" cy="0"/>
          <a:chOff x="0" y="0"/>
          <a:chExt cx="0" cy="0"/>
        </a:xfrm>
      </p:grpSpPr>
      <p:sp>
        <p:nvSpPr>
          <p:cNvPr id="176" name="Google Shape;176;p1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 name="Google Shape;177;p1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4" name="Shape 184"/>
        <p:cNvGrpSpPr/>
        <p:nvPr/>
      </p:nvGrpSpPr>
      <p:grpSpPr>
        <a:xfrm>
          <a:off x="0" y="0"/>
          <a:ext cx="0" cy="0"/>
          <a:chOff x="0" y="0"/>
          <a:chExt cx="0" cy="0"/>
        </a:xfrm>
      </p:grpSpPr>
      <p:sp>
        <p:nvSpPr>
          <p:cNvPr id="185" name="Google Shape;185;p1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Google Shape;186;p1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68"/>
        <p:cNvGrpSpPr/>
        <p:nvPr/>
      </p:nvGrpSpPr>
      <p:grpSpPr>
        <a:xfrm>
          <a:off x="0" y="0"/>
          <a:ext cx="0" cy="0"/>
          <a:chOff x="0" y="0"/>
          <a:chExt cx="0" cy="0"/>
        </a:xfrm>
      </p:grpSpPr>
      <p:sp>
        <p:nvSpPr>
          <p:cNvPr id="69" name="Google Shape;69;p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6" name="Shape 196"/>
        <p:cNvGrpSpPr/>
        <p:nvPr/>
      </p:nvGrpSpPr>
      <p:grpSpPr>
        <a:xfrm>
          <a:off x="0" y="0"/>
          <a:ext cx="0" cy="0"/>
          <a:chOff x="0" y="0"/>
          <a:chExt cx="0" cy="0"/>
        </a:xfrm>
      </p:grpSpPr>
      <p:sp>
        <p:nvSpPr>
          <p:cNvPr id="197" name="Google Shape;197;p2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 name="Google Shape;198;p2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3" name="Shape 203"/>
        <p:cNvGrpSpPr/>
        <p:nvPr/>
      </p:nvGrpSpPr>
      <p:grpSpPr>
        <a:xfrm>
          <a:off x="0" y="0"/>
          <a:ext cx="0" cy="0"/>
          <a:chOff x="0" y="0"/>
          <a:chExt cx="0" cy="0"/>
        </a:xfrm>
      </p:grpSpPr>
      <p:sp>
        <p:nvSpPr>
          <p:cNvPr id="204" name="Google Shape;204;p2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5" name="Google Shape;205;p2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9" name="Shape 209"/>
        <p:cNvGrpSpPr/>
        <p:nvPr/>
      </p:nvGrpSpPr>
      <p:grpSpPr>
        <a:xfrm>
          <a:off x="0" y="0"/>
          <a:ext cx="0" cy="0"/>
          <a:chOff x="0" y="0"/>
          <a:chExt cx="0" cy="0"/>
        </a:xfrm>
      </p:grpSpPr>
      <p:sp>
        <p:nvSpPr>
          <p:cNvPr id="210" name="Google Shape;210;g14860aa58cc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4860aa58cc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5" name="Shape 215"/>
        <p:cNvGrpSpPr/>
        <p:nvPr/>
      </p:nvGrpSpPr>
      <p:grpSpPr>
        <a:xfrm>
          <a:off x="0" y="0"/>
          <a:ext cx="0" cy="0"/>
          <a:chOff x="0" y="0"/>
          <a:chExt cx="0" cy="0"/>
        </a:xfrm>
      </p:grpSpPr>
      <p:sp>
        <p:nvSpPr>
          <p:cNvPr id="216" name="Google Shape;216;p2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7" name="Google Shape;217;p2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6" name="Shape 76"/>
        <p:cNvGrpSpPr/>
        <p:nvPr/>
      </p:nvGrpSpPr>
      <p:grpSpPr>
        <a:xfrm>
          <a:off x="0" y="0"/>
          <a:ext cx="0" cy="0"/>
          <a:chOff x="0" y="0"/>
          <a:chExt cx="0" cy="0"/>
        </a:xfrm>
      </p:grpSpPr>
      <p:sp>
        <p:nvSpPr>
          <p:cNvPr id="77" name="Google Shape;77;p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83" name="Shape 83"/>
        <p:cNvGrpSpPr/>
        <p:nvPr/>
      </p:nvGrpSpPr>
      <p:grpSpPr>
        <a:xfrm>
          <a:off x="0" y="0"/>
          <a:ext cx="0" cy="0"/>
          <a:chOff x="0" y="0"/>
          <a:chExt cx="0" cy="0"/>
        </a:xfrm>
      </p:grpSpPr>
      <p:sp>
        <p:nvSpPr>
          <p:cNvPr id="84" name="Google Shape;84;p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9" name="Shape 89"/>
        <p:cNvGrpSpPr/>
        <p:nvPr/>
      </p:nvGrpSpPr>
      <p:grpSpPr>
        <a:xfrm>
          <a:off x="0" y="0"/>
          <a:ext cx="0" cy="0"/>
          <a:chOff x="0" y="0"/>
          <a:chExt cx="0" cy="0"/>
        </a:xfrm>
      </p:grpSpPr>
      <p:sp>
        <p:nvSpPr>
          <p:cNvPr id="90" name="Google Shape;90;p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96" name="Shape 96"/>
        <p:cNvGrpSpPr/>
        <p:nvPr/>
      </p:nvGrpSpPr>
      <p:grpSpPr>
        <a:xfrm>
          <a:off x="0" y="0"/>
          <a:ext cx="0" cy="0"/>
          <a:chOff x="0" y="0"/>
          <a:chExt cx="0" cy="0"/>
        </a:xfrm>
      </p:grpSpPr>
      <p:sp>
        <p:nvSpPr>
          <p:cNvPr id="97" name="Google Shape;97;p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2" name="Shape 102"/>
        <p:cNvGrpSpPr/>
        <p:nvPr/>
      </p:nvGrpSpPr>
      <p:grpSpPr>
        <a:xfrm>
          <a:off x="0" y="0"/>
          <a:ext cx="0" cy="0"/>
          <a:chOff x="0" y="0"/>
          <a:chExt cx="0" cy="0"/>
        </a:xfrm>
      </p:grpSpPr>
      <p:sp>
        <p:nvSpPr>
          <p:cNvPr id="103" name="Google Shape;103;p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p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8" name="Shape 108"/>
        <p:cNvGrpSpPr/>
        <p:nvPr/>
      </p:nvGrpSpPr>
      <p:grpSpPr>
        <a:xfrm>
          <a:off x="0" y="0"/>
          <a:ext cx="0" cy="0"/>
          <a:chOff x="0" y="0"/>
          <a:chExt cx="0" cy="0"/>
        </a:xfrm>
      </p:grpSpPr>
      <p:sp>
        <p:nvSpPr>
          <p:cNvPr id="109" name="Google Shape;109;p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4" name="Shape 114"/>
        <p:cNvGrpSpPr/>
        <p:nvPr/>
      </p:nvGrpSpPr>
      <p:grpSpPr>
        <a:xfrm>
          <a:off x="0" y="0"/>
          <a:ext cx="0" cy="0"/>
          <a:chOff x="0" y="0"/>
          <a:chExt cx="0" cy="0"/>
        </a:xfrm>
      </p:grpSpPr>
      <p:sp>
        <p:nvSpPr>
          <p:cNvPr id="115" name="Google Shape;115;p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cxnSp>
        <p:nvCxnSpPr>
          <p:cNvPr id="10" name="Google Shape;10;p24"/>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4"/>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4"/>
          <p:cNvGrpSpPr/>
          <p:nvPr/>
        </p:nvGrpSpPr>
        <p:grpSpPr>
          <a:xfrm>
            <a:off x="1004144" y="1022025"/>
            <a:ext cx="7136668" cy="152400"/>
            <a:chOff x="1346429" y="1011300"/>
            <a:chExt cx="6452100" cy="152400"/>
          </a:xfrm>
        </p:grpSpPr>
        <p:cxnSp>
          <p:nvCxnSpPr>
            <p:cNvPr id="13" name="Google Shape;13;p24"/>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4"/>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4"/>
          <p:cNvGrpSpPr/>
          <p:nvPr/>
        </p:nvGrpSpPr>
        <p:grpSpPr>
          <a:xfrm>
            <a:off x="1004151" y="3969100"/>
            <a:ext cx="7136668" cy="152400"/>
            <a:chOff x="1346435" y="3969088"/>
            <a:chExt cx="6452100" cy="152400"/>
          </a:xfrm>
        </p:grpSpPr>
        <p:cxnSp>
          <p:nvCxnSpPr>
            <p:cNvPr id="16" name="Google Shape;16;p24"/>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4"/>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4"/>
          <p:cNvSpPr txBox="1"/>
          <p:nvPr>
            <p:ph type="ctrTitle"/>
          </p:nvPr>
        </p:nvSpPr>
        <p:spPr>
          <a:xfrm>
            <a:off x="1004150" y="1751764"/>
            <a:ext cx="7136700" cy="10224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9" name="Google Shape;19;p24"/>
          <p:cNvSpPr txBox="1"/>
          <p:nvPr>
            <p:ph type="subTitle" idx="1"/>
          </p:nvPr>
        </p:nvSpPr>
        <p:spPr>
          <a:xfrm>
            <a:off x="2137225" y="2850039"/>
            <a:ext cx="48705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4"/>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55" name="Shape 55"/>
        <p:cNvGrpSpPr/>
        <p:nvPr/>
      </p:nvGrpSpPr>
      <p:grpSpPr>
        <a:xfrm>
          <a:off x="0" y="0"/>
          <a:ext cx="0" cy="0"/>
          <a:chOff x="0" y="0"/>
          <a:chExt cx="0" cy="0"/>
        </a:xfrm>
      </p:grpSpPr>
      <p:sp>
        <p:nvSpPr>
          <p:cNvPr id="56" name="Google Shape;56;p33"/>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7" name="Google Shape;57;p33"/>
          <p:cNvSpPr txBox="1"/>
          <p:nvPr>
            <p:ph type="title" hasCustomPrompt="1"/>
          </p:nvPr>
        </p:nvSpPr>
        <p:spPr>
          <a:xfrm>
            <a:off x="311700" y="1304850"/>
            <a:ext cx="8520600" cy="15384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Clr>
                <a:schemeClr val="accent3"/>
              </a:buClr>
              <a:buSzPts val="13000"/>
              <a:buNone/>
              <a:defRPr sz="13000">
                <a:solidFill>
                  <a:schemeClr val="accent3"/>
                </a:solidFill>
              </a:defRPr>
            </a:lvl1pPr>
            <a:lvl2pPr lvl="1" algn="ctr">
              <a:lnSpc>
                <a:spcPct val="100000"/>
              </a:lnSpc>
              <a:spcBef>
                <a:spcPts val="0"/>
              </a:spcBef>
              <a:spcAft>
                <a:spcPts val="0"/>
              </a:spcAft>
              <a:buClr>
                <a:schemeClr val="accent3"/>
              </a:buClr>
              <a:buSzPts val="13000"/>
              <a:buNone/>
              <a:defRPr sz="13000">
                <a:solidFill>
                  <a:schemeClr val="accent3"/>
                </a:solidFill>
              </a:defRPr>
            </a:lvl2pPr>
            <a:lvl3pPr lvl="2" algn="ctr">
              <a:lnSpc>
                <a:spcPct val="100000"/>
              </a:lnSpc>
              <a:spcBef>
                <a:spcPts val="0"/>
              </a:spcBef>
              <a:spcAft>
                <a:spcPts val="0"/>
              </a:spcAft>
              <a:buClr>
                <a:schemeClr val="accent3"/>
              </a:buClr>
              <a:buSzPts val="13000"/>
              <a:buNone/>
              <a:defRPr sz="13000">
                <a:solidFill>
                  <a:schemeClr val="accent3"/>
                </a:solidFill>
              </a:defRPr>
            </a:lvl3pPr>
            <a:lvl4pPr lvl="3" algn="ctr">
              <a:lnSpc>
                <a:spcPct val="100000"/>
              </a:lnSpc>
              <a:spcBef>
                <a:spcPts val="0"/>
              </a:spcBef>
              <a:spcAft>
                <a:spcPts val="0"/>
              </a:spcAft>
              <a:buClr>
                <a:schemeClr val="accent3"/>
              </a:buClr>
              <a:buSzPts val="13000"/>
              <a:buNone/>
              <a:defRPr sz="13000">
                <a:solidFill>
                  <a:schemeClr val="accent3"/>
                </a:solidFill>
              </a:defRPr>
            </a:lvl4pPr>
            <a:lvl5pPr lvl="4" algn="ctr">
              <a:lnSpc>
                <a:spcPct val="100000"/>
              </a:lnSpc>
              <a:spcBef>
                <a:spcPts val="0"/>
              </a:spcBef>
              <a:spcAft>
                <a:spcPts val="0"/>
              </a:spcAft>
              <a:buClr>
                <a:schemeClr val="accent3"/>
              </a:buClr>
              <a:buSzPts val="13000"/>
              <a:buNone/>
              <a:defRPr sz="13000">
                <a:solidFill>
                  <a:schemeClr val="accent3"/>
                </a:solidFill>
              </a:defRPr>
            </a:lvl5pPr>
            <a:lvl6pPr lvl="5" algn="ctr">
              <a:lnSpc>
                <a:spcPct val="100000"/>
              </a:lnSpc>
              <a:spcBef>
                <a:spcPts val="0"/>
              </a:spcBef>
              <a:spcAft>
                <a:spcPts val="0"/>
              </a:spcAft>
              <a:buClr>
                <a:schemeClr val="accent3"/>
              </a:buClr>
              <a:buSzPts val="13000"/>
              <a:buNone/>
              <a:defRPr sz="13000">
                <a:solidFill>
                  <a:schemeClr val="accent3"/>
                </a:solidFill>
              </a:defRPr>
            </a:lvl6pPr>
            <a:lvl7pPr lvl="6" algn="ctr">
              <a:lnSpc>
                <a:spcPct val="100000"/>
              </a:lnSpc>
              <a:spcBef>
                <a:spcPts val="0"/>
              </a:spcBef>
              <a:spcAft>
                <a:spcPts val="0"/>
              </a:spcAft>
              <a:buClr>
                <a:schemeClr val="accent3"/>
              </a:buClr>
              <a:buSzPts val="13000"/>
              <a:buNone/>
              <a:defRPr sz="13000">
                <a:solidFill>
                  <a:schemeClr val="accent3"/>
                </a:solidFill>
              </a:defRPr>
            </a:lvl7pPr>
            <a:lvl8pPr lvl="7" algn="ctr">
              <a:lnSpc>
                <a:spcPct val="100000"/>
              </a:lnSpc>
              <a:spcBef>
                <a:spcPts val="0"/>
              </a:spcBef>
              <a:spcAft>
                <a:spcPts val="0"/>
              </a:spcAft>
              <a:buClr>
                <a:schemeClr val="accent3"/>
              </a:buClr>
              <a:buSzPts val="13000"/>
              <a:buNone/>
              <a:defRPr sz="13000">
                <a:solidFill>
                  <a:schemeClr val="accent3"/>
                </a:solidFill>
              </a:defRPr>
            </a:lvl8pPr>
            <a:lvl9pPr lvl="8" algn="ctr">
              <a:lnSpc>
                <a:spcPct val="100000"/>
              </a:lnSpc>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33"/>
          <p:cNvSpPr txBox="1"/>
          <p:nvPr>
            <p:ph type="body" idx="1"/>
          </p:nvPr>
        </p:nvSpPr>
        <p:spPr>
          <a:xfrm>
            <a:off x="311700" y="2995650"/>
            <a:ext cx="8520600" cy="10716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p:txBody>
      </p:sp>
      <p:sp>
        <p:nvSpPr>
          <p:cNvPr id="59" name="Google Shape;59;p33"/>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60" name="Shape 60"/>
        <p:cNvGrpSpPr/>
        <p:nvPr/>
      </p:nvGrpSpPr>
      <p:grpSpPr>
        <a:xfrm>
          <a:off x="0" y="0"/>
          <a:ext cx="0" cy="0"/>
          <a:chOff x="0" y="0"/>
          <a:chExt cx="0" cy="0"/>
        </a:xfrm>
      </p:grpSpPr>
      <p:sp>
        <p:nvSpPr>
          <p:cNvPr id="61" name="Google Shape;61;p34"/>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1" name="Shape 21"/>
        <p:cNvGrpSpPr/>
        <p:nvPr/>
      </p:nvGrpSpPr>
      <p:grpSpPr>
        <a:xfrm>
          <a:off x="0" y="0"/>
          <a:ext cx="0" cy="0"/>
          <a:chOff x="0" y="0"/>
          <a:chExt cx="0" cy="0"/>
        </a:xfrm>
      </p:grpSpPr>
      <p:sp>
        <p:nvSpPr>
          <p:cNvPr id="22" name="Google Shape;22;p25"/>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 name="Google Shape;23;p25"/>
          <p:cNvSpPr txBox="1"/>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24" name="Google Shape;24;p25"/>
          <p:cNvSpPr txBox="1"/>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p:txBody>
      </p:sp>
      <p:sp>
        <p:nvSpPr>
          <p:cNvPr id="25" name="Google Shape;25;p25"/>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26" name="Shape 26"/>
        <p:cNvGrpSpPr/>
        <p:nvPr/>
      </p:nvGrpSpPr>
      <p:grpSpPr>
        <a:xfrm>
          <a:off x="0" y="0"/>
          <a:ext cx="0" cy="0"/>
          <a:chOff x="0" y="0"/>
          <a:chExt cx="0" cy="0"/>
        </a:xfrm>
      </p:grpSpPr>
      <p:sp>
        <p:nvSpPr>
          <p:cNvPr id="27" name="Google Shape;27;p26"/>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28" name="Google Shape;28;p26"/>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29" name="Google Shape;29;p26"/>
          <p:cNvSpPr txBox="1"/>
          <p:nvPr>
            <p:ph type="title"/>
          </p:nvPr>
        </p:nvSpPr>
        <p:spPr>
          <a:xfrm>
            <a:off x="265500" y="1039675"/>
            <a:ext cx="4045200" cy="16758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0" name="Google Shape;30;p26"/>
          <p:cNvSpPr txBox="1"/>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1" name="Google Shape;31;p26"/>
          <p:cNvSpPr txBox="1"/>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0"/>
              </a:spcBef>
              <a:spcAft>
                <a:spcPts val="0"/>
              </a:spcAft>
              <a:buClr>
                <a:schemeClr val="lt1"/>
              </a:buClr>
              <a:buSzPts val="1400"/>
              <a:buChar char="○"/>
              <a:defRPr>
                <a:solidFill>
                  <a:schemeClr val="lt1"/>
                </a:solidFill>
              </a:defRPr>
            </a:lvl2pPr>
            <a:lvl3pPr marL="1371600" lvl="2" indent="-317500" algn="l">
              <a:lnSpc>
                <a:spcPct val="115000"/>
              </a:lnSpc>
              <a:spcBef>
                <a:spcPts val="0"/>
              </a:spcBef>
              <a:spcAft>
                <a:spcPts val="0"/>
              </a:spcAft>
              <a:buClr>
                <a:schemeClr val="lt1"/>
              </a:buClr>
              <a:buSzPts val="1400"/>
              <a:buChar char="■"/>
              <a:defRPr>
                <a:solidFill>
                  <a:schemeClr val="lt1"/>
                </a:solidFill>
              </a:defRPr>
            </a:lvl3pPr>
            <a:lvl4pPr marL="1828800" lvl="3" indent="-317500" algn="l">
              <a:lnSpc>
                <a:spcPct val="115000"/>
              </a:lnSpc>
              <a:spcBef>
                <a:spcPts val="0"/>
              </a:spcBef>
              <a:spcAft>
                <a:spcPts val="0"/>
              </a:spcAft>
              <a:buClr>
                <a:schemeClr val="lt1"/>
              </a:buClr>
              <a:buSzPts val="1400"/>
              <a:buChar char="●"/>
              <a:defRPr>
                <a:solidFill>
                  <a:schemeClr val="lt1"/>
                </a:solidFill>
              </a:defRPr>
            </a:lvl4pPr>
            <a:lvl5pPr marL="2286000" lvl="4" indent="-317500" algn="l">
              <a:lnSpc>
                <a:spcPct val="115000"/>
              </a:lnSpc>
              <a:spcBef>
                <a:spcPts val="0"/>
              </a:spcBef>
              <a:spcAft>
                <a:spcPts val="0"/>
              </a:spcAft>
              <a:buClr>
                <a:schemeClr val="lt1"/>
              </a:buClr>
              <a:buSzPts val="1400"/>
              <a:buChar char="○"/>
              <a:defRPr>
                <a:solidFill>
                  <a:schemeClr val="lt1"/>
                </a:solidFill>
              </a:defRPr>
            </a:lvl5pPr>
            <a:lvl6pPr marL="2743200" lvl="5" indent="-317500" algn="l">
              <a:lnSpc>
                <a:spcPct val="115000"/>
              </a:lnSpc>
              <a:spcBef>
                <a:spcPts val="0"/>
              </a:spcBef>
              <a:spcAft>
                <a:spcPts val="0"/>
              </a:spcAft>
              <a:buClr>
                <a:schemeClr val="lt1"/>
              </a:buClr>
              <a:buSzPts val="1400"/>
              <a:buChar char="■"/>
              <a:defRPr>
                <a:solidFill>
                  <a:schemeClr val="lt1"/>
                </a:solidFill>
              </a:defRPr>
            </a:lvl6pPr>
            <a:lvl7pPr marL="3200400" lvl="6" indent="-317500" algn="l">
              <a:lnSpc>
                <a:spcPct val="115000"/>
              </a:lnSpc>
              <a:spcBef>
                <a:spcPts val="0"/>
              </a:spcBef>
              <a:spcAft>
                <a:spcPts val="0"/>
              </a:spcAft>
              <a:buClr>
                <a:schemeClr val="lt1"/>
              </a:buClr>
              <a:buSzPts val="1400"/>
              <a:buChar char="●"/>
              <a:defRPr>
                <a:solidFill>
                  <a:schemeClr val="lt1"/>
                </a:solidFill>
              </a:defRPr>
            </a:lvl7pPr>
            <a:lvl8pPr marL="3657600" lvl="7" indent="-317500" algn="l">
              <a:lnSpc>
                <a:spcPct val="115000"/>
              </a:lnSpc>
              <a:spcBef>
                <a:spcPts val="0"/>
              </a:spcBef>
              <a:spcAft>
                <a:spcPts val="0"/>
              </a:spcAft>
              <a:buClr>
                <a:schemeClr val="lt1"/>
              </a:buClr>
              <a:buSzPts val="1400"/>
              <a:buChar char="○"/>
              <a:defRPr>
                <a:solidFill>
                  <a:schemeClr val="lt1"/>
                </a:solidFill>
              </a:defRPr>
            </a:lvl8pPr>
            <a:lvl9pPr marL="4114800" lvl="8" indent="-317500" algn="l">
              <a:lnSpc>
                <a:spcPct val="115000"/>
              </a:lnSpc>
              <a:spcBef>
                <a:spcPts val="0"/>
              </a:spcBef>
              <a:spcAft>
                <a:spcPts val="0"/>
              </a:spcAft>
              <a:buClr>
                <a:schemeClr val="lt1"/>
              </a:buClr>
              <a:buSzPts val="1400"/>
              <a:buChar char="■"/>
              <a:defRPr>
                <a:solidFill>
                  <a:schemeClr val="lt1"/>
                </a:solidFill>
              </a:defRPr>
            </a:lvl9pPr>
          </a:lstStyle>
          <a:p/>
        </p:txBody>
      </p:sp>
      <p:sp>
        <p:nvSpPr>
          <p:cNvPr id="32" name="Google Shape;32;p26"/>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33" name="Shape 33"/>
        <p:cNvGrpSpPr/>
        <p:nvPr/>
      </p:nvGrpSpPr>
      <p:grpSpPr>
        <a:xfrm>
          <a:off x="0" y="0"/>
          <a:ext cx="0" cy="0"/>
          <a:chOff x="0" y="0"/>
          <a:chExt cx="0" cy="0"/>
        </a:xfrm>
      </p:grpSpPr>
      <p:sp>
        <p:nvSpPr>
          <p:cNvPr id="34" name="Google Shape;34;p27"/>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 name="Google Shape;35;p27"/>
          <p:cNvSpPr txBox="1"/>
          <p:nvPr>
            <p:ph type="title"/>
          </p:nvPr>
        </p:nvSpPr>
        <p:spPr>
          <a:xfrm>
            <a:off x="311700" y="814800"/>
            <a:ext cx="8571300" cy="9420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p:txBody>
      </p:sp>
      <p:sp>
        <p:nvSpPr>
          <p:cNvPr id="36" name="Google Shape;36;p27"/>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37" name="Shape 37"/>
        <p:cNvGrpSpPr/>
        <p:nvPr/>
      </p:nvGrpSpPr>
      <p:grpSpPr>
        <a:xfrm>
          <a:off x="0" y="0"/>
          <a:ext cx="0" cy="0"/>
          <a:chOff x="0" y="0"/>
          <a:chExt cx="0" cy="0"/>
        </a:xfrm>
      </p:grpSpPr>
      <p:sp>
        <p:nvSpPr>
          <p:cNvPr id="38" name="Google Shape;38;p28"/>
          <p:cNvSpPr txBox="1"/>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9" name="Google Shape;39;p28"/>
          <p:cNvSpPr txBox="1"/>
          <p:nvPr>
            <p:ph type="body" idx="1"/>
          </p:nvPr>
        </p:nvSpPr>
        <p:spPr>
          <a:xfrm>
            <a:off x="311700" y="1266175"/>
            <a:ext cx="3999900" cy="33027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p:txBody>
      </p:sp>
      <p:sp>
        <p:nvSpPr>
          <p:cNvPr id="40" name="Google Shape;40;p28"/>
          <p:cNvSpPr txBox="1"/>
          <p:nvPr>
            <p:ph type="body" idx="2"/>
          </p:nvPr>
        </p:nvSpPr>
        <p:spPr>
          <a:xfrm>
            <a:off x="4832400" y="1266175"/>
            <a:ext cx="3999900" cy="33027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p:txBody>
      </p:sp>
      <p:sp>
        <p:nvSpPr>
          <p:cNvPr id="41" name="Google Shape;41;p28"/>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2" name="Shape 42"/>
        <p:cNvGrpSpPr/>
        <p:nvPr/>
      </p:nvGrpSpPr>
      <p:grpSpPr>
        <a:xfrm>
          <a:off x="0" y="0"/>
          <a:ext cx="0" cy="0"/>
          <a:chOff x="0" y="0"/>
          <a:chExt cx="0" cy="0"/>
        </a:xfrm>
      </p:grpSpPr>
      <p:sp>
        <p:nvSpPr>
          <p:cNvPr id="43" name="Google Shape;43;p29"/>
          <p:cNvSpPr txBox="1"/>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44" name="Google Shape;44;p29"/>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45" name="Shape 45"/>
        <p:cNvGrpSpPr/>
        <p:nvPr/>
      </p:nvGrpSpPr>
      <p:grpSpPr>
        <a:xfrm>
          <a:off x="0" y="0"/>
          <a:ext cx="0" cy="0"/>
          <a:chOff x="0" y="0"/>
          <a:chExt cx="0" cy="0"/>
        </a:xfrm>
      </p:grpSpPr>
      <p:sp>
        <p:nvSpPr>
          <p:cNvPr id="46" name="Google Shape;46;p30"/>
          <p:cNvSpPr txBox="1"/>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7" name="Google Shape;47;p30"/>
          <p:cNvSpPr txBox="1"/>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p:txBody>
      </p:sp>
      <p:sp>
        <p:nvSpPr>
          <p:cNvPr id="48" name="Google Shape;48;p30"/>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49" name="Shape 49"/>
        <p:cNvGrpSpPr/>
        <p:nvPr/>
      </p:nvGrpSpPr>
      <p:grpSpPr>
        <a:xfrm>
          <a:off x="0" y="0"/>
          <a:ext cx="0" cy="0"/>
          <a:chOff x="0" y="0"/>
          <a:chExt cx="0" cy="0"/>
        </a:xfrm>
      </p:grpSpPr>
      <p:sp>
        <p:nvSpPr>
          <p:cNvPr id="50" name="Google Shape;50;p31"/>
          <p:cNvSpPr txBox="1"/>
          <p:nvPr>
            <p:ph type="title"/>
          </p:nvPr>
        </p:nvSpPr>
        <p:spPr>
          <a:xfrm>
            <a:off x="490250" y="526350"/>
            <a:ext cx="56136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dk2"/>
              </a:buClr>
              <a:buSzPts val="5400"/>
              <a:buNone/>
              <a:defRPr sz="5400" b="0">
                <a:solidFill>
                  <a:schemeClr val="dk2"/>
                </a:solidFill>
              </a:defRPr>
            </a:lvl1pPr>
            <a:lvl2pPr lvl="1" algn="l">
              <a:lnSpc>
                <a:spcPct val="100000"/>
              </a:lnSpc>
              <a:spcBef>
                <a:spcPts val="0"/>
              </a:spcBef>
              <a:spcAft>
                <a:spcPts val="0"/>
              </a:spcAft>
              <a:buClr>
                <a:schemeClr val="dk2"/>
              </a:buClr>
              <a:buSzPts val="5400"/>
              <a:buNone/>
              <a:defRPr sz="5400" b="0">
                <a:solidFill>
                  <a:schemeClr val="dk2"/>
                </a:solidFill>
              </a:defRPr>
            </a:lvl2pPr>
            <a:lvl3pPr lvl="2" algn="l">
              <a:lnSpc>
                <a:spcPct val="100000"/>
              </a:lnSpc>
              <a:spcBef>
                <a:spcPts val="0"/>
              </a:spcBef>
              <a:spcAft>
                <a:spcPts val="0"/>
              </a:spcAft>
              <a:buClr>
                <a:schemeClr val="dk2"/>
              </a:buClr>
              <a:buSzPts val="5400"/>
              <a:buNone/>
              <a:defRPr sz="5400" b="0">
                <a:solidFill>
                  <a:schemeClr val="dk2"/>
                </a:solidFill>
              </a:defRPr>
            </a:lvl3pPr>
            <a:lvl4pPr lvl="3" algn="l">
              <a:lnSpc>
                <a:spcPct val="100000"/>
              </a:lnSpc>
              <a:spcBef>
                <a:spcPts val="0"/>
              </a:spcBef>
              <a:spcAft>
                <a:spcPts val="0"/>
              </a:spcAft>
              <a:buClr>
                <a:schemeClr val="dk2"/>
              </a:buClr>
              <a:buSzPts val="5400"/>
              <a:buNone/>
              <a:defRPr sz="5400" b="0">
                <a:solidFill>
                  <a:schemeClr val="dk2"/>
                </a:solidFill>
              </a:defRPr>
            </a:lvl4pPr>
            <a:lvl5pPr lvl="4" algn="l">
              <a:lnSpc>
                <a:spcPct val="100000"/>
              </a:lnSpc>
              <a:spcBef>
                <a:spcPts val="0"/>
              </a:spcBef>
              <a:spcAft>
                <a:spcPts val="0"/>
              </a:spcAft>
              <a:buClr>
                <a:schemeClr val="dk2"/>
              </a:buClr>
              <a:buSzPts val="5400"/>
              <a:buNone/>
              <a:defRPr sz="5400" b="0">
                <a:solidFill>
                  <a:schemeClr val="dk2"/>
                </a:solidFill>
              </a:defRPr>
            </a:lvl5pPr>
            <a:lvl6pPr lvl="5" algn="l">
              <a:lnSpc>
                <a:spcPct val="100000"/>
              </a:lnSpc>
              <a:spcBef>
                <a:spcPts val="0"/>
              </a:spcBef>
              <a:spcAft>
                <a:spcPts val="0"/>
              </a:spcAft>
              <a:buClr>
                <a:schemeClr val="dk2"/>
              </a:buClr>
              <a:buSzPts val="5400"/>
              <a:buNone/>
              <a:defRPr sz="5400" b="0">
                <a:solidFill>
                  <a:schemeClr val="dk2"/>
                </a:solidFill>
              </a:defRPr>
            </a:lvl6pPr>
            <a:lvl7pPr lvl="6" algn="l">
              <a:lnSpc>
                <a:spcPct val="100000"/>
              </a:lnSpc>
              <a:spcBef>
                <a:spcPts val="0"/>
              </a:spcBef>
              <a:spcAft>
                <a:spcPts val="0"/>
              </a:spcAft>
              <a:buClr>
                <a:schemeClr val="dk2"/>
              </a:buClr>
              <a:buSzPts val="5400"/>
              <a:buNone/>
              <a:defRPr sz="5400" b="0">
                <a:solidFill>
                  <a:schemeClr val="dk2"/>
                </a:solidFill>
              </a:defRPr>
            </a:lvl7pPr>
            <a:lvl8pPr lvl="7" algn="l">
              <a:lnSpc>
                <a:spcPct val="100000"/>
              </a:lnSpc>
              <a:spcBef>
                <a:spcPts val="0"/>
              </a:spcBef>
              <a:spcAft>
                <a:spcPts val="0"/>
              </a:spcAft>
              <a:buClr>
                <a:schemeClr val="dk2"/>
              </a:buClr>
              <a:buSzPts val="5400"/>
              <a:buNone/>
              <a:defRPr sz="5400" b="0">
                <a:solidFill>
                  <a:schemeClr val="dk2"/>
                </a:solidFill>
              </a:defRPr>
            </a:lvl8pPr>
            <a:lvl9pPr lvl="8" algn="l">
              <a:lnSpc>
                <a:spcPct val="100000"/>
              </a:lnSpc>
              <a:spcBef>
                <a:spcPts val="0"/>
              </a:spcBef>
              <a:spcAft>
                <a:spcPts val="0"/>
              </a:spcAft>
              <a:buClr>
                <a:schemeClr val="dk2"/>
              </a:buClr>
              <a:buSzPts val="5400"/>
              <a:buNone/>
              <a:defRPr sz="5400" b="0">
                <a:solidFill>
                  <a:schemeClr val="dk2"/>
                </a:solidFill>
              </a:defRPr>
            </a:lvl9pPr>
          </a:lstStyle>
          <a:p/>
        </p:txBody>
      </p:sp>
      <p:sp>
        <p:nvSpPr>
          <p:cNvPr id="51" name="Google Shape;51;p3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52" name="Shape 52"/>
        <p:cNvGrpSpPr/>
        <p:nvPr/>
      </p:nvGrpSpPr>
      <p:grpSpPr>
        <a:xfrm>
          <a:off x="0" y="0"/>
          <a:ext cx="0" cy="0"/>
          <a:chOff x="0" y="0"/>
          <a:chExt cx="0" cy="0"/>
        </a:xfrm>
      </p:grpSpPr>
      <p:sp>
        <p:nvSpPr>
          <p:cNvPr id="53" name="Google Shape;53;p32"/>
          <p:cNvSpPr txBox="1"/>
          <p:nvPr>
            <p:ph type="body" idx="1"/>
          </p:nvPr>
        </p:nvSpPr>
        <p:spPr>
          <a:xfrm>
            <a:off x="311700" y="4230725"/>
            <a:ext cx="5998800" cy="5988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2400"/>
              <a:buFont typeface="PT Sans Narrow" panose="020B0506020203020204"/>
              <a:buNone/>
              <a:defRPr sz="2400">
                <a:latin typeface="PT Sans Narrow" panose="020B0506020203020204"/>
                <a:ea typeface="PT Sans Narrow" panose="020B0506020203020204"/>
                <a:cs typeface="PT Sans Narrow" panose="020B0506020203020204"/>
                <a:sym typeface="PT Sans Narrow" panose="020B0506020203020204"/>
              </a:defRPr>
            </a:lvl1pPr>
          </a:lstStyle>
          <a:p/>
        </p:txBody>
      </p:sp>
      <p:sp>
        <p:nvSpPr>
          <p:cNvPr id="54" name="Google Shape;54;p32"/>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23"/>
          <p:cNvSpPr txBox="1"/>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accent1"/>
              </a:buClr>
              <a:buSzPts val="3600"/>
              <a:buFont typeface="PT Sans Narrow" panose="020B0506020203020204"/>
              <a:buNone/>
              <a:defRPr sz="3600" b="1" i="0" u="none" strike="noStrike" cap="none">
                <a:solidFill>
                  <a:schemeClr val="accent1"/>
                </a:solidFill>
                <a:latin typeface="PT Sans Narrow" panose="020B0506020203020204"/>
                <a:ea typeface="PT Sans Narrow" panose="020B0506020203020204"/>
                <a:cs typeface="PT Sans Narrow" panose="020B0506020203020204"/>
                <a:sym typeface="PT Sans Narrow" panose="020B0506020203020204"/>
              </a:defRPr>
            </a:lvl1pPr>
            <a:lvl2pPr marR="0" lvl="1" algn="l" rtl="0">
              <a:lnSpc>
                <a:spcPct val="100000"/>
              </a:lnSpc>
              <a:spcBef>
                <a:spcPts val="0"/>
              </a:spcBef>
              <a:spcAft>
                <a:spcPts val="0"/>
              </a:spcAft>
              <a:buClr>
                <a:schemeClr val="accent1"/>
              </a:buClr>
              <a:buSzPts val="3600"/>
              <a:buFont typeface="PT Sans Narrow" panose="020B0506020203020204"/>
              <a:buNone/>
              <a:defRPr sz="3600" b="1" i="0" u="none" strike="noStrike" cap="none">
                <a:solidFill>
                  <a:schemeClr val="accent1"/>
                </a:solidFill>
                <a:latin typeface="PT Sans Narrow" panose="020B0506020203020204"/>
                <a:ea typeface="PT Sans Narrow" panose="020B0506020203020204"/>
                <a:cs typeface="PT Sans Narrow" panose="020B0506020203020204"/>
                <a:sym typeface="PT Sans Narrow" panose="020B0506020203020204"/>
              </a:defRPr>
            </a:lvl2pPr>
            <a:lvl3pPr marR="0" lvl="2" algn="l" rtl="0">
              <a:lnSpc>
                <a:spcPct val="100000"/>
              </a:lnSpc>
              <a:spcBef>
                <a:spcPts val="0"/>
              </a:spcBef>
              <a:spcAft>
                <a:spcPts val="0"/>
              </a:spcAft>
              <a:buClr>
                <a:schemeClr val="accent1"/>
              </a:buClr>
              <a:buSzPts val="3600"/>
              <a:buFont typeface="PT Sans Narrow" panose="020B0506020203020204"/>
              <a:buNone/>
              <a:defRPr sz="3600" b="1" i="0" u="none" strike="noStrike" cap="none">
                <a:solidFill>
                  <a:schemeClr val="accent1"/>
                </a:solidFill>
                <a:latin typeface="PT Sans Narrow" panose="020B0506020203020204"/>
                <a:ea typeface="PT Sans Narrow" panose="020B0506020203020204"/>
                <a:cs typeface="PT Sans Narrow" panose="020B0506020203020204"/>
                <a:sym typeface="PT Sans Narrow" panose="020B0506020203020204"/>
              </a:defRPr>
            </a:lvl3pPr>
            <a:lvl4pPr marR="0" lvl="3" algn="l" rtl="0">
              <a:lnSpc>
                <a:spcPct val="100000"/>
              </a:lnSpc>
              <a:spcBef>
                <a:spcPts val="0"/>
              </a:spcBef>
              <a:spcAft>
                <a:spcPts val="0"/>
              </a:spcAft>
              <a:buClr>
                <a:schemeClr val="accent1"/>
              </a:buClr>
              <a:buSzPts val="3600"/>
              <a:buFont typeface="PT Sans Narrow" panose="020B0506020203020204"/>
              <a:buNone/>
              <a:defRPr sz="3600" b="1" i="0" u="none" strike="noStrike" cap="none">
                <a:solidFill>
                  <a:schemeClr val="accent1"/>
                </a:solidFill>
                <a:latin typeface="PT Sans Narrow" panose="020B0506020203020204"/>
                <a:ea typeface="PT Sans Narrow" panose="020B0506020203020204"/>
                <a:cs typeface="PT Sans Narrow" panose="020B0506020203020204"/>
                <a:sym typeface="PT Sans Narrow" panose="020B0506020203020204"/>
              </a:defRPr>
            </a:lvl4pPr>
            <a:lvl5pPr marR="0" lvl="4" algn="l" rtl="0">
              <a:lnSpc>
                <a:spcPct val="100000"/>
              </a:lnSpc>
              <a:spcBef>
                <a:spcPts val="0"/>
              </a:spcBef>
              <a:spcAft>
                <a:spcPts val="0"/>
              </a:spcAft>
              <a:buClr>
                <a:schemeClr val="accent1"/>
              </a:buClr>
              <a:buSzPts val="3600"/>
              <a:buFont typeface="PT Sans Narrow" panose="020B0506020203020204"/>
              <a:buNone/>
              <a:defRPr sz="3600" b="1" i="0" u="none" strike="noStrike" cap="none">
                <a:solidFill>
                  <a:schemeClr val="accent1"/>
                </a:solidFill>
                <a:latin typeface="PT Sans Narrow" panose="020B0506020203020204"/>
                <a:ea typeface="PT Sans Narrow" panose="020B0506020203020204"/>
                <a:cs typeface="PT Sans Narrow" panose="020B0506020203020204"/>
                <a:sym typeface="PT Sans Narrow" panose="020B0506020203020204"/>
              </a:defRPr>
            </a:lvl5pPr>
            <a:lvl6pPr marR="0" lvl="5" algn="l" rtl="0">
              <a:lnSpc>
                <a:spcPct val="100000"/>
              </a:lnSpc>
              <a:spcBef>
                <a:spcPts val="0"/>
              </a:spcBef>
              <a:spcAft>
                <a:spcPts val="0"/>
              </a:spcAft>
              <a:buClr>
                <a:schemeClr val="accent1"/>
              </a:buClr>
              <a:buSzPts val="3600"/>
              <a:buFont typeface="PT Sans Narrow" panose="020B0506020203020204"/>
              <a:buNone/>
              <a:defRPr sz="3600" b="1" i="0" u="none" strike="noStrike" cap="none">
                <a:solidFill>
                  <a:schemeClr val="accent1"/>
                </a:solidFill>
                <a:latin typeface="PT Sans Narrow" panose="020B0506020203020204"/>
                <a:ea typeface="PT Sans Narrow" panose="020B0506020203020204"/>
                <a:cs typeface="PT Sans Narrow" panose="020B0506020203020204"/>
                <a:sym typeface="PT Sans Narrow" panose="020B0506020203020204"/>
              </a:defRPr>
            </a:lvl6pPr>
            <a:lvl7pPr marR="0" lvl="6" algn="l" rtl="0">
              <a:lnSpc>
                <a:spcPct val="100000"/>
              </a:lnSpc>
              <a:spcBef>
                <a:spcPts val="0"/>
              </a:spcBef>
              <a:spcAft>
                <a:spcPts val="0"/>
              </a:spcAft>
              <a:buClr>
                <a:schemeClr val="accent1"/>
              </a:buClr>
              <a:buSzPts val="3600"/>
              <a:buFont typeface="PT Sans Narrow" panose="020B0506020203020204"/>
              <a:buNone/>
              <a:defRPr sz="3600" b="1" i="0" u="none" strike="noStrike" cap="none">
                <a:solidFill>
                  <a:schemeClr val="accent1"/>
                </a:solidFill>
                <a:latin typeface="PT Sans Narrow" panose="020B0506020203020204"/>
                <a:ea typeface="PT Sans Narrow" panose="020B0506020203020204"/>
                <a:cs typeface="PT Sans Narrow" panose="020B0506020203020204"/>
                <a:sym typeface="PT Sans Narrow" panose="020B0506020203020204"/>
              </a:defRPr>
            </a:lvl7pPr>
            <a:lvl8pPr marR="0" lvl="7" algn="l" rtl="0">
              <a:lnSpc>
                <a:spcPct val="100000"/>
              </a:lnSpc>
              <a:spcBef>
                <a:spcPts val="0"/>
              </a:spcBef>
              <a:spcAft>
                <a:spcPts val="0"/>
              </a:spcAft>
              <a:buClr>
                <a:schemeClr val="accent1"/>
              </a:buClr>
              <a:buSzPts val="3600"/>
              <a:buFont typeface="PT Sans Narrow" panose="020B0506020203020204"/>
              <a:buNone/>
              <a:defRPr sz="3600" b="1" i="0" u="none" strike="noStrike" cap="none">
                <a:solidFill>
                  <a:schemeClr val="accent1"/>
                </a:solidFill>
                <a:latin typeface="PT Sans Narrow" panose="020B0506020203020204"/>
                <a:ea typeface="PT Sans Narrow" panose="020B0506020203020204"/>
                <a:cs typeface="PT Sans Narrow" panose="020B0506020203020204"/>
                <a:sym typeface="PT Sans Narrow" panose="020B0506020203020204"/>
              </a:defRPr>
            </a:lvl8pPr>
            <a:lvl9pPr marR="0" lvl="8" algn="l" rtl="0">
              <a:lnSpc>
                <a:spcPct val="100000"/>
              </a:lnSpc>
              <a:spcBef>
                <a:spcPts val="0"/>
              </a:spcBef>
              <a:spcAft>
                <a:spcPts val="0"/>
              </a:spcAft>
              <a:buClr>
                <a:schemeClr val="accent1"/>
              </a:buClr>
              <a:buSzPts val="3600"/>
              <a:buFont typeface="PT Sans Narrow" panose="020B0506020203020204"/>
              <a:buNone/>
              <a:defRPr sz="3600" b="1" i="0" u="none" strike="noStrike" cap="none">
                <a:solidFill>
                  <a:schemeClr val="accent1"/>
                </a:solidFill>
                <a:latin typeface="PT Sans Narrow" panose="020B0506020203020204"/>
                <a:ea typeface="PT Sans Narrow" panose="020B0506020203020204"/>
                <a:cs typeface="PT Sans Narrow" panose="020B0506020203020204"/>
                <a:sym typeface="PT Sans Narrow" panose="020B0506020203020204"/>
              </a:defRPr>
            </a:lvl9pPr>
          </a:lstStyle>
          <a:p/>
        </p:txBody>
      </p:sp>
      <p:sp>
        <p:nvSpPr>
          <p:cNvPr id="7" name="Google Shape;7;p23"/>
          <p:cNvSpPr txBox="1"/>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p:txBody>
      </p:sp>
      <p:sp>
        <p:nvSpPr>
          <p:cNvPr id="8" name="Google Shape;8;p23"/>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Open Sans"/>
                <a:ea typeface="Open Sans"/>
                <a:cs typeface="Open Sans"/>
                <a:sym typeface="Open Sans"/>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Open Sans"/>
                <a:ea typeface="Open Sans"/>
                <a:cs typeface="Open Sans"/>
                <a:sym typeface="Open Sans"/>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Open Sans"/>
                <a:ea typeface="Open Sans"/>
                <a:cs typeface="Open Sans"/>
                <a:sym typeface="Open Sans"/>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Open Sans"/>
                <a:ea typeface="Open Sans"/>
                <a:cs typeface="Open Sans"/>
                <a:sym typeface="Open Sans"/>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Open Sans"/>
                <a:ea typeface="Open Sans"/>
                <a:cs typeface="Open Sans"/>
                <a:sym typeface="Open Sans"/>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Open Sans"/>
                <a:ea typeface="Open Sans"/>
                <a:cs typeface="Open Sans"/>
                <a:sym typeface="Open Sans"/>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Open Sans"/>
                <a:ea typeface="Open Sans"/>
                <a:cs typeface="Open Sans"/>
                <a:sym typeface="Open Sans"/>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Open Sans"/>
                <a:ea typeface="Open Sans"/>
                <a:cs typeface="Open Sans"/>
                <a:sym typeface="Open Sans"/>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hyperlink" Target="http://drive.google.com/file/d/1zDPO1YFFuuZ8pIHG8ye0hF6fxkGAjqr4/view"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hyperlink" Target="https://drive.google.com/drive/folders/1cLLeRcXoEvi9opQKnB3dcUGrlET4MLhJ" TargetMode="Externa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65" name="Shape 65"/>
        <p:cNvGrpSpPr/>
        <p:nvPr/>
      </p:nvGrpSpPr>
      <p:grpSpPr>
        <a:xfrm>
          <a:off x="0" y="0"/>
          <a:ext cx="0" cy="0"/>
          <a:chOff x="0" y="0"/>
          <a:chExt cx="0" cy="0"/>
        </a:xfrm>
      </p:grpSpPr>
      <p:sp>
        <p:nvSpPr>
          <p:cNvPr id="66" name="Google Shape;66;p1"/>
          <p:cNvSpPr txBox="1"/>
          <p:nvPr>
            <p:ph type="ctrTitle"/>
          </p:nvPr>
        </p:nvSpPr>
        <p:spPr>
          <a:xfrm>
            <a:off x="1004125" y="1209124"/>
            <a:ext cx="7136700" cy="1716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990"/>
              <a:buNone/>
            </a:pPr>
            <a:r>
              <a:rPr lang="en-GB" sz="4870" b="0">
                <a:latin typeface="Nunito ExtraBold"/>
                <a:ea typeface="Nunito ExtraBold"/>
                <a:cs typeface="Nunito ExtraBold"/>
                <a:sym typeface="Nunito ExtraBold"/>
              </a:rPr>
              <a:t>OPENMP END TERM PROJECT</a:t>
            </a:r>
            <a:r>
              <a:rPr lang="en-GB" sz="4180" b="0">
                <a:latin typeface="Nunito ExtraBold"/>
                <a:ea typeface="Nunito ExtraBold"/>
                <a:cs typeface="Nunito ExtraBold"/>
                <a:sym typeface="Nunito ExtraBold"/>
              </a:rPr>
              <a:t> </a:t>
            </a:r>
            <a:endParaRPr sz="5080" b="0">
              <a:latin typeface="Nunito ExtraBold"/>
              <a:ea typeface="Nunito ExtraBold"/>
              <a:cs typeface="Nunito ExtraBold"/>
              <a:sym typeface="Nunito Extra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22" name="Shape 122"/>
        <p:cNvGrpSpPr/>
        <p:nvPr/>
      </p:nvGrpSpPr>
      <p:grpSpPr>
        <a:xfrm>
          <a:off x="0" y="0"/>
          <a:ext cx="0" cy="0"/>
          <a:chOff x="0" y="0"/>
          <a:chExt cx="0" cy="0"/>
        </a:xfrm>
      </p:grpSpPr>
      <p:sp>
        <p:nvSpPr>
          <p:cNvPr id="123" name="Google Shape;123;p10"/>
          <p:cNvSpPr txBox="1"/>
          <p:nvPr>
            <p:ph type="title"/>
          </p:nvPr>
        </p:nvSpPr>
        <p:spPr>
          <a:xfrm>
            <a:off x="311700" y="445025"/>
            <a:ext cx="8520600" cy="707400"/>
          </a:xfrm>
          <a:prstGeom prst="rect">
            <a:avLst/>
          </a:prstGeom>
          <a:noFill/>
          <a:ln>
            <a:noFill/>
          </a:ln>
        </p:spPr>
        <p:txBody>
          <a:bodyPr spcFirstLastPara="1" wrap="square" lIns="91425" tIns="91425" rIns="91425" bIns="91425" anchor="ctr" anchorCtr="0">
            <a:normAutofit fontScale="90000"/>
          </a:bodyPr>
          <a:lstStyle/>
          <a:p>
            <a:pPr marL="0" lvl="0" indent="0" algn="ctr" rtl="0">
              <a:lnSpc>
                <a:spcPct val="100000"/>
              </a:lnSpc>
              <a:spcBef>
                <a:spcPts val="0"/>
              </a:spcBef>
              <a:spcAft>
                <a:spcPts val="0"/>
              </a:spcAft>
              <a:buSzPct val="111000"/>
              <a:buNone/>
            </a:pPr>
            <a:r>
              <a:rPr lang="en-GB">
                <a:solidFill>
                  <a:srgbClr val="A64D79"/>
                </a:solidFill>
                <a:latin typeface="Nunito"/>
                <a:ea typeface="Nunito"/>
                <a:cs typeface="Nunito"/>
                <a:sym typeface="Nunito"/>
              </a:rPr>
              <a:t>Simulation Step Two</a:t>
            </a:r>
            <a:endParaRPr>
              <a:solidFill>
                <a:srgbClr val="A64D79"/>
              </a:solidFill>
              <a:latin typeface="Nunito"/>
              <a:ea typeface="Nunito"/>
              <a:cs typeface="Nunito"/>
              <a:sym typeface="Nunito"/>
            </a:endParaRPr>
          </a:p>
        </p:txBody>
      </p:sp>
      <p:sp>
        <p:nvSpPr>
          <p:cNvPr id="124" name="Google Shape;124;p10"/>
          <p:cNvSpPr txBox="1"/>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GB" sz="1600">
                <a:latin typeface="Nunito Medium"/>
                <a:ea typeface="Nunito Medium"/>
                <a:cs typeface="Nunito Medium"/>
                <a:sym typeface="Nunito Medium"/>
              </a:rPr>
              <a:t>After calculating the force, we need to calculate the change in velocity of each body due to the force acting on it.</a:t>
            </a:r>
            <a:endParaRPr sz="1600">
              <a:latin typeface="Nunito Medium"/>
              <a:ea typeface="Nunito Medium"/>
              <a:cs typeface="Nunito Medium"/>
              <a:sym typeface="Nunito Medium"/>
            </a:endParaRPr>
          </a:p>
          <a:p>
            <a:pPr marL="0" lvl="0" indent="0" algn="l" rtl="0">
              <a:lnSpc>
                <a:spcPct val="115000"/>
              </a:lnSpc>
              <a:spcBef>
                <a:spcPts val="1200"/>
              </a:spcBef>
              <a:spcAft>
                <a:spcPts val="0"/>
              </a:spcAft>
              <a:buSzPts val="1800"/>
              <a:buNone/>
            </a:pPr>
            <a:r>
              <a:rPr lang="en-GB" sz="1600">
                <a:latin typeface="Nunito Medium"/>
                <a:ea typeface="Nunito Medium"/>
                <a:cs typeface="Nunito Medium"/>
                <a:sym typeface="Nunito Medium"/>
              </a:rPr>
              <a:t>This is done in 2 intermediate half steps, where we first update the velocity by half the required value. Then we calculate the coordinates. Then we again increase the velocity by another half the required value.</a:t>
            </a:r>
            <a:endParaRPr sz="1600">
              <a:latin typeface="Nunito Medium"/>
              <a:ea typeface="Nunito Medium"/>
              <a:cs typeface="Nunito Medium"/>
              <a:sym typeface="Nunito Medium"/>
            </a:endParaRPr>
          </a:p>
          <a:p>
            <a:pPr marL="0" lvl="0" indent="0" algn="l" rtl="0">
              <a:lnSpc>
                <a:spcPct val="115000"/>
              </a:lnSpc>
              <a:spcBef>
                <a:spcPts val="1200"/>
              </a:spcBef>
              <a:spcAft>
                <a:spcPts val="0"/>
              </a:spcAft>
              <a:buSzPts val="1800"/>
              <a:buNone/>
            </a:pPr>
            <a:r>
              <a:rPr lang="en-GB" sz="1600">
                <a:latin typeface="Nunito Medium"/>
                <a:ea typeface="Nunito Medium"/>
                <a:cs typeface="Nunito Medium"/>
                <a:sym typeface="Nunito Medium"/>
              </a:rPr>
              <a:t>This region can also be parallized, as all the velocity and coordinate updates are independent of each other.</a:t>
            </a:r>
            <a:endParaRPr sz="1600">
              <a:latin typeface="Nunito Medium"/>
              <a:ea typeface="Nunito Medium"/>
              <a:cs typeface="Nunito Medium"/>
              <a:sym typeface="Nunito Medium"/>
            </a:endParaRPr>
          </a:p>
          <a:p>
            <a:pPr marL="0" lvl="0" indent="0" algn="l" rtl="0">
              <a:lnSpc>
                <a:spcPct val="115000"/>
              </a:lnSpc>
              <a:spcBef>
                <a:spcPts val="1200"/>
              </a:spcBef>
              <a:spcAft>
                <a:spcPts val="1200"/>
              </a:spcAft>
              <a:buSzPts val="1800"/>
              <a:buNone/>
            </a:p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28" name="Shape 128"/>
        <p:cNvGrpSpPr/>
        <p:nvPr/>
      </p:nvGrpSpPr>
      <p:grpSpPr>
        <a:xfrm>
          <a:off x="0" y="0"/>
          <a:ext cx="0" cy="0"/>
          <a:chOff x="0" y="0"/>
          <a:chExt cx="0" cy="0"/>
        </a:xfrm>
      </p:grpSpPr>
      <p:pic>
        <p:nvPicPr>
          <p:cNvPr id="129" name="Google Shape;129;p11"/>
          <p:cNvPicPr preferRelativeResize="0"/>
          <p:nvPr/>
        </p:nvPicPr>
        <p:blipFill rotWithShape="1">
          <a:blip r:embed="rId1"/>
          <a:srcRect/>
          <a:stretch>
            <a:fillRect/>
          </a:stretch>
        </p:blipFill>
        <p:spPr>
          <a:xfrm>
            <a:off x="1984175" y="152400"/>
            <a:ext cx="5175641" cy="4838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33" name="Shape 133"/>
        <p:cNvGrpSpPr/>
        <p:nvPr/>
      </p:nvGrpSpPr>
      <p:grpSpPr>
        <a:xfrm>
          <a:off x="0" y="0"/>
          <a:ext cx="0" cy="0"/>
          <a:chOff x="0" y="0"/>
          <a:chExt cx="0" cy="0"/>
        </a:xfrm>
      </p:grpSpPr>
      <p:sp>
        <p:nvSpPr>
          <p:cNvPr id="134" name="Google Shape;134;p12"/>
          <p:cNvSpPr txBox="1"/>
          <p:nvPr>
            <p:ph type="title"/>
          </p:nvPr>
        </p:nvSpPr>
        <p:spPr>
          <a:xfrm>
            <a:off x="311700" y="445025"/>
            <a:ext cx="8520600" cy="707400"/>
          </a:xfrm>
          <a:prstGeom prst="rect">
            <a:avLst/>
          </a:prstGeom>
          <a:noFill/>
          <a:ln>
            <a:noFill/>
          </a:ln>
        </p:spPr>
        <p:txBody>
          <a:bodyPr spcFirstLastPara="1" wrap="square" lIns="91425" tIns="91425" rIns="91425" bIns="91425" anchor="ctr" anchorCtr="0">
            <a:normAutofit fontScale="90000"/>
          </a:bodyPr>
          <a:lstStyle/>
          <a:p>
            <a:pPr marL="0" lvl="0" indent="0" algn="ctr" rtl="0">
              <a:lnSpc>
                <a:spcPct val="100000"/>
              </a:lnSpc>
              <a:spcBef>
                <a:spcPts val="0"/>
              </a:spcBef>
              <a:spcAft>
                <a:spcPts val="0"/>
              </a:spcAft>
              <a:buSzPct val="111000"/>
              <a:buNone/>
            </a:pPr>
            <a:r>
              <a:rPr lang="en-GB">
                <a:solidFill>
                  <a:srgbClr val="A64D79"/>
                </a:solidFill>
              </a:rPr>
              <a:t>Simulation Step Three</a:t>
            </a:r>
            <a:endParaRPr>
              <a:solidFill>
                <a:srgbClr val="A64D79"/>
              </a:solidFill>
            </a:endParaRPr>
          </a:p>
        </p:txBody>
      </p:sp>
      <p:sp>
        <p:nvSpPr>
          <p:cNvPr id="135" name="Google Shape;135;p12"/>
          <p:cNvSpPr txBox="1"/>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GB">
                <a:latin typeface="Nunito Medium"/>
                <a:ea typeface="Nunito Medium"/>
                <a:cs typeface="Nunito Medium"/>
                <a:sym typeface="Nunito Medium"/>
              </a:rPr>
              <a:t>Once we have updated the velocity and the coordinates, we need to check about the collision between the particles.</a:t>
            </a:r>
            <a:endParaRPr>
              <a:latin typeface="Nunito Medium"/>
              <a:ea typeface="Nunito Medium"/>
              <a:cs typeface="Nunito Medium"/>
              <a:sym typeface="Nunito Medium"/>
            </a:endParaRPr>
          </a:p>
          <a:p>
            <a:pPr marL="0" lvl="0" indent="0" algn="l" rtl="0">
              <a:lnSpc>
                <a:spcPct val="115000"/>
              </a:lnSpc>
              <a:spcBef>
                <a:spcPts val="1200"/>
              </a:spcBef>
              <a:spcAft>
                <a:spcPts val="0"/>
              </a:spcAft>
              <a:buSzPts val="1800"/>
              <a:buNone/>
            </a:pPr>
            <a:r>
              <a:rPr lang="en-GB">
                <a:latin typeface="Nunito Medium"/>
                <a:ea typeface="Nunito Medium"/>
                <a:cs typeface="Nunito Medium"/>
                <a:sym typeface="Nunito Medium"/>
              </a:rPr>
              <a:t>This can be done by measuring the distance between the 2 particles and applying Newton’s Law of Momentum Conservation as the collision is assumed to be perfectly elastic.</a:t>
            </a:r>
            <a:endParaRPr>
              <a:latin typeface="Nunito Medium"/>
              <a:ea typeface="Nunito Medium"/>
              <a:cs typeface="Nunito Medium"/>
              <a:sym typeface="Nunito Medium"/>
            </a:endParaRPr>
          </a:p>
          <a:p>
            <a:pPr marL="0" lvl="0" indent="0" algn="l" rtl="0">
              <a:lnSpc>
                <a:spcPct val="115000"/>
              </a:lnSpc>
              <a:spcBef>
                <a:spcPts val="1200"/>
              </a:spcBef>
              <a:spcAft>
                <a:spcPts val="1200"/>
              </a:spcAft>
              <a:buSzPts val="1800"/>
              <a:buNone/>
            </a:pPr>
            <a:r>
              <a:rPr lang="en-GB">
                <a:latin typeface="Nunito Medium"/>
                <a:ea typeface="Nunito Medium"/>
                <a:cs typeface="Nunito Medium"/>
                <a:sym typeface="Nunito Medium"/>
              </a:rPr>
              <a:t>This region can also be parallelized as the velocity and the coordinates are already calculated.</a:t>
            </a:r>
            <a:endParaRPr>
              <a:latin typeface="Nunito Medium"/>
              <a:ea typeface="Nunito Medium"/>
              <a:cs typeface="Nunito Medium"/>
              <a:sym typeface="Nunito Medium"/>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39" name="Shape 139"/>
        <p:cNvGrpSpPr/>
        <p:nvPr/>
      </p:nvGrpSpPr>
      <p:grpSpPr>
        <a:xfrm>
          <a:off x="0" y="0"/>
          <a:ext cx="0" cy="0"/>
          <a:chOff x="0" y="0"/>
          <a:chExt cx="0" cy="0"/>
        </a:xfrm>
      </p:grpSpPr>
      <p:pic>
        <p:nvPicPr>
          <p:cNvPr id="140" name="Google Shape;140;p13"/>
          <p:cNvPicPr preferRelativeResize="0"/>
          <p:nvPr/>
        </p:nvPicPr>
        <p:blipFill rotWithShape="1">
          <a:blip r:embed="rId1"/>
          <a:srcRect/>
          <a:stretch>
            <a:fillRect/>
          </a:stretch>
        </p:blipFill>
        <p:spPr>
          <a:xfrm>
            <a:off x="1466875" y="152400"/>
            <a:ext cx="6210255" cy="48387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44" name="Shape 144"/>
        <p:cNvGrpSpPr/>
        <p:nvPr/>
      </p:nvGrpSpPr>
      <p:grpSpPr>
        <a:xfrm>
          <a:off x="0" y="0"/>
          <a:ext cx="0" cy="0"/>
          <a:chOff x="0" y="0"/>
          <a:chExt cx="0" cy="0"/>
        </a:xfrm>
      </p:grpSpPr>
      <p:sp>
        <p:nvSpPr>
          <p:cNvPr id="145" name="Google Shape;145;p14"/>
          <p:cNvSpPr txBox="1"/>
          <p:nvPr>
            <p:ph type="title"/>
          </p:nvPr>
        </p:nvSpPr>
        <p:spPr>
          <a:xfrm>
            <a:off x="311700" y="123200"/>
            <a:ext cx="8520600" cy="707400"/>
          </a:xfrm>
          <a:prstGeom prst="rect">
            <a:avLst/>
          </a:prstGeom>
          <a:noFill/>
          <a:ln>
            <a:noFill/>
          </a:ln>
        </p:spPr>
        <p:txBody>
          <a:bodyPr spcFirstLastPara="1" wrap="square" lIns="91425" tIns="91425" rIns="91425" bIns="91425" anchor="ctr" anchorCtr="0">
            <a:normAutofit fontScale="90000"/>
          </a:bodyPr>
          <a:lstStyle/>
          <a:p>
            <a:pPr marL="0" lvl="0" indent="0" algn="ctr" rtl="0">
              <a:lnSpc>
                <a:spcPct val="100000"/>
              </a:lnSpc>
              <a:spcBef>
                <a:spcPts val="0"/>
              </a:spcBef>
              <a:spcAft>
                <a:spcPts val="0"/>
              </a:spcAft>
              <a:buSzPct val="111000"/>
              <a:buNone/>
            </a:pPr>
            <a:r>
              <a:rPr lang="en-GB">
                <a:solidFill>
                  <a:srgbClr val="A64D79"/>
                </a:solidFill>
                <a:latin typeface="Nunito"/>
                <a:ea typeface="Nunito"/>
                <a:cs typeface="Nunito"/>
                <a:sym typeface="Nunito"/>
              </a:rPr>
              <a:t>Finalizing The Results</a:t>
            </a:r>
            <a:endParaRPr>
              <a:solidFill>
                <a:srgbClr val="A64D79"/>
              </a:solidFill>
              <a:latin typeface="Nunito"/>
              <a:ea typeface="Nunito"/>
              <a:cs typeface="Nunito"/>
              <a:sym typeface="Nunito"/>
            </a:endParaRPr>
          </a:p>
        </p:txBody>
      </p:sp>
      <p:sp>
        <p:nvSpPr>
          <p:cNvPr id="146" name="Google Shape;146;p14"/>
          <p:cNvSpPr txBox="1"/>
          <p:nvPr>
            <p:ph type="body" idx="1"/>
          </p:nvPr>
        </p:nvSpPr>
        <p:spPr>
          <a:xfrm>
            <a:off x="311700" y="920400"/>
            <a:ext cx="8520600" cy="33027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GB">
                <a:latin typeface="Nunito Medium"/>
                <a:ea typeface="Nunito Medium"/>
                <a:cs typeface="Nunito Medium"/>
                <a:sym typeface="Nunito Medium"/>
              </a:rPr>
              <a:t>After all the calculations, we store the coordinates of all the particles in a Coordinates.txt file after every 100 time step.</a:t>
            </a:r>
            <a:endParaRPr>
              <a:latin typeface="Nunito Medium"/>
              <a:ea typeface="Nunito Medium"/>
              <a:cs typeface="Nunito Medium"/>
              <a:sym typeface="Nunito Medium"/>
            </a:endParaRPr>
          </a:p>
          <a:p>
            <a:pPr marL="0" lvl="0" indent="0" algn="l" rtl="0">
              <a:lnSpc>
                <a:spcPct val="115000"/>
              </a:lnSpc>
              <a:spcBef>
                <a:spcPts val="1200"/>
              </a:spcBef>
              <a:spcAft>
                <a:spcPts val="1200"/>
              </a:spcAft>
              <a:buSzPts val="1800"/>
              <a:buNone/>
            </a:pPr>
            <a:r>
              <a:rPr lang="en-GB">
                <a:latin typeface="Nunito Medium"/>
                <a:ea typeface="Nunito Medium"/>
                <a:cs typeface="Nunito Medium"/>
                <a:sym typeface="Nunito Medium"/>
              </a:rPr>
              <a:t>Finally we measure the amount of time taken to process everything and display the results, for comparison between different system specifications.</a:t>
            </a:r>
            <a:endParaRPr>
              <a:latin typeface="Nunito Medium"/>
              <a:ea typeface="Nunito Medium"/>
              <a:cs typeface="Nunito Medium"/>
              <a:sym typeface="Nunito Medium"/>
            </a:endParaRPr>
          </a:p>
        </p:txBody>
      </p:sp>
      <p:pic>
        <p:nvPicPr>
          <p:cNvPr id="147" name="Google Shape;147;p14"/>
          <p:cNvPicPr preferRelativeResize="0"/>
          <p:nvPr/>
        </p:nvPicPr>
        <p:blipFill rotWithShape="1">
          <a:blip r:embed="rId1"/>
          <a:srcRect/>
          <a:stretch>
            <a:fillRect/>
          </a:stretch>
        </p:blipFill>
        <p:spPr>
          <a:xfrm>
            <a:off x="1662175" y="2464601"/>
            <a:ext cx="5819651" cy="2499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51" name="Shape 151"/>
        <p:cNvGrpSpPr/>
        <p:nvPr/>
      </p:nvGrpSpPr>
      <p:grpSpPr>
        <a:xfrm>
          <a:off x="0" y="0"/>
          <a:ext cx="0" cy="0"/>
          <a:chOff x="0" y="0"/>
          <a:chExt cx="0" cy="0"/>
        </a:xfrm>
      </p:grpSpPr>
      <p:sp>
        <p:nvSpPr>
          <p:cNvPr id="152" name="Google Shape;152;p15"/>
          <p:cNvSpPr txBox="1"/>
          <p:nvPr>
            <p:ph type="title"/>
          </p:nvPr>
        </p:nvSpPr>
        <p:spPr>
          <a:xfrm>
            <a:off x="286350" y="150450"/>
            <a:ext cx="8571300" cy="9420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3600"/>
              <a:buNone/>
            </a:pPr>
            <a:r>
              <a:rPr lang="en-GB">
                <a:solidFill>
                  <a:srgbClr val="A64D79"/>
                </a:solidFill>
                <a:latin typeface="Nunito"/>
                <a:ea typeface="Nunito"/>
                <a:cs typeface="Nunito"/>
                <a:sym typeface="Nunito"/>
              </a:rPr>
              <a:t>Results</a:t>
            </a:r>
            <a:endParaRPr>
              <a:solidFill>
                <a:srgbClr val="A64D79"/>
              </a:solidFill>
              <a:latin typeface="Nunito"/>
              <a:ea typeface="Nunito"/>
              <a:cs typeface="Nunito"/>
              <a:sym typeface="Nunito"/>
            </a:endParaRPr>
          </a:p>
        </p:txBody>
      </p:sp>
      <p:pic>
        <p:nvPicPr>
          <p:cNvPr id="153" name="Google Shape;153;p15"/>
          <p:cNvPicPr preferRelativeResize="0"/>
          <p:nvPr/>
        </p:nvPicPr>
        <p:blipFill rotWithShape="1">
          <a:blip r:embed="rId1"/>
          <a:srcRect/>
          <a:stretch>
            <a:fillRect/>
          </a:stretch>
        </p:blipFill>
        <p:spPr>
          <a:xfrm>
            <a:off x="2123225" y="955175"/>
            <a:ext cx="4897549" cy="41347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57" name="Shape 157"/>
        <p:cNvGrpSpPr/>
        <p:nvPr/>
      </p:nvGrpSpPr>
      <p:grpSpPr>
        <a:xfrm>
          <a:off x="0" y="0"/>
          <a:ext cx="0" cy="0"/>
          <a:chOff x="0" y="0"/>
          <a:chExt cx="0" cy="0"/>
        </a:xfrm>
      </p:grpSpPr>
      <p:sp>
        <p:nvSpPr>
          <p:cNvPr id="158" name="Google Shape;158;p16"/>
          <p:cNvSpPr txBox="1"/>
          <p:nvPr>
            <p:ph type="ctrTitle"/>
          </p:nvPr>
        </p:nvSpPr>
        <p:spPr>
          <a:xfrm>
            <a:off x="1004150" y="1751764"/>
            <a:ext cx="7136700" cy="10224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400"/>
              <a:buNone/>
            </a:pPr>
            <a:r>
              <a:rPr lang="en-GB"/>
              <a:t>Graphic Visualiser</a:t>
            </a:r>
            <a:endParaRPr lang="en-GB"/>
          </a:p>
        </p:txBody>
      </p:sp>
      <p:sp>
        <p:nvSpPr>
          <p:cNvPr id="159" name="Google Shape;159;p16"/>
          <p:cNvSpPr txBox="1"/>
          <p:nvPr>
            <p:ph type="subTitle" idx="1"/>
          </p:nvPr>
        </p:nvSpPr>
        <p:spPr>
          <a:xfrm>
            <a:off x="2137225" y="2850039"/>
            <a:ext cx="48705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400"/>
              <a:buNone/>
            </a:pPr>
            <a:r>
              <a:rPr lang="en-GB"/>
              <a:t>Using MATLAB</a:t>
            </a:r>
            <a:endParaRPr lang="en-GB"/>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63" name="Shape 163"/>
        <p:cNvGrpSpPr/>
        <p:nvPr/>
      </p:nvGrpSpPr>
      <p:grpSpPr>
        <a:xfrm>
          <a:off x="0" y="0"/>
          <a:ext cx="0" cy="0"/>
          <a:chOff x="0" y="0"/>
          <a:chExt cx="0" cy="0"/>
        </a:xfrm>
      </p:grpSpPr>
      <p:sp>
        <p:nvSpPr>
          <p:cNvPr id="164" name="Google Shape;164;p17"/>
          <p:cNvSpPr txBox="1"/>
          <p:nvPr>
            <p:ph type="title"/>
          </p:nvPr>
        </p:nvSpPr>
        <p:spPr>
          <a:xfrm>
            <a:off x="311700" y="282525"/>
            <a:ext cx="8520600" cy="611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891"/>
              <a:buNone/>
            </a:pPr>
            <a:r>
              <a:rPr lang="en-GB" sz="2945">
                <a:solidFill>
                  <a:srgbClr val="A64D79"/>
                </a:solidFill>
                <a:latin typeface="Nunito"/>
                <a:ea typeface="Nunito"/>
                <a:cs typeface="Nunito"/>
                <a:sym typeface="Nunito"/>
              </a:rPr>
              <a:t>Reading the data from txt file</a:t>
            </a:r>
            <a:endParaRPr sz="2945">
              <a:solidFill>
                <a:srgbClr val="A64D79"/>
              </a:solidFill>
              <a:latin typeface="Nunito"/>
              <a:ea typeface="Nunito"/>
              <a:cs typeface="Nunito"/>
              <a:sym typeface="Nunito"/>
            </a:endParaRPr>
          </a:p>
        </p:txBody>
      </p:sp>
      <p:sp>
        <p:nvSpPr>
          <p:cNvPr id="165" name="Google Shape;165;p17"/>
          <p:cNvSpPr txBox="1"/>
          <p:nvPr>
            <p:ph type="body" idx="1"/>
          </p:nvPr>
        </p:nvSpPr>
        <p:spPr>
          <a:xfrm>
            <a:off x="311700" y="989925"/>
            <a:ext cx="8520600" cy="3579000"/>
          </a:xfrm>
          <a:prstGeom prst="rect">
            <a:avLst/>
          </a:prstGeom>
          <a:noFill/>
          <a:ln>
            <a:noFill/>
          </a:ln>
        </p:spPr>
        <p:txBody>
          <a:bodyPr spcFirstLastPara="1" wrap="square" lIns="91425" tIns="91425" rIns="91425" bIns="91425" anchor="t" anchorCtr="0">
            <a:normAutofit lnSpcReduction="20000"/>
          </a:bodyPr>
          <a:lstStyle/>
          <a:p>
            <a:pPr marL="292100" marR="292100" lvl="0" indent="0" algn="l" rtl="0">
              <a:lnSpc>
                <a:spcPct val="115000"/>
              </a:lnSpc>
              <a:spcBef>
                <a:spcPts val="0"/>
              </a:spcBef>
              <a:spcAft>
                <a:spcPts val="0"/>
              </a:spcAft>
              <a:buSzPts val="1800"/>
              <a:buNone/>
            </a:pPr>
            <a:r>
              <a:rPr lang="en-GB" sz="1000">
                <a:solidFill>
                  <a:srgbClr val="000000"/>
                </a:solidFill>
                <a:latin typeface="Courier New" panose="02070309020205020404"/>
                <a:ea typeface="Courier New" panose="02070309020205020404"/>
                <a:cs typeface="Courier New" panose="02070309020205020404"/>
                <a:sym typeface="Courier New" panose="02070309020205020404"/>
              </a:rPr>
              <a:t>close </a:t>
            </a:r>
            <a:r>
              <a:rPr lang="en-GB" sz="1000">
                <a:solidFill>
                  <a:srgbClr val="A709F5"/>
                </a:solidFill>
                <a:latin typeface="Courier New" panose="02070309020205020404"/>
                <a:ea typeface="Courier New" panose="02070309020205020404"/>
                <a:cs typeface="Courier New" panose="02070309020205020404"/>
                <a:sym typeface="Courier New" panose="02070309020205020404"/>
              </a:rPr>
              <a:t>all</a:t>
            </a:r>
            <a:r>
              <a:rPr lang="en-GB" sz="1000">
                <a:solidFill>
                  <a:srgbClr val="000000"/>
                </a:solidFill>
                <a:latin typeface="Courier New" panose="02070309020205020404"/>
                <a:ea typeface="Courier New" panose="02070309020205020404"/>
                <a:cs typeface="Courier New" panose="02070309020205020404"/>
                <a:sym typeface="Courier New" panose="02070309020205020404"/>
              </a:rPr>
              <a:t>;</a:t>
            </a:r>
            <a:endParaRPr sz="1000">
              <a:solidFill>
                <a:srgbClr val="000000"/>
              </a:solidFill>
              <a:latin typeface="Courier New" panose="02070309020205020404"/>
              <a:ea typeface="Courier New" panose="02070309020205020404"/>
              <a:cs typeface="Courier New" panose="02070309020205020404"/>
              <a:sym typeface="Courier New" panose="02070309020205020404"/>
            </a:endParaRPr>
          </a:p>
          <a:p>
            <a:pPr marL="292100" marR="292100" lvl="0" indent="0" algn="l" rtl="0">
              <a:lnSpc>
                <a:spcPct val="115000"/>
              </a:lnSpc>
              <a:spcBef>
                <a:spcPts val="0"/>
              </a:spcBef>
              <a:spcAft>
                <a:spcPts val="0"/>
              </a:spcAft>
              <a:buSzPts val="1800"/>
              <a:buNone/>
            </a:pPr>
            <a:r>
              <a:rPr lang="en-GB" sz="1000">
                <a:solidFill>
                  <a:srgbClr val="000000"/>
                </a:solidFill>
                <a:latin typeface="Courier New" panose="02070309020205020404"/>
                <a:ea typeface="Courier New" panose="02070309020205020404"/>
                <a:cs typeface="Courier New" panose="02070309020205020404"/>
                <a:sym typeface="Courier New" panose="02070309020205020404"/>
              </a:rPr>
              <a:t>clear </a:t>
            </a:r>
            <a:r>
              <a:rPr lang="en-GB" sz="1000">
                <a:solidFill>
                  <a:srgbClr val="A709F5"/>
                </a:solidFill>
                <a:latin typeface="Courier New" panose="02070309020205020404"/>
                <a:ea typeface="Courier New" panose="02070309020205020404"/>
                <a:cs typeface="Courier New" panose="02070309020205020404"/>
                <a:sym typeface="Courier New" panose="02070309020205020404"/>
              </a:rPr>
              <a:t>all</a:t>
            </a:r>
            <a:r>
              <a:rPr lang="en-GB" sz="1000">
                <a:solidFill>
                  <a:srgbClr val="000000"/>
                </a:solidFill>
                <a:latin typeface="Courier New" panose="02070309020205020404"/>
                <a:ea typeface="Courier New" panose="02070309020205020404"/>
                <a:cs typeface="Courier New" panose="02070309020205020404"/>
                <a:sym typeface="Courier New" panose="02070309020205020404"/>
              </a:rPr>
              <a:t>;</a:t>
            </a:r>
            <a:endParaRPr sz="1000">
              <a:solidFill>
                <a:srgbClr val="000000"/>
              </a:solidFill>
              <a:latin typeface="Courier New" panose="02070309020205020404"/>
              <a:ea typeface="Courier New" panose="02070309020205020404"/>
              <a:cs typeface="Courier New" panose="02070309020205020404"/>
              <a:sym typeface="Courier New" panose="02070309020205020404"/>
            </a:endParaRPr>
          </a:p>
          <a:p>
            <a:pPr marL="292100" marR="292100" lvl="0" indent="0" algn="l" rtl="0">
              <a:lnSpc>
                <a:spcPct val="115000"/>
              </a:lnSpc>
              <a:spcBef>
                <a:spcPts val="0"/>
              </a:spcBef>
              <a:spcAft>
                <a:spcPts val="0"/>
              </a:spcAft>
              <a:buSzPts val="1800"/>
              <a:buNone/>
            </a:pPr>
            <a:r>
              <a:rPr lang="en-GB" sz="1000">
                <a:solidFill>
                  <a:srgbClr val="000000"/>
                </a:solidFill>
                <a:latin typeface="Courier New" panose="02070309020205020404"/>
                <a:ea typeface="Courier New" panose="02070309020205020404"/>
                <a:cs typeface="Courier New" panose="02070309020205020404"/>
                <a:sym typeface="Courier New" panose="02070309020205020404"/>
              </a:rPr>
              <a:t>clc;</a:t>
            </a:r>
            <a:endParaRPr sz="1000">
              <a:solidFill>
                <a:srgbClr val="000000"/>
              </a:solidFill>
              <a:latin typeface="Courier New" panose="02070309020205020404"/>
              <a:ea typeface="Courier New" panose="02070309020205020404"/>
              <a:cs typeface="Courier New" panose="02070309020205020404"/>
              <a:sym typeface="Courier New" panose="02070309020205020404"/>
            </a:endParaRPr>
          </a:p>
          <a:p>
            <a:pPr marL="292100" marR="292100" lvl="0" indent="0" algn="l" rtl="0">
              <a:lnSpc>
                <a:spcPct val="115000"/>
              </a:lnSpc>
              <a:spcBef>
                <a:spcPts val="0"/>
              </a:spcBef>
              <a:spcAft>
                <a:spcPts val="0"/>
              </a:spcAft>
              <a:buSzPts val="1800"/>
              <a:buNone/>
            </a:pPr>
            <a:r>
              <a:rPr lang="en-GB" sz="1000">
                <a:solidFill>
                  <a:srgbClr val="000000"/>
                </a:solidFill>
                <a:latin typeface="Courier New" panose="02070309020205020404"/>
                <a:ea typeface="Courier New" panose="02070309020205020404"/>
                <a:cs typeface="Courier New" panose="02070309020205020404"/>
                <a:sym typeface="Courier New" panose="02070309020205020404"/>
              </a:rPr>
              <a:t>filepath = </a:t>
            </a:r>
            <a:r>
              <a:rPr lang="en-GB" sz="1000">
                <a:solidFill>
                  <a:srgbClr val="A709F5"/>
                </a:solidFill>
                <a:latin typeface="Courier New" panose="02070309020205020404"/>
                <a:ea typeface="Courier New" panose="02070309020205020404"/>
                <a:cs typeface="Courier New" panose="02070309020205020404"/>
                <a:sym typeface="Courier New" panose="02070309020205020404"/>
              </a:rPr>
              <a:t>'Coordinates.txt'</a:t>
            </a:r>
            <a:r>
              <a:rPr lang="en-GB" sz="1000">
                <a:solidFill>
                  <a:srgbClr val="000000"/>
                </a:solidFill>
                <a:latin typeface="Courier New" panose="02070309020205020404"/>
                <a:ea typeface="Courier New" panose="02070309020205020404"/>
                <a:cs typeface="Courier New" panose="02070309020205020404"/>
                <a:sym typeface="Courier New" panose="02070309020205020404"/>
              </a:rPr>
              <a:t>;   </a:t>
            </a:r>
            <a:r>
              <a:rPr lang="en-GB" sz="1000">
                <a:solidFill>
                  <a:srgbClr val="008013"/>
                </a:solidFill>
                <a:latin typeface="Courier New" panose="02070309020205020404"/>
                <a:ea typeface="Courier New" panose="02070309020205020404"/>
                <a:cs typeface="Courier New" panose="02070309020205020404"/>
                <a:sym typeface="Courier New" panose="02070309020205020404"/>
              </a:rPr>
              <a:t>%Coordinates of body path</a:t>
            </a:r>
            <a:endParaRPr sz="1000">
              <a:solidFill>
                <a:srgbClr val="008013"/>
              </a:solidFill>
              <a:latin typeface="Courier New" panose="02070309020205020404"/>
              <a:ea typeface="Courier New" panose="02070309020205020404"/>
              <a:cs typeface="Courier New" panose="02070309020205020404"/>
              <a:sym typeface="Courier New" panose="02070309020205020404"/>
            </a:endParaRPr>
          </a:p>
          <a:p>
            <a:pPr marL="292100" marR="292100" lvl="0" indent="0" algn="l" rtl="0">
              <a:lnSpc>
                <a:spcPct val="115000"/>
              </a:lnSpc>
              <a:spcBef>
                <a:spcPts val="0"/>
              </a:spcBef>
              <a:spcAft>
                <a:spcPts val="0"/>
              </a:spcAft>
              <a:buSzPts val="1800"/>
              <a:buNone/>
            </a:pPr>
            <a:r>
              <a:rPr lang="en-GB" sz="1000">
                <a:solidFill>
                  <a:srgbClr val="000000"/>
                </a:solidFill>
                <a:latin typeface="Courier New" panose="02070309020205020404"/>
                <a:ea typeface="Courier New" panose="02070309020205020404"/>
                <a:cs typeface="Courier New" panose="02070309020205020404"/>
                <a:sym typeface="Courier New" panose="02070309020205020404"/>
              </a:rPr>
              <a:t>fileId = fopen(filepath, </a:t>
            </a:r>
            <a:r>
              <a:rPr lang="en-GB" sz="1000">
                <a:solidFill>
                  <a:srgbClr val="A709F5"/>
                </a:solidFill>
                <a:latin typeface="Courier New" panose="02070309020205020404"/>
                <a:ea typeface="Courier New" panose="02070309020205020404"/>
                <a:cs typeface="Courier New" panose="02070309020205020404"/>
                <a:sym typeface="Courier New" panose="02070309020205020404"/>
              </a:rPr>
              <a:t>'r'</a:t>
            </a:r>
            <a:r>
              <a:rPr lang="en-GB" sz="1000">
                <a:solidFill>
                  <a:srgbClr val="000000"/>
                </a:solidFill>
                <a:latin typeface="Courier New" panose="02070309020205020404"/>
                <a:ea typeface="Courier New" panose="02070309020205020404"/>
                <a:cs typeface="Courier New" panose="02070309020205020404"/>
                <a:sym typeface="Courier New" panose="02070309020205020404"/>
              </a:rPr>
              <a:t>);  </a:t>
            </a:r>
            <a:r>
              <a:rPr lang="en-GB" sz="1000">
                <a:solidFill>
                  <a:srgbClr val="008013"/>
                </a:solidFill>
                <a:latin typeface="Courier New" panose="02070309020205020404"/>
                <a:ea typeface="Courier New" panose="02070309020205020404"/>
                <a:cs typeface="Courier New" panose="02070309020205020404"/>
                <a:sym typeface="Courier New" panose="02070309020205020404"/>
              </a:rPr>
              <a:t>%Opening the file</a:t>
            </a:r>
            <a:endParaRPr sz="1000">
              <a:solidFill>
                <a:srgbClr val="008013"/>
              </a:solidFill>
              <a:latin typeface="Courier New" panose="02070309020205020404"/>
              <a:ea typeface="Courier New" panose="02070309020205020404"/>
              <a:cs typeface="Courier New" panose="02070309020205020404"/>
              <a:sym typeface="Courier New" panose="02070309020205020404"/>
            </a:endParaRPr>
          </a:p>
          <a:p>
            <a:pPr marL="292100" marR="292100" lvl="0" indent="0" algn="l" rtl="0">
              <a:lnSpc>
                <a:spcPct val="115000"/>
              </a:lnSpc>
              <a:spcBef>
                <a:spcPts val="0"/>
              </a:spcBef>
              <a:spcAft>
                <a:spcPts val="0"/>
              </a:spcAft>
              <a:buSzPts val="1800"/>
              <a:buNone/>
            </a:pPr>
            <a:r>
              <a:rPr lang="en-GB" sz="1000">
                <a:solidFill>
                  <a:srgbClr val="000000"/>
                </a:solidFill>
                <a:latin typeface="Courier New" panose="02070309020205020404"/>
                <a:ea typeface="Courier New" panose="02070309020205020404"/>
                <a:cs typeface="Courier New" panose="02070309020205020404"/>
                <a:sym typeface="Courier New" panose="02070309020205020404"/>
              </a:rPr>
              <a:t>line = fgetl(fileId);</a:t>
            </a:r>
            <a:endParaRPr sz="1000">
              <a:solidFill>
                <a:srgbClr val="000000"/>
              </a:solidFill>
              <a:latin typeface="Courier New" panose="02070309020205020404"/>
              <a:ea typeface="Courier New" panose="02070309020205020404"/>
              <a:cs typeface="Courier New" panose="02070309020205020404"/>
              <a:sym typeface="Courier New" panose="02070309020205020404"/>
            </a:endParaRPr>
          </a:p>
          <a:p>
            <a:pPr marL="292100" marR="292100" lvl="0" indent="0" algn="l" rtl="0">
              <a:lnSpc>
                <a:spcPct val="115000"/>
              </a:lnSpc>
              <a:spcBef>
                <a:spcPts val="0"/>
              </a:spcBef>
              <a:spcAft>
                <a:spcPts val="0"/>
              </a:spcAft>
              <a:buSzPts val="1800"/>
              <a:buNone/>
            </a:pPr>
            <a:r>
              <a:rPr lang="en-GB" sz="1000">
                <a:solidFill>
                  <a:srgbClr val="000000"/>
                </a:solidFill>
                <a:latin typeface="Courier New" panose="02070309020205020404"/>
                <a:ea typeface="Courier New" panose="02070309020205020404"/>
                <a:cs typeface="Courier New" panose="02070309020205020404"/>
                <a:sym typeface="Courier New" panose="02070309020205020404"/>
              </a:rPr>
              <a:t>w = str2double(regexp(line, </a:t>
            </a:r>
            <a:r>
              <a:rPr lang="en-GB" sz="1000">
                <a:solidFill>
                  <a:srgbClr val="A709F5"/>
                </a:solidFill>
                <a:latin typeface="Courier New" panose="02070309020205020404"/>
                <a:ea typeface="Courier New" panose="02070309020205020404"/>
                <a:cs typeface="Courier New" panose="02070309020205020404"/>
                <a:sym typeface="Courier New" panose="02070309020205020404"/>
              </a:rPr>
              <a:t>'[\d.]+'</a:t>
            </a:r>
            <a:r>
              <a:rPr lang="en-GB" sz="1000">
                <a:solidFill>
                  <a:srgbClr val="000000"/>
                </a:solidFill>
                <a:latin typeface="Courier New" panose="02070309020205020404"/>
                <a:ea typeface="Courier New" panose="02070309020205020404"/>
                <a:cs typeface="Courier New" panose="02070309020205020404"/>
                <a:sym typeface="Courier New" panose="02070309020205020404"/>
              </a:rPr>
              <a:t>, </a:t>
            </a:r>
            <a:r>
              <a:rPr lang="en-GB" sz="1000">
                <a:solidFill>
                  <a:srgbClr val="A709F5"/>
                </a:solidFill>
                <a:latin typeface="Courier New" panose="02070309020205020404"/>
                <a:ea typeface="Courier New" panose="02070309020205020404"/>
                <a:cs typeface="Courier New" panose="02070309020205020404"/>
                <a:sym typeface="Courier New" panose="02070309020205020404"/>
              </a:rPr>
              <a:t>'match'</a:t>
            </a:r>
            <a:r>
              <a:rPr lang="en-GB" sz="1000">
                <a:solidFill>
                  <a:srgbClr val="000000"/>
                </a:solidFill>
                <a:latin typeface="Courier New" panose="02070309020205020404"/>
                <a:ea typeface="Courier New" panose="02070309020205020404"/>
                <a:cs typeface="Courier New" panose="02070309020205020404"/>
                <a:sym typeface="Courier New" panose="02070309020205020404"/>
              </a:rPr>
              <a:t>));         </a:t>
            </a:r>
            <a:r>
              <a:rPr lang="en-GB" sz="1000">
                <a:solidFill>
                  <a:srgbClr val="008013"/>
                </a:solidFill>
                <a:latin typeface="Courier New" panose="02070309020205020404"/>
                <a:ea typeface="Courier New" panose="02070309020205020404"/>
                <a:cs typeface="Courier New" panose="02070309020205020404"/>
                <a:sym typeface="Courier New" panose="02070309020205020404"/>
              </a:rPr>
              <a:t>%Width of the file</a:t>
            </a:r>
            <a:endParaRPr sz="1000">
              <a:solidFill>
                <a:srgbClr val="008013"/>
              </a:solidFill>
              <a:latin typeface="Courier New" panose="02070309020205020404"/>
              <a:ea typeface="Courier New" panose="02070309020205020404"/>
              <a:cs typeface="Courier New" panose="02070309020205020404"/>
              <a:sym typeface="Courier New" panose="02070309020205020404"/>
            </a:endParaRPr>
          </a:p>
          <a:p>
            <a:pPr marL="292100" marR="292100" lvl="0" indent="0" algn="l" rtl="0">
              <a:lnSpc>
                <a:spcPct val="115000"/>
              </a:lnSpc>
              <a:spcBef>
                <a:spcPts val="0"/>
              </a:spcBef>
              <a:spcAft>
                <a:spcPts val="0"/>
              </a:spcAft>
              <a:buSzPts val="1800"/>
              <a:buNone/>
            </a:pPr>
            <a:r>
              <a:rPr lang="en-GB" sz="1000">
                <a:solidFill>
                  <a:srgbClr val="000000"/>
                </a:solidFill>
                <a:latin typeface="Courier New" panose="02070309020205020404"/>
                <a:ea typeface="Courier New" panose="02070309020205020404"/>
                <a:cs typeface="Courier New" panose="02070309020205020404"/>
                <a:sym typeface="Courier New" panose="02070309020205020404"/>
              </a:rPr>
              <a:t>line = fgetl(fileId);</a:t>
            </a:r>
            <a:endParaRPr sz="1000">
              <a:solidFill>
                <a:srgbClr val="000000"/>
              </a:solidFill>
              <a:latin typeface="Courier New" panose="02070309020205020404"/>
              <a:ea typeface="Courier New" panose="02070309020205020404"/>
              <a:cs typeface="Courier New" panose="02070309020205020404"/>
              <a:sym typeface="Courier New" panose="02070309020205020404"/>
            </a:endParaRPr>
          </a:p>
          <a:p>
            <a:pPr marL="292100" marR="292100" lvl="0" indent="0" algn="l" rtl="0">
              <a:lnSpc>
                <a:spcPct val="115000"/>
              </a:lnSpc>
              <a:spcBef>
                <a:spcPts val="0"/>
              </a:spcBef>
              <a:spcAft>
                <a:spcPts val="0"/>
              </a:spcAft>
              <a:buSzPts val="1800"/>
              <a:buNone/>
            </a:pPr>
            <a:r>
              <a:rPr lang="en-GB" sz="1000">
                <a:solidFill>
                  <a:srgbClr val="000000"/>
                </a:solidFill>
                <a:latin typeface="Courier New" panose="02070309020205020404"/>
                <a:ea typeface="Courier New" panose="02070309020205020404"/>
                <a:cs typeface="Courier New" panose="02070309020205020404"/>
                <a:sym typeface="Courier New" panose="02070309020205020404"/>
              </a:rPr>
              <a:t>l = str2double(regexp(line, </a:t>
            </a:r>
            <a:r>
              <a:rPr lang="en-GB" sz="1000">
                <a:solidFill>
                  <a:srgbClr val="A709F5"/>
                </a:solidFill>
                <a:latin typeface="Courier New" panose="02070309020205020404"/>
                <a:ea typeface="Courier New" panose="02070309020205020404"/>
                <a:cs typeface="Courier New" panose="02070309020205020404"/>
                <a:sym typeface="Courier New" panose="02070309020205020404"/>
              </a:rPr>
              <a:t>'[\d.]+'</a:t>
            </a:r>
            <a:r>
              <a:rPr lang="en-GB" sz="1000">
                <a:solidFill>
                  <a:srgbClr val="000000"/>
                </a:solidFill>
                <a:latin typeface="Courier New" panose="02070309020205020404"/>
                <a:ea typeface="Courier New" panose="02070309020205020404"/>
                <a:cs typeface="Courier New" panose="02070309020205020404"/>
                <a:sym typeface="Courier New" panose="02070309020205020404"/>
              </a:rPr>
              <a:t>, </a:t>
            </a:r>
            <a:r>
              <a:rPr lang="en-GB" sz="1000">
                <a:solidFill>
                  <a:srgbClr val="A709F5"/>
                </a:solidFill>
                <a:latin typeface="Courier New" panose="02070309020205020404"/>
                <a:ea typeface="Courier New" panose="02070309020205020404"/>
                <a:cs typeface="Courier New" panose="02070309020205020404"/>
                <a:sym typeface="Courier New" panose="02070309020205020404"/>
              </a:rPr>
              <a:t>'match'</a:t>
            </a:r>
            <a:r>
              <a:rPr lang="en-GB" sz="1000">
                <a:solidFill>
                  <a:srgbClr val="000000"/>
                </a:solidFill>
                <a:latin typeface="Courier New" panose="02070309020205020404"/>
                <a:ea typeface="Courier New" panose="02070309020205020404"/>
                <a:cs typeface="Courier New" panose="02070309020205020404"/>
                <a:sym typeface="Courier New" panose="02070309020205020404"/>
              </a:rPr>
              <a:t>));         </a:t>
            </a:r>
            <a:r>
              <a:rPr lang="en-GB" sz="1000">
                <a:solidFill>
                  <a:srgbClr val="008013"/>
                </a:solidFill>
                <a:latin typeface="Courier New" panose="02070309020205020404"/>
                <a:ea typeface="Courier New" panose="02070309020205020404"/>
                <a:cs typeface="Courier New" panose="02070309020205020404"/>
                <a:sym typeface="Courier New" panose="02070309020205020404"/>
              </a:rPr>
              <a:t>%Length of the file</a:t>
            </a:r>
            <a:endParaRPr sz="1000">
              <a:solidFill>
                <a:srgbClr val="008013"/>
              </a:solidFill>
              <a:latin typeface="Courier New" panose="02070309020205020404"/>
              <a:ea typeface="Courier New" panose="02070309020205020404"/>
              <a:cs typeface="Courier New" panose="02070309020205020404"/>
              <a:sym typeface="Courier New" panose="02070309020205020404"/>
            </a:endParaRPr>
          </a:p>
          <a:p>
            <a:pPr marL="292100" marR="292100" lvl="0" indent="0" algn="l" rtl="0">
              <a:lnSpc>
                <a:spcPct val="115000"/>
              </a:lnSpc>
              <a:spcBef>
                <a:spcPts val="0"/>
              </a:spcBef>
              <a:spcAft>
                <a:spcPts val="0"/>
              </a:spcAft>
              <a:buSzPts val="1800"/>
              <a:buNone/>
            </a:pPr>
            <a:r>
              <a:rPr lang="en-GB" sz="1000">
                <a:solidFill>
                  <a:srgbClr val="000000"/>
                </a:solidFill>
                <a:latin typeface="Courier New" panose="02070309020205020404"/>
                <a:ea typeface="Courier New" panose="02070309020205020404"/>
                <a:cs typeface="Courier New" panose="02070309020205020404"/>
                <a:sym typeface="Courier New" panose="02070309020205020404"/>
              </a:rPr>
              <a:t>line = fgetl(fileId);</a:t>
            </a:r>
            <a:endParaRPr sz="1000">
              <a:solidFill>
                <a:srgbClr val="000000"/>
              </a:solidFill>
              <a:latin typeface="Courier New" panose="02070309020205020404"/>
              <a:ea typeface="Courier New" panose="02070309020205020404"/>
              <a:cs typeface="Courier New" panose="02070309020205020404"/>
              <a:sym typeface="Courier New" panose="02070309020205020404"/>
            </a:endParaRPr>
          </a:p>
          <a:p>
            <a:pPr marL="292100" marR="292100" lvl="0" indent="0" algn="l" rtl="0">
              <a:lnSpc>
                <a:spcPct val="115000"/>
              </a:lnSpc>
              <a:spcBef>
                <a:spcPts val="0"/>
              </a:spcBef>
              <a:spcAft>
                <a:spcPts val="0"/>
              </a:spcAft>
              <a:buSzPts val="1800"/>
              <a:buNone/>
            </a:pPr>
            <a:r>
              <a:rPr lang="en-GB" sz="1000">
                <a:solidFill>
                  <a:srgbClr val="000000"/>
                </a:solidFill>
                <a:latin typeface="Courier New" panose="02070309020205020404"/>
                <a:ea typeface="Courier New" panose="02070309020205020404"/>
                <a:cs typeface="Courier New" panose="02070309020205020404"/>
                <a:sym typeface="Courier New" panose="02070309020205020404"/>
              </a:rPr>
              <a:t>d = str2double(regexp(line, </a:t>
            </a:r>
            <a:r>
              <a:rPr lang="en-GB" sz="1000">
                <a:solidFill>
                  <a:srgbClr val="A709F5"/>
                </a:solidFill>
                <a:latin typeface="Courier New" panose="02070309020205020404"/>
                <a:ea typeface="Courier New" panose="02070309020205020404"/>
                <a:cs typeface="Courier New" panose="02070309020205020404"/>
                <a:sym typeface="Courier New" panose="02070309020205020404"/>
              </a:rPr>
              <a:t>'[\d.]+'</a:t>
            </a:r>
            <a:r>
              <a:rPr lang="en-GB" sz="1000">
                <a:solidFill>
                  <a:srgbClr val="000000"/>
                </a:solidFill>
                <a:latin typeface="Courier New" panose="02070309020205020404"/>
                <a:ea typeface="Courier New" panose="02070309020205020404"/>
                <a:cs typeface="Courier New" panose="02070309020205020404"/>
                <a:sym typeface="Courier New" panose="02070309020205020404"/>
              </a:rPr>
              <a:t>, </a:t>
            </a:r>
            <a:r>
              <a:rPr lang="en-GB" sz="1000">
                <a:solidFill>
                  <a:srgbClr val="A709F5"/>
                </a:solidFill>
                <a:latin typeface="Courier New" panose="02070309020205020404"/>
                <a:ea typeface="Courier New" panose="02070309020205020404"/>
                <a:cs typeface="Courier New" panose="02070309020205020404"/>
                <a:sym typeface="Courier New" panose="02070309020205020404"/>
              </a:rPr>
              <a:t>'match'</a:t>
            </a:r>
            <a:r>
              <a:rPr lang="en-GB" sz="1000">
                <a:solidFill>
                  <a:srgbClr val="000000"/>
                </a:solidFill>
                <a:latin typeface="Courier New" panose="02070309020205020404"/>
                <a:ea typeface="Courier New" panose="02070309020205020404"/>
                <a:cs typeface="Courier New" panose="02070309020205020404"/>
                <a:sym typeface="Courier New" panose="02070309020205020404"/>
              </a:rPr>
              <a:t>));         </a:t>
            </a:r>
            <a:r>
              <a:rPr lang="en-GB" sz="1000">
                <a:solidFill>
                  <a:srgbClr val="008013"/>
                </a:solidFill>
                <a:latin typeface="Courier New" panose="02070309020205020404"/>
                <a:ea typeface="Courier New" panose="02070309020205020404"/>
                <a:cs typeface="Courier New" panose="02070309020205020404"/>
                <a:sym typeface="Courier New" panose="02070309020205020404"/>
              </a:rPr>
              <a:t>%Depth of the file</a:t>
            </a:r>
            <a:endParaRPr sz="1000">
              <a:solidFill>
                <a:srgbClr val="008013"/>
              </a:solidFill>
              <a:latin typeface="Courier New" panose="02070309020205020404"/>
              <a:ea typeface="Courier New" panose="02070309020205020404"/>
              <a:cs typeface="Courier New" panose="02070309020205020404"/>
              <a:sym typeface="Courier New" panose="02070309020205020404"/>
            </a:endParaRPr>
          </a:p>
          <a:p>
            <a:pPr marL="292100" marR="292100" lvl="0" indent="0" algn="l" rtl="0">
              <a:lnSpc>
                <a:spcPct val="115000"/>
              </a:lnSpc>
              <a:spcBef>
                <a:spcPts val="0"/>
              </a:spcBef>
              <a:spcAft>
                <a:spcPts val="0"/>
              </a:spcAft>
              <a:buSzPts val="1800"/>
              <a:buNone/>
            </a:pPr>
            <a:r>
              <a:rPr lang="en-GB" sz="1000">
                <a:solidFill>
                  <a:srgbClr val="000000"/>
                </a:solidFill>
                <a:latin typeface="Courier New" panose="02070309020205020404"/>
                <a:ea typeface="Courier New" panose="02070309020205020404"/>
                <a:cs typeface="Courier New" panose="02070309020205020404"/>
                <a:sym typeface="Courier New" panose="02070309020205020404"/>
              </a:rPr>
              <a:t>line = fgetl(fileId);</a:t>
            </a:r>
            <a:endParaRPr sz="1000">
              <a:solidFill>
                <a:srgbClr val="000000"/>
              </a:solidFill>
              <a:latin typeface="Courier New" panose="02070309020205020404"/>
              <a:ea typeface="Courier New" panose="02070309020205020404"/>
              <a:cs typeface="Courier New" panose="02070309020205020404"/>
              <a:sym typeface="Courier New" panose="02070309020205020404"/>
            </a:endParaRPr>
          </a:p>
          <a:p>
            <a:pPr marL="292100" marR="292100" lvl="0" indent="0" algn="l" rtl="0">
              <a:lnSpc>
                <a:spcPct val="115000"/>
              </a:lnSpc>
              <a:spcBef>
                <a:spcPts val="0"/>
              </a:spcBef>
              <a:spcAft>
                <a:spcPts val="0"/>
              </a:spcAft>
              <a:buSzPts val="1800"/>
              <a:buNone/>
            </a:pPr>
            <a:r>
              <a:rPr lang="en-GB" sz="1000">
                <a:solidFill>
                  <a:srgbClr val="000000"/>
                </a:solidFill>
                <a:latin typeface="Courier New" panose="02070309020205020404"/>
                <a:ea typeface="Courier New" panose="02070309020205020404"/>
                <a:cs typeface="Courier New" panose="02070309020205020404"/>
                <a:sym typeface="Courier New" panose="02070309020205020404"/>
              </a:rPr>
              <a:t>N = str2double(regexp(line, </a:t>
            </a:r>
            <a:r>
              <a:rPr lang="en-GB" sz="1000">
                <a:solidFill>
                  <a:srgbClr val="A709F5"/>
                </a:solidFill>
                <a:latin typeface="Courier New" panose="02070309020205020404"/>
                <a:ea typeface="Courier New" panose="02070309020205020404"/>
                <a:cs typeface="Courier New" panose="02070309020205020404"/>
                <a:sym typeface="Courier New" panose="02070309020205020404"/>
              </a:rPr>
              <a:t>'[\d.]+'</a:t>
            </a:r>
            <a:r>
              <a:rPr lang="en-GB" sz="1000">
                <a:solidFill>
                  <a:srgbClr val="000000"/>
                </a:solidFill>
                <a:latin typeface="Courier New" panose="02070309020205020404"/>
                <a:ea typeface="Courier New" panose="02070309020205020404"/>
                <a:cs typeface="Courier New" panose="02070309020205020404"/>
                <a:sym typeface="Courier New" panose="02070309020205020404"/>
              </a:rPr>
              <a:t>, </a:t>
            </a:r>
            <a:r>
              <a:rPr lang="en-GB" sz="1000">
                <a:solidFill>
                  <a:srgbClr val="A709F5"/>
                </a:solidFill>
                <a:latin typeface="Courier New" panose="02070309020205020404"/>
                <a:ea typeface="Courier New" panose="02070309020205020404"/>
                <a:cs typeface="Courier New" panose="02070309020205020404"/>
                <a:sym typeface="Courier New" panose="02070309020205020404"/>
              </a:rPr>
              <a:t>'match'</a:t>
            </a:r>
            <a:r>
              <a:rPr lang="en-GB" sz="1000">
                <a:solidFill>
                  <a:srgbClr val="000000"/>
                </a:solidFill>
                <a:latin typeface="Courier New" panose="02070309020205020404"/>
                <a:ea typeface="Courier New" panose="02070309020205020404"/>
                <a:cs typeface="Courier New" panose="02070309020205020404"/>
                <a:sym typeface="Courier New" panose="02070309020205020404"/>
              </a:rPr>
              <a:t>));         </a:t>
            </a:r>
            <a:r>
              <a:rPr lang="en-GB" sz="1000">
                <a:solidFill>
                  <a:srgbClr val="008013"/>
                </a:solidFill>
                <a:latin typeface="Courier New" panose="02070309020205020404"/>
                <a:ea typeface="Courier New" panose="02070309020205020404"/>
                <a:cs typeface="Courier New" panose="02070309020205020404"/>
                <a:sym typeface="Courier New" panose="02070309020205020404"/>
              </a:rPr>
              <a:t>%Number of bodies</a:t>
            </a:r>
            <a:endParaRPr sz="1000">
              <a:solidFill>
                <a:srgbClr val="008013"/>
              </a:solidFill>
              <a:latin typeface="Courier New" panose="02070309020205020404"/>
              <a:ea typeface="Courier New" panose="02070309020205020404"/>
              <a:cs typeface="Courier New" panose="02070309020205020404"/>
              <a:sym typeface="Courier New" panose="02070309020205020404"/>
            </a:endParaRPr>
          </a:p>
          <a:p>
            <a:pPr marL="292100" marR="292100" lvl="0" indent="0" algn="l" rtl="0">
              <a:lnSpc>
                <a:spcPct val="115000"/>
              </a:lnSpc>
              <a:spcBef>
                <a:spcPts val="0"/>
              </a:spcBef>
              <a:spcAft>
                <a:spcPts val="0"/>
              </a:spcAft>
              <a:buSzPts val="1800"/>
              <a:buNone/>
            </a:pPr>
            <a:r>
              <a:rPr lang="en-GB" sz="1000">
                <a:solidFill>
                  <a:srgbClr val="000000"/>
                </a:solidFill>
                <a:latin typeface="Courier New" panose="02070309020205020404"/>
                <a:ea typeface="Courier New" panose="02070309020205020404"/>
                <a:cs typeface="Courier New" panose="02070309020205020404"/>
                <a:sym typeface="Courier New" panose="02070309020205020404"/>
              </a:rPr>
              <a:t>line = fgetl(fileId);</a:t>
            </a:r>
            <a:endParaRPr sz="1000">
              <a:solidFill>
                <a:srgbClr val="000000"/>
              </a:solidFill>
              <a:latin typeface="Courier New" panose="02070309020205020404"/>
              <a:ea typeface="Courier New" panose="02070309020205020404"/>
              <a:cs typeface="Courier New" panose="02070309020205020404"/>
              <a:sym typeface="Courier New" panose="02070309020205020404"/>
            </a:endParaRPr>
          </a:p>
          <a:p>
            <a:pPr marL="292100" marR="292100" lvl="0" indent="0" algn="l" rtl="0">
              <a:lnSpc>
                <a:spcPct val="115000"/>
              </a:lnSpc>
              <a:spcBef>
                <a:spcPts val="0"/>
              </a:spcBef>
              <a:spcAft>
                <a:spcPts val="0"/>
              </a:spcAft>
              <a:buSzPts val="1800"/>
              <a:buNone/>
            </a:pPr>
            <a:r>
              <a:rPr lang="en-GB" sz="1000">
                <a:solidFill>
                  <a:srgbClr val="000000"/>
                </a:solidFill>
                <a:latin typeface="Courier New" panose="02070309020205020404"/>
                <a:ea typeface="Courier New" panose="02070309020205020404"/>
                <a:cs typeface="Courier New" panose="02070309020205020404"/>
                <a:sym typeface="Courier New" panose="02070309020205020404"/>
              </a:rPr>
              <a:t>r = str2double(regexp(line, </a:t>
            </a:r>
            <a:r>
              <a:rPr lang="en-GB" sz="1000">
                <a:solidFill>
                  <a:srgbClr val="A709F5"/>
                </a:solidFill>
                <a:latin typeface="Courier New" panose="02070309020205020404"/>
                <a:ea typeface="Courier New" panose="02070309020205020404"/>
                <a:cs typeface="Courier New" panose="02070309020205020404"/>
                <a:sym typeface="Courier New" panose="02070309020205020404"/>
              </a:rPr>
              <a:t>'[\d.]+'</a:t>
            </a:r>
            <a:r>
              <a:rPr lang="en-GB" sz="1000">
                <a:solidFill>
                  <a:srgbClr val="000000"/>
                </a:solidFill>
                <a:latin typeface="Courier New" panose="02070309020205020404"/>
                <a:ea typeface="Courier New" panose="02070309020205020404"/>
                <a:cs typeface="Courier New" panose="02070309020205020404"/>
                <a:sym typeface="Courier New" panose="02070309020205020404"/>
              </a:rPr>
              <a:t>, </a:t>
            </a:r>
            <a:r>
              <a:rPr lang="en-GB" sz="1000">
                <a:solidFill>
                  <a:srgbClr val="A709F5"/>
                </a:solidFill>
                <a:latin typeface="Courier New" panose="02070309020205020404"/>
                <a:ea typeface="Courier New" panose="02070309020205020404"/>
                <a:cs typeface="Courier New" panose="02070309020205020404"/>
                <a:sym typeface="Courier New" panose="02070309020205020404"/>
              </a:rPr>
              <a:t>'match'</a:t>
            </a:r>
            <a:r>
              <a:rPr lang="en-GB" sz="1000">
                <a:solidFill>
                  <a:srgbClr val="000000"/>
                </a:solidFill>
                <a:latin typeface="Courier New" panose="02070309020205020404"/>
                <a:ea typeface="Courier New" panose="02070309020205020404"/>
                <a:cs typeface="Courier New" panose="02070309020205020404"/>
                <a:sym typeface="Courier New" panose="02070309020205020404"/>
              </a:rPr>
              <a:t>));         </a:t>
            </a:r>
            <a:r>
              <a:rPr lang="en-GB" sz="1000">
                <a:solidFill>
                  <a:srgbClr val="008013"/>
                </a:solidFill>
                <a:latin typeface="Courier New" panose="02070309020205020404"/>
                <a:ea typeface="Courier New" panose="02070309020205020404"/>
                <a:cs typeface="Courier New" panose="02070309020205020404"/>
                <a:sym typeface="Courier New" panose="02070309020205020404"/>
              </a:rPr>
              <a:t>%Radius of a body</a:t>
            </a:r>
            <a:endParaRPr sz="1000">
              <a:solidFill>
                <a:srgbClr val="008013"/>
              </a:solidFill>
              <a:latin typeface="Courier New" panose="02070309020205020404"/>
              <a:ea typeface="Courier New" panose="02070309020205020404"/>
              <a:cs typeface="Courier New" panose="02070309020205020404"/>
              <a:sym typeface="Courier New" panose="02070309020205020404"/>
            </a:endParaRPr>
          </a:p>
          <a:p>
            <a:pPr marL="292100" marR="292100" lvl="0" indent="0" algn="l" rtl="0">
              <a:lnSpc>
                <a:spcPct val="115000"/>
              </a:lnSpc>
              <a:spcBef>
                <a:spcPts val="0"/>
              </a:spcBef>
              <a:spcAft>
                <a:spcPts val="0"/>
              </a:spcAft>
              <a:buSzPts val="1800"/>
              <a:buNone/>
            </a:pPr>
            <a:r>
              <a:rPr lang="en-GB" sz="1000">
                <a:solidFill>
                  <a:srgbClr val="000000"/>
                </a:solidFill>
                <a:latin typeface="Courier New" panose="02070309020205020404"/>
                <a:ea typeface="Courier New" panose="02070309020205020404"/>
                <a:cs typeface="Courier New" panose="02070309020205020404"/>
                <a:sym typeface="Courier New" panose="02070309020205020404"/>
              </a:rPr>
              <a:t>line = fgetl(fileId);</a:t>
            </a:r>
            <a:endParaRPr sz="1000">
              <a:solidFill>
                <a:srgbClr val="000000"/>
              </a:solidFill>
              <a:latin typeface="Courier New" panose="02070309020205020404"/>
              <a:ea typeface="Courier New" panose="02070309020205020404"/>
              <a:cs typeface="Courier New" panose="02070309020205020404"/>
              <a:sym typeface="Courier New" panose="02070309020205020404"/>
            </a:endParaRPr>
          </a:p>
          <a:p>
            <a:pPr marL="292100" marR="292100" lvl="0" indent="0" algn="l" rtl="0">
              <a:lnSpc>
                <a:spcPct val="115000"/>
              </a:lnSpc>
              <a:spcBef>
                <a:spcPts val="0"/>
              </a:spcBef>
              <a:spcAft>
                <a:spcPts val="0"/>
              </a:spcAft>
              <a:buSzPts val="1800"/>
              <a:buNone/>
            </a:pPr>
            <a:r>
              <a:rPr lang="en-GB" sz="1000">
                <a:solidFill>
                  <a:srgbClr val="000000"/>
                </a:solidFill>
                <a:latin typeface="Courier New" panose="02070309020205020404"/>
                <a:ea typeface="Courier New" panose="02070309020205020404"/>
                <a:cs typeface="Courier New" panose="02070309020205020404"/>
                <a:sym typeface="Courier New" panose="02070309020205020404"/>
              </a:rPr>
              <a:t>t_step = str2double(regexp(line, </a:t>
            </a:r>
            <a:r>
              <a:rPr lang="en-GB" sz="1000">
                <a:solidFill>
                  <a:srgbClr val="A709F5"/>
                </a:solidFill>
                <a:latin typeface="Courier New" panose="02070309020205020404"/>
                <a:ea typeface="Courier New" panose="02070309020205020404"/>
                <a:cs typeface="Courier New" panose="02070309020205020404"/>
                <a:sym typeface="Courier New" panose="02070309020205020404"/>
              </a:rPr>
              <a:t>'[\d.]+'</a:t>
            </a:r>
            <a:r>
              <a:rPr lang="en-GB" sz="1000">
                <a:solidFill>
                  <a:srgbClr val="000000"/>
                </a:solidFill>
                <a:latin typeface="Courier New" panose="02070309020205020404"/>
                <a:ea typeface="Courier New" panose="02070309020205020404"/>
                <a:cs typeface="Courier New" panose="02070309020205020404"/>
                <a:sym typeface="Courier New" panose="02070309020205020404"/>
              </a:rPr>
              <a:t>, </a:t>
            </a:r>
            <a:r>
              <a:rPr lang="en-GB" sz="1000">
                <a:solidFill>
                  <a:srgbClr val="A709F5"/>
                </a:solidFill>
                <a:latin typeface="Courier New" panose="02070309020205020404"/>
                <a:ea typeface="Courier New" panose="02070309020205020404"/>
                <a:cs typeface="Courier New" panose="02070309020205020404"/>
                <a:sym typeface="Courier New" panose="02070309020205020404"/>
              </a:rPr>
              <a:t>'match'</a:t>
            </a:r>
            <a:r>
              <a:rPr lang="en-GB" sz="1000">
                <a:solidFill>
                  <a:srgbClr val="000000"/>
                </a:solidFill>
                <a:latin typeface="Courier New" panose="02070309020205020404"/>
                <a:ea typeface="Courier New" panose="02070309020205020404"/>
                <a:cs typeface="Courier New" panose="02070309020205020404"/>
                <a:sym typeface="Courier New" panose="02070309020205020404"/>
              </a:rPr>
              <a:t>));    </a:t>
            </a:r>
            <a:r>
              <a:rPr lang="en-GB" sz="1000">
                <a:solidFill>
                  <a:srgbClr val="008013"/>
                </a:solidFill>
                <a:latin typeface="Courier New" panose="02070309020205020404"/>
                <a:ea typeface="Courier New" panose="02070309020205020404"/>
                <a:cs typeface="Courier New" panose="02070309020205020404"/>
                <a:sym typeface="Courier New" panose="02070309020205020404"/>
              </a:rPr>
              <a:t>%Time Step</a:t>
            </a:r>
            <a:endParaRPr sz="1000">
              <a:solidFill>
                <a:srgbClr val="008013"/>
              </a:solidFill>
              <a:latin typeface="Courier New" panose="02070309020205020404"/>
              <a:ea typeface="Courier New" panose="02070309020205020404"/>
              <a:cs typeface="Courier New" panose="02070309020205020404"/>
              <a:sym typeface="Courier New" panose="02070309020205020404"/>
            </a:endParaRPr>
          </a:p>
          <a:p>
            <a:pPr marL="292100" marR="292100" lvl="0" indent="0" algn="l" rtl="0">
              <a:lnSpc>
                <a:spcPct val="115000"/>
              </a:lnSpc>
              <a:spcBef>
                <a:spcPts val="0"/>
              </a:spcBef>
              <a:spcAft>
                <a:spcPts val="0"/>
              </a:spcAft>
              <a:buSzPts val="1800"/>
              <a:buNone/>
            </a:pPr>
            <a:r>
              <a:rPr lang="en-GB" sz="1000">
                <a:solidFill>
                  <a:srgbClr val="000000"/>
                </a:solidFill>
                <a:latin typeface="Courier New" panose="02070309020205020404"/>
                <a:ea typeface="Courier New" panose="02070309020205020404"/>
                <a:cs typeface="Courier New" panose="02070309020205020404"/>
                <a:sym typeface="Courier New" panose="02070309020205020404"/>
              </a:rPr>
              <a:t>line = fgetl(fileId);</a:t>
            </a:r>
            <a:endParaRPr sz="1000">
              <a:solidFill>
                <a:srgbClr val="000000"/>
              </a:solidFill>
              <a:latin typeface="Courier New" panose="02070309020205020404"/>
              <a:ea typeface="Courier New" panose="02070309020205020404"/>
              <a:cs typeface="Courier New" panose="02070309020205020404"/>
              <a:sym typeface="Courier New" panose="02070309020205020404"/>
            </a:endParaRPr>
          </a:p>
          <a:p>
            <a:pPr marL="292100" marR="292100" lvl="0" indent="0" algn="l" rtl="0">
              <a:lnSpc>
                <a:spcPct val="115000"/>
              </a:lnSpc>
              <a:spcBef>
                <a:spcPts val="0"/>
              </a:spcBef>
              <a:spcAft>
                <a:spcPts val="0"/>
              </a:spcAft>
              <a:buSzPts val="1800"/>
              <a:buNone/>
            </a:pPr>
            <a:r>
              <a:rPr lang="en-GB" sz="1000">
                <a:solidFill>
                  <a:srgbClr val="000000"/>
                </a:solidFill>
                <a:latin typeface="Courier New" panose="02070309020205020404"/>
                <a:ea typeface="Courier New" panose="02070309020205020404"/>
                <a:cs typeface="Courier New" panose="02070309020205020404"/>
                <a:sym typeface="Courier New" panose="02070309020205020404"/>
              </a:rPr>
              <a:t>num_step = str2double(regexp(line, </a:t>
            </a:r>
            <a:r>
              <a:rPr lang="en-GB" sz="1000">
                <a:solidFill>
                  <a:srgbClr val="A709F5"/>
                </a:solidFill>
                <a:latin typeface="Courier New" panose="02070309020205020404"/>
                <a:ea typeface="Courier New" panose="02070309020205020404"/>
                <a:cs typeface="Courier New" panose="02070309020205020404"/>
                <a:sym typeface="Courier New" panose="02070309020205020404"/>
              </a:rPr>
              <a:t>'[\d.]+'</a:t>
            </a:r>
            <a:r>
              <a:rPr lang="en-GB" sz="1000">
                <a:solidFill>
                  <a:srgbClr val="000000"/>
                </a:solidFill>
                <a:latin typeface="Courier New" panose="02070309020205020404"/>
                <a:ea typeface="Courier New" panose="02070309020205020404"/>
                <a:cs typeface="Courier New" panose="02070309020205020404"/>
                <a:sym typeface="Courier New" panose="02070309020205020404"/>
              </a:rPr>
              <a:t>, </a:t>
            </a:r>
            <a:r>
              <a:rPr lang="en-GB" sz="1000">
                <a:solidFill>
                  <a:srgbClr val="A709F5"/>
                </a:solidFill>
                <a:latin typeface="Courier New" panose="02070309020205020404"/>
                <a:ea typeface="Courier New" panose="02070309020205020404"/>
                <a:cs typeface="Courier New" panose="02070309020205020404"/>
                <a:sym typeface="Courier New" panose="02070309020205020404"/>
              </a:rPr>
              <a:t>'match'</a:t>
            </a:r>
            <a:r>
              <a:rPr lang="en-GB" sz="1000">
                <a:solidFill>
                  <a:srgbClr val="000000"/>
                </a:solidFill>
                <a:latin typeface="Courier New" panose="02070309020205020404"/>
                <a:ea typeface="Courier New" panose="02070309020205020404"/>
                <a:cs typeface="Courier New" panose="02070309020205020404"/>
                <a:sym typeface="Courier New" panose="02070309020205020404"/>
              </a:rPr>
              <a:t>));    </a:t>
            </a:r>
            <a:r>
              <a:rPr lang="en-GB" sz="1000">
                <a:solidFill>
                  <a:srgbClr val="008013"/>
                </a:solidFill>
                <a:latin typeface="Courier New" panose="02070309020205020404"/>
                <a:ea typeface="Courier New" panose="02070309020205020404"/>
                <a:cs typeface="Courier New" panose="02070309020205020404"/>
                <a:sym typeface="Courier New" panose="02070309020205020404"/>
              </a:rPr>
              <a:t>%Number of time steps or iterations</a:t>
            </a:r>
            <a:endParaRPr sz="1000">
              <a:solidFill>
                <a:srgbClr val="008013"/>
              </a:solidFill>
              <a:latin typeface="Courier New" panose="02070309020205020404"/>
              <a:ea typeface="Courier New" panose="02070309020205020404"/>
              <a:cs typeface="Courier New" panose="02070309020205020404"/>
              <a:sym typeface="Courier New" panose="02070309020205020404"/>
            </a:endParaRPr>
          </a:p>
          <a:p>
            <a:pPr marL="292100" marR="292100" lvl="0" indent="0" algn="l" rtl="0">
              <a:lnSpc>
                <a:spcPct val="115000"/>
              </a:lnSpc>
              <a:spcBef>
                <a:spcPts val="0"/>
              </a:spcBef>
              <a:spcAft>
                <a:spcPts val="0"/>
              </a:spcAft>
              <a:buSzPts val="1800"/>
              <a:buNone/>
            </a:pPr>
            <a:r>
              <a:rPr lang="en-GB" sz="1000">
                <a:solidFill>
                  <a:srgbClr val="000000"/>
                </a:solidFill>
                <a:latin typeface="Courier New" panose="02070309020205020404"/>
                <a:ea typeface="Courier New" panose="02070309020205020404"/>
                <a:cs typeface="Courier New" panose="02070309020205020404"/>
                <a:sym typeface="Courier New" panose="02070309020205020404"/>
              </a:rPr>
              <a:t>data = zeros(3, N, num_step);</a:t>
            </a:r>
            <a:endParaRPr sz="1000">
              <a:solidFill>
                <a:srgbClr val="000000"/>
              </a:solidFill>
              <a:latin typeface="Courier New" panose="02070309020205020404"/>
              <a:ea typeface="Courier New" panose="02070309020205020404"/>
              <a:cs typeface="Courier New" panose="02070309020205020404"/>
              <a:sym typeface="Courier New" panose="02070309020205020404"/>
            </a:endParaRPr>
          </a:p>
          <a:p>
            <a:pPr marL="292100" marR="292100" lvl="0" indent="0" algn="l" rtl="0">
              <a:lnSpc>
                <a:spcPct val="115000"/>
              </a:lnSpc>
              <a:spcBef>
                <a:spcPts val="0"/>
              </a:spcBef>
              <a:spcAft>
                <a:spcPts val="0"/>
              </a:spcAft>
              <a:buSzPts val="1800"/>
              <a:buNone/>
            </a:pPr>
            <a:r>
              <a:rPr lang="en-GB" sz="1000">
                <a:solidFill>
                  <a:srgbClr val="000000"/>
                </a:solidFill>
                <a:latin typeface="Courier New" panose="02070309020205020404"/>
                <a:ea typeface="Courier New" panose="02070309020205020404"/>
                <a:cs typeface="Courier New" panose="02070309020205020404"/>
                <a:sym typeface="Courier New" panose="02070309020205020404"/>
              </a:rPr>
              <a:t>C = rand(N, 3); </a:t>
            </a:r>
            <a:r>
              <a:rPr lang="en-GB" sz="1000">
                <a:solidFill>
                  <a:srgbClr val="008013"/>
                </a:solidFill>
                <a:latin typeface="Courier New" panose="02070309020205020404"/>
                <a:ea typeface="Courier New" panose="02070309020205020404"/>
                <a:cs typeface="Courier New" panose="02070309020205020404"/>
                <a:sym typeface="Courier New" panose="02070309020205020404"/>
              </a:rPr>
              <a:t>%Random Color for each ball</a:t>
            </a:r>
            <a:endParaRPr sz="1000">
              <a:solidFill>
                <a:srgbClr val="008013"/>
              </a:solidFill>
              <a:latin typeface="Courier New" panose="02070309020205020404"/>
              <a:ea typeface="Courier New" panose="02070309020205020404"/>
              <a:cs typeface="Courier New" panose="02070309020205020404"/>
              <a:sym typeface="Courier New" panose="02070309020205020404"/>
            </a:endParaRPr>
          </a:p>
          <a:p>
            <a:pPr marL="0" lvl="0" indent="0" algn="l" rtl="0">
              <a:lnSpc>
                <a:spcPct val="115000"/>
              </a:lnSpc>
              <a:spcBef>
                <a:spcPts val="0"/>
              </a:spcBef>
              <a:spcAft>
                <a:spcPts val="1200"/>
              </a:spcAft>
              <a:buSzPts val="1800"/>
              <a:buNone/>
            </a:pPr>
          </a:p>
        </p:txBody>
      </p:sp>
      <p:sp>
        <p:nvSpPr>
          <p:cNvPr id="166" name="Google Shape;166;p17"/>
          <p:cNvSpPr/>
          <p:nvPr/>
        </p:nvSpPr>
        <p:spPr>
          <a:xfrm>
            <a:off x="642950" y="1486050"/>
            <a:ext cx="2316600" cy="310200"/>
          </a:xfrm>
          <a:prstGeom prst="rect">
            <a:avLst/>
          </a:prstGeom>
          <a:noFill/>
          <a:ln w="2857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7" name="Google Shape;167;p17"/>
          <p:cNvSpPr/>
          <p:nvPr/>
        </p:nvSpPr>
        <p:spPr>
          <a:xfrm>
            <a:off x="642950" y="1796250"/>
            <a:ext cx="4271700" cy="2024700"/>
          </a:xfrm>
          <a:prstGeom prst="rect">
            <a:avLst/>
          </a:prstGeom>
          <a:noFill/>
          <a:ln w="28575"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168" name="Google Shape;168;p17"/>
          <p:cNvCxnSpPr>
            <a:stCxn id="166" idx="3"/>
            <a:endCxn id="169" idx="1"/>
          </p:cNvCxnSpPr>
          <p:nvPr/>
        </p:nvCxnSpPr>
        <p:spPr>
          <a:xfrm rot="10800000" flipH="1">
            <a:off x="2959550" y="1189950"/>
            <a:ext cx="1000200" cy="451200"/>
          </a:xfrm>
          <a:prstGeom prst="straightConnector1">
            <a:avLst/>
          </a:prstGeom>
          <a:noFill/>
          <a:ln w="9525" cap="flat" cmpd="sng">
            <a:solidFill>
              <a:schemeClr val="dk2"/>
            </a:solidFill>
            <a:prstDash val="solid"/>
            <a:round/>
            <a:headEnd type="none" w="sm" len="sm"/>
            <a:tailEnd type="triangle" w="med" len="med"/>
          </a:ln>
        </p:spPr>
      </p:cxnSp>
      <p:sp>
        <p:nvSpPr>
          <p:cNvPr id="169" name="Google Shape;169;p17"/>
          <p:cNvSpPr txBox="1"/>
          <p:nvPr/>
        </p:nvSpPr>
        <p:spPr>
          <a:xfrm>
            <a:off x="3959600" y="989925"/>
            <a:ext cx="5184300" cy="400200"/>
          </a:xfrm>
          <a:prstGeom prst="rect">
            <a:avLst/>
          </a:prstGeom>
          <a:noFill/>
          <a:ln w="9525" cap="flat" cmpd="sng">
            <a:solidFill>
              <a:srgbClr val="4A86E8"/>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1" u="none" strike="noStrike" cap="none">
                <a:solidFill>
                  <a:srgbClr val="000000"/>
                </a:solidFill>
                <a:latin typeface="Nunito"/>
                <a:ea typeface="Nunito"/>
                <a:cs typeface="Nunito"/>
                <a:sym typeface="Nunito"/>
              </a:rPr>
              <a:t>Opening the text file that has the coordinates of the particles</a:t>
            </a:r>
            <a:endParaRPr sz="1400" b="0" i="1" u="none" strike="noStrike" cap="none">
              <a:solidFill>
                <a:srgbClr val="000000"/>
              </a:solidFill>
              <a:latin typeface="Nunito"/>
              <a:ea typeface="Nunito"/>
              <a:cs typeface="Nunito"/>
              <a:sym typeface="Nunito"/>
            </a:endParaRPr>
          </a:p>
        </p:txBody>
      </p:sp>
      <p:cxnSp>
        <p:nvCxnSpPr>
          <p:cNvPr id="170" name="Google Shape;170;p17"/>
          <p:cNvCxnSpPr/>
          <p:nvPr/>
        </p:nvCxnSpPr>
        <p:spPr>
          <a:xfrm rot="10800000" flipH="1">
            <a:off x="4898575" y="2765775"/>
            <a:ext cx="1796100" cy="244800"/>
          </a:xfrm>
          <a:prstGeom prst="straightConnector1">
            <a:avLst/>
          </a:prstGeom>
          <a:noFill/>
          <a:ln w="9525" cap="flat" cmpd="sng">
            <a:solidFill>
              <a:schemeClr val="dk2"/>
            </a:solidFill>
            <a:prstDash val="solid"/>
            <a:round/>
            <a:headEnd type="none" w="sm" len="sm"/>
            <a:tailEnd type="triangle" w="med" len="med"/>
          </a:ln>
        </p:spPr>
      </p:cxnSp>
      <p:sp>
        <p:nvSpPr>
          <p:cNvPr id="171" name="Google Shape;171;p17"/>
          <p:cNvSpPr txBox="1"/>
          <p:nvPr/>
        </p:nvSpPr>
        <p:spPr>
          <a:xfrm>
            <a:off x="6817175" y="1765525"/>
            <a:ext cx="1928700" cy="1477500"/>
          </a:xfrm>
          <a:prstGeom prst="rect">
            <a:avLst/>
          </a:prstGeom>
          <a:noFill/>
          <a:ln w="9525" cap="flat" cmpd="sng">
            <a:solidFill>
              <a:srgbClr val="6AA84F"/>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1" u="none" strike="noStrike" cap="none">
                <a:solidFill>
                  <a:srgbClr val="000000"/>
                </a:solidFill>
                <a:latin typeface="Nunito"/>
                <a:ea typeface="Nunito"/>
                <a:cs typeface="Nunito"/>
                <a:sym typeface="Nunito"/>
              </a:rPr>
              <a:t>Reading individual lines from the text file and searching for numerical values in the line using regex expressions.</a:t>
            </a:r>
            <a:endParaRPr sz="1400" b="0" i="1" u="none" strike="noStrike" cap="none">
              <a:solidFill>
                <a:srgbClr val="000000"/>
              </a:solidFill>
              <a:latin typeface="Nunito"/>
              <a:ea typeface="Nunito"/>
              <a:cs typeface="Nunito"/>
              <a:sym typeface="Nunito"/>
            </a:endParaRPr>
          </a:p>
        </p:txBody>
      </p:sp>
      <p:sp>
        <p:nvSpPr>
          <p:cNvPr id="172" name="Google Shape;172;p17"/>
          <p:cNvSpPr/>
          <p:nvPr/>
        </p:nvSpPr>
        <p:spPr>
          <a:xfrm>
            <a:off x="642950" y="3990300"/>
            <a:ext cx="1224600" cy="163200"/>
          </a:xfrm>
          <a:prstGeom prst="rect">
            <a:avLst/>
          </a:prstGeom>
          <a:noFill/>
          <a:ln w="28575" cap="flat" cmpd="sng">
            <a:solidFill>
              <a:srgbClr val="A64D7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173" name="Google Shape;173;p17"/>
          <p:cNvCxnSpPr>
            <a:stCxn id="172" idx="3"/>
          </p:cNvCxnSpPr>
          <p:nvPr/>
        </p:nvCxnSpPr>
        <p:spPr>
          <a:xfrm>
            <a:off x="1867550" y="4071900"/>
            <a:ext cx="816600" cy="234900"/>
          </a:xfrm>
          <a:prstGeom prst="straightConnector1">
            <a:avLst/>
          </a:prstGeom>
          <a:noFill/>
          <a:ln w="9525" cap="flat" cmpd="sng">
            <a:solidFill>
              <a:schemeClr val="dk2"/>
            </a:solidFill>
            <a:prstDash val="solid"/>
            <a:round/>
            <a:headEnd type="none" w="sm" len="sm"/>
            <a:tailEnd type="triangle" w="med" len="med"/>
          </a:ln>
        </p:spPr>
      </p:cxnSp>
      <p:sp>
        <p:nvSpPr>
          <p:cNvPr id="174" name="Google Shape;174;p17"/>
          <p:cNvSpPr txBox="1"/>
          <p:nvPr/>
        </p:nvSpPr>
        <p:spPr>
          <a:xfrm>
            <a:off x="2826875" y="4214825"/>
            <a:ext cx="3867900" cy="615600"/>
          </a:xfrm>
          <a:prstGeom prst="rect">
            <a:avLst/>
          </a:prstGeom>
          <a:noFill/>
          <a:ln w="9525" cap="flat" cmpd="sng">
            <a:solidFill>
              <a:srgbClr val="A64D79"/>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rgbClr val="000000"/>
                </a:solidFill>
                <a:latin typeface="Nunito"/>
                <a:ea typeface="Nunito"/>
                <a:cs typeface="Nunito"/>
                <a:sym typeface="Nunito"/>
              </a:rPr>
              <a:t>Using random number generator to randomize the colour of the particles in the plot.</a:t>
            </a:r>
            <a:endParaRPr sz="1400" b="0" i="0" u="none" strike="noStrike" cap="none">
              <a:solidFill>
                <a:srgbClr val="000000"/>
              </a:solidFill>
              <a:latin typeface="Nunito"/>
              <a:ea typeface="Nunito"/>
              <a:cs typeface="Nunito"/>
              <a:sym typeface="Nuni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78" name="Shape 178"/>
        <p:cNvGrpSpPr/>
        <p:nvPr/>
      </p:nvGrpSpPr>
      <p:grpSpPr>
        <a:xfrm>
          <a:off x="0" y="0"/>
          <a:ext cx="0" cy="0"/>
          <a:chOff x="0" y="0"/>
          <a:chExt cx="0" cy="0"/>
        </a:xfrm>
      </p:grpSpPr>
      <p:sp>
        <p:nvSpPr>
          <p:cNvPr id="179" name="Google Shape;179;p18"/>
          <p:cNvSpPr txBox="1"/>
          <p:nvPr>
            <p:ph type="title"/>
          </p:nvPr>
        </p:nvSpPr>
        <p:spPr>
          <a:xfrm>
            <a:off x="311700" y="161700"/>
            <a:ext cx="8520600" cy="479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891"/>
              <a:buNone/>
            </a:pPr>
            <a:r>
              <a:rPr lang="en-GB" sz="2935">
                <a:solidFill>
                  <a:srgbClr val="A64D79"/>
                </a:solidFill>
                <a:latin typeface="Nunito"/>
                <a:ea typeface="Nunito"/>
                <a:cs typeface="Nunito"/>
                <a:sym typeface="Nunito"/>
              </a:rPr>
              <a:t>Plotting the Many Bodies</a:t>
            </a:r>
            <a:endParaRPr sz="2935">
              <a:solidFill>
                <a:srgbClr val="A64D79"/>
              </a:solidFill>
              <a:latin typeface="Nunito"/>
              <a:ea typeface="Nunito"/>
              <a:cs typeface="Nunito"/>
              <a:sym typeface="Nunito"/>
            </a:endParaRPr>
          </a:p>
        </p:txBody>
      </p:sp>
      <p:sp>
        <p:nvSpPr>
          <p:cNvPr id="180" name="Google Shape;180;p18"/>
          <p:cNvSpPr/>
          <p:nvPr/>
        </p:nvSpPr>
        <p:spPr>
          <a:xfrm>
            <a:off x="185250" y="640800"/>
            <a:ext cx="8870400" cy="4284900"/>
          </a:xfrm>
          <a:prstGeom prst="rect">
            <a:avLst/>
          </a:prstGeom>
          <a:solidFill>
            <a:schemeClr val="lt1"/>
          </a:solidFill>
          <a:ln w="19050" cap="flat" cmpd="sng">
            <a:solidFill>
              <a:srgbClr val="B4A7D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panose="020B0604020202020204"/>
              <a:buNone/>
            </a:pPr>
            <a:r>
              <a:rPr lang="en-GB" sz="11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rPr>
              <a:t>figure(</a:t>
            </a:r>
            <a:r>
              <a:rPr lang="en-GB" sz="1100" b="0" i="0" u="none" strike="noStrike" cap="none">
                <a:solidFill>
                  <a:srgbClr val="A709F5"/>
                </a:solidFill>
                <a:latin typeface="Courier New" panose="02070309020205020404"/>
                <a:ea typeface="Courier New" panose="02070309020205020404"/>
                <a:cs typeface="Courier New" panose="02070309020205020404"/>
                <a:sym typeface="Courier New" panose="02070309020205020404"/>
              </a:rPr>
              <a:t>"Name"</a:t>
            </a:r>
            <a:r>
              <a:rPr lang="en-GB" sz="11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rPr>
              <a:t>, </a:t>
            </a:r>
            <a:r>
              <a:rPr lang="en-GB" sz="1100" b="0" i="0" u="none" strike="noStrike" cap="none">
                <a:solidFill>
                  <a:srgbClr val="A709F5"/>
                </a:solidFill>
                <a:latin typeface="Courier New" panose="02070309020205020404"/>
                <a:ea typeface="Courier New" panose="02070309020205020404"/>
                <a:cs typeface="Courier New" panose="02070309020205020404"/>
                <a:sym typeface="Courier New" panose="02070309020205020404"/>
              </a:rPr>
              <a:t>"Many Body Graphics"</a:t>
            </a:r>
            <a:r>
              <a:rPr lang="en-GB" sz="11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rPr>
              <a:t>, </a:t>
            </a:r>
            <a:r>
              <a:rPr lang="en-GB" sz="1100" b="0" i="0" u="none" strike="noStrike" cap="none">
                <a:solidFill>
                  <a:srgbClr val="A709F5"/>
                </a:solidFill>
                <a:latin typeface="Courier New" panose="02070309020205020404"/>
                <a:ea typeface="Courier New" panose="02070309020205020404"/>
                <a:cs typeface="Courier New" panose="02070309020205020404"/>
                <a:sym typeface="Courier New" panose="02070309020205020404"/>
              </a:rPr>
              <a:t>'units'</a:t>
            </a:r>
            <a:r>
              <a:rPr lang="en-GB" sz="11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rPr>
              <a:t>,</a:t>
            </a:r>
            <a:r>
              <a:rPr lang="en-GB" sz="1100" b="0" i="0" u="none" strike="noStrike" cap="none">
                <a:solidFill>
                  <a:srgbClr val="A709F5"/>
                </a:solidFill>
                <a:latin typeface="Courier New" panose="02070309020205020404"/>
                <a:ea typeface="Courier New" panose="02070309020205020404"/>
                <a:cs typeface="Courier New" panose="02070309020205020404"/>
                <a:sym typeface="Courier New" panose="02070309020205020404"/>
              </a:rPr>
              <a:t>'normalized'</a:t>
            </a:r>
            <a:r>
              <a:rPr lang="en-GB" sz="11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rPr>
              <a:t>,</a:t>
            </a:r>
            <a:r>
              <a:rPr lang="en-GB" sz="1100" b="0" i="0" u="none" strike="noStrike" cap="none">
                <a:solidFill>
                  <a:srgbClr val="A709F5"/>
                </a:solidFill>
                <a:latin typeface="Courier New" panose="02070309020205020404"/>
                <a:ea typeface="Courier New" panose="02070309020205020404"/>
                <a:cs typeface="Courier New" panose="02070309020205020404"/>
                <a:sym typeface="Courier New" panose="02070309020205020404"/>
              </a:rPr>
              <a:t>'outerposition'</a:t>
            </a:r>
            <a:r>
              <a:rPr lang="en-GB" sz="11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rPr>
              <a:t>,[0 0 1 1]);</a:t>
            </a:r>
            <a:endParaRPr sz="11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endParaRPr>
          </a:p>
          <a:p>
            <a:pPr marL="0" marR="0" lvl="0" indent="0" algn="l" rtl="0">
              <a:lnSpc>
                <a:spcPct val="100000"/>
              </a:lnSpc>
              <a:spcBef>
                <a:spcPts val="0"/>
              </a:spcBef>
              <a:spcAft>
                <a:spcPts val="0"/>
              </a:spcAft>
              <a:buClr>
                <a:srgbClr val="000000"/>
              </a:buClr>
              <a:buSzPts val="1100"/>
              <a:buFont typeface="Arial" panose="020B0604020202020204"/>
              <a:buNone/>
            </a:pPr>
            <a:r>
              <a:rPr lang="en-GB" sz="11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rPr>
              <a:t>for i = 1:num_step</a:t>
            </a:r>
            <a:endParaRPr sz="11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endParaRPr>
          </a:p>
          <a:p>
            <a:pPr marL="0" marR="0" lvl="0" indent="0" algn="l" rtl="0">
              <a:lnSpc>
                <a:spcPct val="100000"/>
              </a:lnSpc>
              <a:spcBef>
                <a:spcPts val="0"/>
              </a:spcBef>
              <a:spcAft>
                <a:spcPts val="0"/>
              </a:spcAft>
              <a:buClr>
                <a:srgbClr val="000000"/>
              </a:buClr>
              <a:buSzPts val="1100"/>
              <a:buFont typeface="Arial" panose="020B0604020202020204"/>
              <a:buNone/>
            </a:pPr>
            <a:r>
              <a:rPr lang="en-GB" sz="11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rPr>
              <a:t>    clf;	</a:t>
            </a:r>
            <a:r>
              <a:rPr lang="en-GB" sz="1100" b="0" i="0" u="none" strike="noStrike" cap="none">
                <a:solidFill>
                  <a:srgbClr val="6AA84F"/>
                </a:solidFill>
                <a:latin typeface="Courier New" panose="02070309020205020404"/>
                <a:ea typeface="Courier New" panose="02070309020205020404"/>
                <a:cs typeface="Courier New" panose="02070309020205020404"/>
                <a:sym typeface="Courier New" panose="02070309020205020404"/>
              </a:rPr>
              <a:t>%clears the previous iteration plotted bodies of the figure</a:t>
            </a:r>
            <a:endParaRPr sz="11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endParaRPr>
          </a:p>
          <a:p>
            <a:pPr marL="0" marR="0" lvl="0" indent="0" algn="l" rtl="0">
              <a:lnSpc>
                <a:spcPct val="100000"/>
              </a:lnSpc>
              <a:spcBef>
                <a:spcPts val="0"/>
              </a:spcBef>
              <a:spcAft>
                <a:spcPts val="0"/>
              </a:spcAft>
              <a:buClr>
                <a:srgbClr val="000000"/>
              </a:buClr>
              <a:buSzPts val="1100"/>
              <a:buFont typeface="Arial" panose="020B0604020202020204"/>
              <a:buNone/>
            </a:pPr>
            <a:r>
              <a:rPr lang="en-GB" sz="11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rPr>
              <a:t>    line = fgetl(fileId);</a:t>
            </a:r>
            <a:endParaRPr sz="11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endParaRPr>
          </a:p>
          <a:p>
            <a:pPr marL="0" marR="0" lvl="0" indent="0" algn="l" rtl="0">
              <a:lnSpc>
                <a:spcPct val="100000"/>
              </a:lnSpc>
              <a:spcBef>
                <a:spcPts val="0"/>
              </a:spcBef>
              <a:spcAft>
                <a:spcPts val="0"/>
              </a:spcAft>
              <a:buClr>
                <a:srgbClr val="000000"/>
              </a:buClr>
              <a:buSzPts val="1100"/>
              <a:buFont typeface="Arial" panose="020B0604020202020204"/>
              <a:buNone/>
            </a:pPr>
            <a:r>
              <a:rPr lang="en-GB" sz="11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rPr>
              <a:t>    iter_num = str2double(regexp(line, </a:t>
            </a:r>
            <a:r>
              <a:rPr lang="en-GB" sz="1100" b="0" i="0" u="none" strike="noStrike" cap="none">
                <a:solidFill>
                  <a:srgbClr val="A709F5"/>
                </a:solidFill>
                <a:latin typeface="Courier New" panose="02070309020205020404"/>
                <a:ea typeface="Courier New" panose="02070309020205020404"/>
                <a:cs typeface="Courier New" panose="02070309020205020404"/>
                <a:sym typeface="Courier New" panose="02070309020205020404"/>
              </a:rPr>
              <a:t>'[\d.]+'</a:t>
            </a:r>
            <a:r>
              <a:rPr lang="en-GB" sz="11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rPr>
              <a:t>, </a:t>
            </a:r>
            <a:r>
              <a:rPr lang="en-GB" sz="1100" b="0" i="0" u="none" strike="noStrike" cap="none">
                <a:solidFill>
                  <a:srgbClr val="A709F5"/>
                </a:solidFill>
                <a:latin typeface="Courier New" panose="02070309020205020404"/>
                <a:ea typeface="Courier New" panose="02070309020205020404"/>
                <a:cs typeface="Courier New" panose="02070309020205020404"/>
                <a:sym typeface="Courier New" panose="02070309020205020404"/>
              </a:rPr>
              <a:t>'match'</a:t>
            </a:r>
            <a:r>
              <a:rPr lang="en-GB" sz="11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rPr>
              <a:t>));   </a:t>
            </a:r>
            <a:r>
              <a:rPr lang="en-GB" sz="1100" b="0" i="0" u="none" strike="noStrike" cap="none">
                <a:solidFill>
                  <a:srgbClr val="93C47D"/>
                </a:solidFill>
                <a:latin typeface="Courier New" panose="02070309020205020404"/>
                <a:ea typeface="Courier New" panose="02070309020205020404"/>
                <a:cs typeface="Courier New" panose="02070309020205020404"/>
                <a:sym typeface="Courier New" panose="02070309020205020404"/>
              </a:rPr>
              <a:t> </a:t>
            </a:r>
            <a:r>
              <a:rPr lang="en-GB" sz="1100" b="0" i="0" u="none" strike="noStrike" cap="none">
                <a:solidFill>
                  <a:srgbClr val="6AA84F"/>
                </a:solidFill>
                <a:latin typeface="Courier New" panose="02070309020205020404"/>
                <a:ea typeface="Courier New" panose="02070309020205020404"/>
                <a:cs typeface="Courier New" panose="02070309020205020404"/>
                <a:sym typeface="Courier New" panose="02070309020205020404"/>
              </a:rPr>
              <a:t>%Reads the Iteration number</a:t>
            </a:r>
            <a:r>
              <a:rPr lang="en-GB" sz="1100" b="0" i="0" u="none" strike="noStrike" cap="none">
                <a:solidFill>
                  <a:srgbClr val="93C47D"/>
                </a:solidFill>
                <a:latin typeface="Courier New" panose="02070309020205020404"/>
                <a:ea typeface="Courier New" panose="02070309020205020404"/>
                <a:cs typeface="Courier New" panose="02070309020205020404"/>
                <a:sym typeface="Courier New" panose="02070309020205020404"/>
              </a:rPr>
              <a:t> </a:t>
            </a:r>
            <a:r>
              <a:rPr lang="en-GB" sz="11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rPr>
              <a:t> </a:t>
            </a:r>
            <a:endParaRPr sz="11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endParaRPr>
          </a:p>
          <a:p>
            <a:pPr marL="0" marR="0" lvl="0" indent="0" algn="l" rtl="0">
              <a:lnSpc>
                <a:spcPct val="100000"/>
              </a:lnSpc>
              <a:spcBef>
                <a:spcPts val="0"/>
              </a:spcBef>
              <a:spcAft>
                <a:spcPts val="0"/>
              </a:spcAft>
              <a:buClr>
                <a:srgbClr val="000000"/>
              </a:buClr>
              <a:buSzPts val="1100"/>
              <a:buFont typeface="Arial" panose="020B0604020202020204"/>
              <a:buNone/>
            </a:pPr>
            <a:r>
              <a:rPr lang="en-GB" sz="11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rPr>
              <a:t>    </a:t>
            </a:r>
            <a:endParaRPr sz="11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endParaRPr>
          </a:p>
          <a:p>
            <a:pPr marL="0" marR="0" lvl="0" indent="0" algn="l" rtl="0">
              <a:lnSpc>
                <a:spcPct val="100000"/>
              </a:lnSpc>
              <a:spcBef>
                <a:spcPts val="0"/>
              </a:spcBef>
              <a:spcAft>
                <a:spcPts val="0"/>
              </a:spcAft>
              <a:buClr>
                <a:srgbClr val="000000"/>
              </a:buClr>
              <a:buSzPts val="1100"/>
              <a:buFont typeface="Arial" panose="020B0604020202020204"/>
              <a:buNone/>
            </a:pPr>
            <a:r>
              <a:rPr lang="en-GB" sz="11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rPr>
              <a:t>    coord = fscanf(fileId, </a:t>
            </a:r>
            <a:r>
              <a:rPr lang="en-GB" sz="1100" b="0" i="0" u="none" strike="noStrike" cap="none">
                <a:solidFill>
                  <a:srgbClr val="A709F5"/>
                </a:solidFill>
                <a:latin typeface="Courier New" panose="02070309020205020404"/>
                <a:ea typeface="Courier New" panose="02070309020205020404"/>
                <a:cs typeface="Courier New" panose="02070309020205020404"/>
                <a:sym typeface="Courier New" panose="02070309020205020404"/>
              </a:rPr>
              <a:t>'%f %f %f'</a:t>
            </a:r>
            <a:r>
              <a:rPr lang="en-GB" sz="11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rPr>
              <a:t>, [3, N*num_step]);</a:t>
            </a:r>
            <a:r>
              <a:rPr lang="en-GB" sz="1100" b="0" i="0" u="none" strike="noStrike" cap="none">
                <a:solidFill>
                  <a:srgbClr val="6AA84F"/>
                </a:solidFill>
                <a:latin typeface="Courier New" panose="02070309020205020404"/>
                <a:ea typeface="Courier New" panose="02070309020205020404"/>
                <a:cs typeface="Courier New" panose="02070309020205020404"/>
                <a:sym typeface="Courier New" panose="02070309020205020404"/>
              </a:rPr>
              <a:t>%Reads all the Coordinates of the N bodies</a:t>
            </a:r>
            <a:endParaRPr sz="1100" b="0" i="0" u="none" strike="noStrike" cap="none">
              <a:solidFill>
                <a:srgbClr val="6AA84F"/>
              </a:solidFill>
              <a:latin typeface="Courier New" panose="02070309020205020404"/>
              <a:ea typeface="Courier New" panose="02070309020205020404"/>
              <a:cs typeface="Courier New" panose="02070309020205020404"/>
              <a:sym typeface="Courier New" panose="02070309020205020404"/>
            </a:endParaRPr>
          </a:p>
          <a:p>
            <a:pPr marL="0" marR="0" lvl="0" indent="0" algn="l" rtl="0">
              <a:lnSpc>
                <a:spcPct val="100000"/>
              </a:lnSpc>
              <a:spcBef>
                <a:spcPts val="0"/>
              </a:spcBef>
              <a:spcAft>
                <a:spcPts val="0"/>
              </a:spcAft>
              <a:buClr>
                <a:srgbClr val="000000"/>
              </a:buClr>
              <a:buSzPts val="1100"/>
              <a:buFont typeface="Arial" panose="020B0604020202020204"/>
              <a:buNone/>
            </a:pPr>
            <a:endParaRPr sz="1100" b="0" i="0" u="none" strike="noStrike" cap="none">
              <a:solidFill>
                <a:srgbClr val="6AA84F"/>
              </a:solidFill>
              <a:latin typeface="Courier New" panose="02070309020205020404"/>
              <a:ea typeface="Courier New" panose="02070309020205020404"/>
              <a:cs typeface="Courier New" panose="02070309020205020404"/>
              <a:sym typeface="Courier New" panose="02070309020205020404"/>
            </a:endParaRPr>
          </a:p>
          <a:p>
            <a:pPr marL="0" marR="0" lvl="0" indent="0" algn="l" rtl="0">
              <a:lnSpc>
                <a:spcPct val="100000"/>
              </a:lnSpc>
              <a:spcBef>
                <a:spcPts val="0"/>
              </a:spcBef>
              <a:spcAft>
                <a:spcPts val="0"/>
              </a:spcAft>
              <a:buClr>
                <a:srgbClr val="000000"/>
              </a:buClr>
              <a:buSzPts val="1100"/>
              <a:buFont typeface="Arial" panose="020B0604020202020204"/>
              <a:buNone/>
            </a:pPr>
            <a:r>
              <a:rPr lang="en-GB" sz="11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rPr>
              <a:t>    scatter3(coord(1, :), coord(2, :), coord(3, :), r*70, C, 'filled');  </a:t>
            </a:r>
            <a:r>
              <a:rPr lang="en-GB" sz="1100" b="0" i="0" u="none" strike="noStrike" cap="none">
                <a:solidFill>
                  <a:srgbClr val="6AA84F"/>
                </a:solidFill>
                <a:latin typeface="Courier New" panose="02070309020205020404"/>
                <a:ea typeface="Courier New" panose="02070309020205020404"/>
                <a:cs typeface="Courier New" panose="02070309020205020404"/>
                <a:sym typeface="Courier New" panose="02070309020205020404"/>
              </a:rPr>
              <a:t>%plotting all the n bodies</a:t>
            </a:r>
            <a:endParaRPr sz="1100" b="0" i="0" u="none" strike="noStrike" cap="none">
              <a:solidFill>
                <a:srgbClr val="6AA84F"/>
              </a:solidFill>
              <a:latin typeface="Courier New" panose="02070309020205020404"/>
              <a:ea typeface="Courier New" panose="02070309020205020404"/>
              <a:cs typeface="Courier New" panose="02070309020205020404"/>
              <a:sym typeface="Courier New" panose="02070309020205020404"/>
            </a:endParaRPr>
          </a:p>
          <a:p>
            <a:pPr marL="0" marR="0" lvl="0" indent="0" algn="l" rtl="0">
              <a:lnSpc>
                <a:spcPct val="100000"/>
              </a:lnSpc>
              <a:spcBef>
                <a:spcPts val="0"/>
              </a:spcBef>
              <a:spcAft>
                <a:spcPts val="0"/>
              </a:spcAft>
              <a:buClr>
                <a:srgbClr val="000000"/>
              </a:buClr>
              <a:buSzPts val="1100"/>
              <a:buFont typeface="Arial" panose="020B0604020202020204"/>
              <a:buNone/>
            </a:pPr>
            <a:r>
              <a:rPr lang="en-GB" sz="11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rPr>
              <a:t>    hold on;</a:t>
            </a:r>
            <a:endParaRPr sz="11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endParaRPr>
          </a:p>
          <a:p>
            <a:pPr marL="0" marR="0" lvl="0" indent="0" algn="l" rtl="0">
              <a:lnSpc>
                <a:spcPct val="100000"/>
              </a:lnSpc>
              <a:spcBef>
                <a:spcPts val="0"/>
              </a:spcBef>
              <a:spcAft>
                <a:spcPts val="0"/>
              </a:spcAft>
              <a:buClr>
                <a:srgbClr val="000000"/>
              </a:buClr>
              <a:buSzPts val="1100"/>
              <a:buFont typeface="Arial" panose="020B0604020202020204"/>
              <a:buNone/>
            </a:pPr>
            <a:r>
              <a:rPr lang="en-GB" sz="11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rPr>
              <a:t>    grid on;</a:t>
            </a:r>
            <a:endParaRPr sz="11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endParaRPr>
          </a:p>
          <a:p>
            <a:pPr marL="0" marR="0" lvl="0" indent="0" algn="l" rtl="0">
              <a:lnSpc>
                <a:spcPct val="100000"/>
              </a:lnSpc>
              <a:spcBef>
                <a:spcPts val="0"/>
              </a:spcBef>
              <a:spcAft>
                <a:spcPts val="0"/>
              </a:spcAft>
              <a:buClr>
                <a:srgbClr val="000000"/>
              </a:buClr>
              <a:buSzPts val="1100"/>
              <a:buFont typeface="Arial" panose="020B0604020202020204"/>
              <a:buNone/>
            </a:pPr>
            <a:r>
              <a:rPr lang="en-GB" sz="11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rPr>
              <a:t>    xlabel('x');</a:t>
            </a:r>
            <a:endParaRPr sz="11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endParaRPr>
          </a:p>
          <a:p>
            <a:pPr marL="0" marR="0" lvl="0" indent="0" algn="l" rtl="0">
              <a:lnSpc>
                <a:spcPct val="100000"/>
              </a:lnSpc>
              <a:spcBef>
                <a:spcPts val="0"/>
              </a:spcBef>
              <a:spcAft>
                <a:spcPts val="0"/>
              </a:spcAft>
              <a:buClr>
                <a:srgbClr val="000000"/>
              </a:buClr>
              <a:buSzPts val="1100"/>
              <a:buFont typeface="Arial" panose="020B0604020202020204"/>
              <a:buNone/>
            </a:pPr>
            <a:r>
              <a:rPr lang="en-GB" sz="11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rPr>
              <a:t>    ylabel('y');</a:t>
            </a:r>
            <a:endParaRPr sz="11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endParaRPr>
          </a:p>
          <a:p>
            <a:pPr marL="0" marR="0" lvl="0" indent="0" algn="l" rtl="0">
              <a:lnSpc>
                <a:spcPct val="100000"/>
              </a:lnSpc>
              <a:spcBef>
                <a:spcPts val="0"/>
              </a:spcBef>
              <a:spcAft>
                <a:spcPts val="0"/>
              </a:spcAft>
              <a:buClr>
                <a:srgbClr val="000000"/>
              </a:buClr>
              <a:buSzPts val="1100"/>
              <a:buFont typeface="Arial" panose="020B0604020202020204"/>
              <a:buNone/>
            </a:pPr>
            <a:r>
              <a:rPr lang="en-GB" sz="11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rPr>
              <a:t>    zlabel('z');</a:t>
            </a:r>
            <a:endParaRPr sz="11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endParaRPr>
          </a:p>
          <a:p>
            <a:pPr marL="0" marR="0" lvl="0" indent="0" algn="l" rtl="0">
              <a:lnSpc>
                <a:spcPct val="100000"/>
              </a:lnSpc>
              <a:spcBef>
                <a:spcPts val="0"/>
              </a:spcBef>
              <a:spcAft>
                <a:spcPts val="0"/>
              </a:spcAft>
              <a:buClr>
                <a:srgbClr val="000000"/>
              </a:buClr>
              <a:buSzPts val="1100"/>
              <a:buFont typeface="Arial" panose="020B0604020202020204"/>
              <a:buNone/>
            </a:pPr>
            <a:r>
              <a:rPr lang="en-GB" sz="11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rPr>
              <a:t>    title(["Many Bodies Positions at iteration = ",num2str(i)], "Color", 'r');</a:t>
            </a:r>
            <a:endParaRPr sz="11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endParaRPr>
          </a:p>
          <a:p>
            <a:pPr marL="0" marR="0" lvl="0" indent="0" algn="l" rtl="0">
              <a:lnSpc>
                <a:spcPct val="100000"/>
              </a:lnSpc>
              <a:spcBef>
                <a:spcPts val="0"/>
              </a:spcBef>
              <a:spcAft>
                <a:spcPts val="0"/>
              </a:spcAft>
              <a:buClr>
                <a:srgbClr val="000000"/>
              </a:buClr>
              <a:buSzPts val="1100"/>
              <a:buFont typeface="Arial" panose="020B0604020202020204"/>
              <a:buNone/>
            </a:pPr>
            <a:r>
              <a:rPr lang="en-GB" sz="11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rPr>
              <a:t>    axis([0, w, 0, l, 0, d]);</a:t>
            </a:r>
            <a:endParaRPr sz="11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endParaRPr>
          </a:p>
          <a:p>
            <a:pPr marL="0" marR="0" lvl="0" indent="0" algn="l" rtl="0">
              <a:lnSpc>
                <a:spcPct val="100000"/>
              </a:lnSpc>
              <a:spcBef>
                <a:spcPts val="0"/>
              </a:spcBef>
              <a:spcAft>
                <a:spcPts val="0"/>
              </a:spcAft>
              <a:buClr>
                <a:srgbClr val="000000"/>
              </a:buClr>
              <a:buSzPts val="1100"/>
              <a:buFont typeface="Arial" panose="020B0604020202020204"/>
              <a:buNone/>
            </a:pPr>
            <a:r>
              <a:rPr lang="en-GB" sz="11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rPr>
              <a:t>    hold off;</a:t>
            </a:r>
            <a:endParaRPr sz="11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endParaRPr>
          </a:p>
          <a:p>
            <a:pPr marL="0" marR="0" lvl="0" indent="0" algn="l" rtl="0">
              <a:lnSpc>
                <a:spcPct val="100000"/>
              </a:lnSpc>
              <a:spcBef>
                <a:spcPts val="0"/>
              </a:spcBef>
              <a:spcAft>
                <a:spcPts val="0"/>
              </a:spcAft>
              <a:buClr>
                <a:srgbClr val="000000"/>
              </a:buClr>
              <a:buSzPts val="1100"/>
              <a:buFont typeface="Arial" panose="020B0604020202020204"/>
              <a:buNone/>
            </a:pPr>
            <a:r>
              <a:rPr lang="en-GB" sz="11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rPr>
              <a:t>    </a:t>
            </a:r>
            <a:endParaRPr sz="11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endParaRPr>
          </a:p>
          <a:p>
            <a:pPr marL="0" marR="0" lvl="0" indent="0" algn="l" rtl="0">
              <a:lnSpc>
                <a:spcPct val="100000"/>
              </a:lnSpc>
              <a:spcBef>
                <a:spcPts val="0"/>
              </a:spcBef>
              <a:spcAft>
                <a:spcPts val="0"/>
              </a:spcAft>
              <a:buClr>
                <a:srgbClr val="000000"/>
              </a:buClr>
              <a:buSzPts val="1100"/>
              <a:buFont typeface="Arial" panose="020B0604020202020204"/>
              <a:buNone/>
            </a:pPr>
            <a:r>
              <a:rPr lang="en-GB" sz="11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rPr>
              <a:t>    currframe(i) = getframe;						</a:t>
            </a:r>
            <a:r>
              <a:rPr lang="en-GB" sz="1200" b="0" i="1" u="none" strike="noStrike" cap="none">
                <a:solidFill>
                  <a:srgbClr val="4A86E8"/>
                </a:solidFill>
                <a:latin typeface="Nunito"/>
                <a:ea typeface="Nunito"/>
                <a:cs typeface="Nunito"/>
                <a:sym typeface="Nunito"/>
              </a:rPr>
              <a:t>stores the current image frame </a:t>
            </a:r>
            <a:endParaRPr sz="1200" b="0" i="1" u="none" strike="noStrike" cap="none">
              <a:solidFill>
                <a:srgbClr val="4A86E8"/>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1100"/>
              <a:buFont typeface="Arial" panose="020B0604020202020204"/>
              <a:buNone/>
            </a:pPr>
            <a:r>
              <a:rPr lang="en-GB" sz="11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rPr>
              <a:t>    drawnow();</a:t>
            </a:r>
            <a:endParaRPr sz="11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endParaRPr>
          </a:p>
          <a:p>
            <a:pPr marL="0" marR="0" lvl="0" indent="0" algn="l" rtl="0">
              <a:lnSpc>
                <a:spcPct val="100000"/>
              </a:lnSpc>
              <a:spcBef>
                <a:spcPts val="0"/>
              </a:spcBef>
              <a:spcAft>
                <a:spcPts val="0"/>
              </a:spcAft>
              <a:buClr>
                <a:srgbClr val="000000"/>
              </a:buClr>
              <a:buSzPts val="1100"/>
              <a:buFont typeface="Arial" panose="020B0604020202020204"/>
              <a:buNone/>
            </a:pPr>
            <a:endParaRPr sz="11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endParaRPr>
          </a:p>
          <a:p>
            <a:pPr marL="0" marR="0" lvl="0" indent="0" algn="l" rtl="0">
              <a:lnSpc>
                <a:spcPct val="100000"/>
              </a:lnSpc>
              <a:spcBef>
                <a:spcPts val="0"/>
              </a:spcBef>
              <a:spcAft>
                <a:spcPts val="0"/>
              </a:spcAft>
              <a:buClr>
                <a:srgbClr val="000000"/>
              </a:buClr>
              <a:buSzPts val="1100"/>
              <a:buFont typeface="Arial" panose="020B0604020202020204"/>
              <a:buNone/>
            </a:pPr>
            <a:r>
              <a:rPr lang="en-GB" sz="11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rPr>
              <a:t>    data(:, :, i) = coord; </a:t>
            </a:r>
            <a:r>
              <a:rPr lang="en-GB" sz="1100" b="0" i="0" u="none" strike="noStrike" cap="none">
                <a:solidFill>
                  <a:srgbClr val="6AA84F"/>
                </a:solidFill>
                <a:latin typeface="Courier New" panose="02070309020205020404"/>
                <a:ea typeface="Courier New" panose="02070309020205020404"/>
                <a:cs typeface="Courier New" panose="02070309020205020404"/>
                <a:sym typeface="Courier New" panose="02070309020205020404"/>
              </a:rPr>
              <a:t>%Storing the data for every time step in one 3d matrix</a:t>
            </a:r>
            <a:endParaRPr sz="1100" b="0" i="0" u="none" strike="noStrike" cap="none">
              <a:solidFill>
                <a:srgbClr val="6AA84F"/>
              </a:solidFill>
              <a:latin typeface="Courier New" panose="02070309020205020404"/>
              <a:ea typeface="Courier New" panose="02070309020205020404"/>
              <a:cs typeface="Courier New" panose="02070309020205020404"/>
              <a:sym typeface="Courier New" panose="02070309020205020404"/>
            </a:endParaRPr>
          </a:p>
          <a:p>
            <a:pPr marL="0" marR="0" lvl="0" indent="0" algn="l" rtl="0">
              <a:lnSpc>
                <a:spcPct val="100000"/>
              </a:lnSpc>
              <a:spcBef>
                <a:spcPts val="0"/>
              </a:spcBef>
              <a:spcAft>
                <a:spcPts val="0"/>
              </a:spcAft>
              <a:buClr>
                <a:srgbClr val="000000"/>
              </a:buClr>
              <a:buSzPts val="1100"/>
              <a:buFont typeface="Arial" panose="020B0604020202020204"/>
              <a:buNone/>
            </a:pPr>
            <a:r>
              <a:rPr lang="en-GB" sz="11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rPr>
              <a:t>    disp("Iteration "+int2str(i)+" Data Loaded");</a:t>
            </a:r>
            <a:endParaRPr sz="11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endParaRPr>
          </a:p>
          <a:p>
            <a:pPr marL="0" marR="0" lvl="0" indent="0" algn="l" rtl="0">
              <a:lnSpc>
                <a:spcPct val="100000"/>
              </a:lnSpc>
              <a:spcBef>
                <a:spcPts val="0"/>
              </a:spcBef>
              <a:spcAft>
                <a:spcPts val="0"/>
              </a:spcAft>
              <a:buClr>
                <a:srgbClr val="000000"/>
              </a:buClr>
              <a:buSzPts val="1100"/>
              <a:buFont typeface="Arial" panose="020B0604020202020204"/>
              <a:buNone/>
            </a:pPr>
            <a:r>
              <a:rPr lang="en-GB" sz="11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rPr>
              <a:t>end</a:t>
            </a:r>
            <a:endParaRPr sz="11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endParaRPr>
          </a:p>
        </p:txBody>
      </p:sp>
      <p:sp>
        <p:nvSpPr>
          <p:cNvPr id="181" name="Google Shape;181;p18"/>
          <p:cNvSpPr/>
          <p:nvPr/>
        </p:nvSpPr>
        <p:spPr>
          <a:xfrm>
            <a:off x="185250" y="1981175"/>
            <a:ext cx="8580000" cy="1821900"/>
          </a:xfrm>
          <a:prstGeom prst="rect">
            <a:avLst/>
          </a:prstGeom>
          <a:solidFill>
            <a:schemeClr val="lt1"/>
          </a:solidFill>
          <a:ln w="19050"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panose="020B0604020202020204"/>
              <a:buNone/>
            </a:pPr>
            <a:r>
              <a:rPr lang="en-GB" sz="11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rPr>
              <a:t>   </a:t>
            </a:r>
            <a:r>
              <a:rPr lang="en-GB" sz="1100" b="0" i="0" u="none" strike="noStrike" cap="none">
                <a:solidFill>
                  <a:srgbClr val="93C47D"/>
                </a:solidFill>
                <a:latin typeface="Courier New" panose="02070309020205020404"/>
                <a:ea typeface="Courier New" panose="02070309020205020404"/>
                <a:cs typeface="Courier New" panose="02070309020205020404"/>
                <a:sym typeface="Courier New" panose="02070309020205020404"/>
              </a:rPr>
              <a:t> </a:t>
            </a:r>
            <a:r>
              <a:rPr lang="en-GB" sz="1100" b="0" i="0" u="none" strike="noStrike" cap="none">
                <a:solidFill>
                  <a:srgbClr val="6AA84F"/>
                </a:solidFill>
                <a:latin typeface="Courier New" panose="02070309020205020404"/>
                <a:ea typeface="Courier New" panose="02070309020205020404"/>
                <a:cs typeface="Courier New" panose="02070309020205020404"/>
                <a:sym typeface="Courier New" panose="02070309020205020404"/>
              </a:rPr>
              <a:t>%plotting all the n bodies of the ith iteration </a:t>
            </a:r>
            <a:endParaRPr sz="1100" b="0" i="0" u="none" strike="noStrike" cap="none">
              <a:solidFill>
                <a:srgbClr val="6AA84F"/>
              </a:solidFill>
              <a:latin typeface="Courier New" panose="02070309020205020404"/>
              <a:ea typeface="Courier New" panose="02070309020205020404"/>
              <a:cs typeface="Courier New" panose="02070309020205020404"/>
              <a:sym typeface="Courier New" panose="02070309020205020404"/>
            </a:endParaRPr>
          </a:p>
          <a:p>
            <a:pPr marL="0" marR="0" lvl="0" indent="0" algn="l" rtl="0">
              <a:lnSpc>
                <a:spcPct val="100000"/>
              </a:lnSpc>
              <a:spcBef>
                <a:spcPts val="0"/>
              </a:spcBef>
              <a:spcAft>
                <a:spcPts val="0"/>
              </a:spcAft>
              <a:buClr>
                <a:srgbClr val="000000"/>
              </a:buClr>
              <a:buSzPts val="1100"/>
              <a:buFont typeface="Arial" panose="020B0604020202020204"/>
              <a:buNone/>
            </a:pPr>
            <a:r>
              <a:rPr lang="en-GB" sz="11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rPr>
              <a:t>    scatter3(coord(1, :), coord(2, :), coord(3, :), r*70, C, </a:t>
            </a:r>
            <a:r>
              <a:rPr lang="en-GB" sz="1100" b="0" i="0" u="none" strike="noStrike" cap="none">
                <a:solidFill>
                  <a:srgbClr val="A709F5"/>
                </a:solidFill>
                <a:latin typeface="Courier New" panose="02070309020205020404"/>
                <a:ea typeface="Courier New" panose="02070309020205020404"/>
                <a:cs typeface="Courier New" panose="02070309020205020404"/>
                <a:sym typeface="Courier New" panose="02070309020205020404"/>
              </a:rPr>
              <a:t>'filled'</a:t>
            </a:r>
            <a:r>
              <a:rPr lang="en-GB" sz="11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rPr>
              <a:t>);  </a:t>
            </a:r>
            <a:endParaRPr sz="1100" b="0" i="0" u="none" strike="noStrike" cap="none">
              <a:solidFill>
                <a:srgbClr val="6AA84F"/>
              </a:solidFill>
              <a:latin typeface="Courier New" panose="02070309020205020404"/>
              <a:ea typeface="Courier New" panose="02070309020205020404"/>
              <a:cs typeface="Courier New" panose="02070309020205020404"/>
              <a:sym typeface="Courier New" panose="02070309020205020404"/>
            </a:endParaRPr>
          </a:p>
          <a:p>
            <a:pPr marL="0" marR="0" lvl="0" indent="0" algn="l" rtl="0">
              <a:lnSpc>
                <a:spcPct val="100000"/>
              </a:lnSpc>
              <a:spcBef>
                <a:spcPts val="0"/>
              </a:spcBef>
              <a:spcAft>
                <a:spcPts val="0"/>
              </a:spcAft>
              <a:buClr>
                <a:srgbClr val="000000"/>
              </a:buClr>
              <a:buSzPts val="1100"/>
              <a:buFont typeface="Arial" panose="020B0604020202020204"/>
              <a:buNone/>
            </a:pPr>
            <a:r>
              <a:rPr lang="en-GB" sz="11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rPr>
              <a:t>    hold </a:t>
            </a:r>
            <a:r>
              <a:rPr lang="en-GB" sz="1100" b="0" i="0" u="none" strike="noStrike" cap="none">
                <a:solidFill>
                  <a:srgbClr val="A709F5"/>
                </a:solidFill>
                <a:latin typeface="Courier New" panose="02070309020205020404"/>
                <a:ea typeface="Courier New" panose="02070309020205020404"/>
                <a:cs typeface="Courier New" panose="02070309020205020404"/>
                <a:sym typeface="Courier New" panose="02070309020205020404"/>
              </a:rPr>
              <a:t>on</a:t>
            </a:r>
            <a:r>
              <a:rPr lang="en-GB" sz="11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rPr>
              <a:t>;</a:t>
            </a:r>
            <a:endParaRPr sz="11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endParaRPr>
          </a:p>
          <a:p>
            <a:pPr marL="0" marR="0" lvl="0" indent="0" algn="l" rtl="0">
              <a:lnSpc>
                <a:spcPct val="100000"/>
              </a:lnSpc>
              <a:spcBef>
                <a:spcPts val="0"/>
              </a:spcBef>
              <a:spcAft>
                <a:spcPts val="0"/>
              </a:spcAft>
              <a:buClr>
                <a:srgbClr val="000000"/>
              </a:buClr>
              <a:buSzPts val="1100"/>
              <a:buFont typeface="Arial" panose="020B0604020202020204"/>
              <a:buNone/>
            </a:pPr>
            <a:r>
              <a:rPr lang="en-GB" sz="11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rPr>
              <a:t>    grid </a:t>
            </a:r>
            <a:r>
              <a:rPr lang="en-GB" sz="1100" b="0" i="0" u="none" strike="noStrike" cap="none">
                <a:solidFill>
                  <a:srgbClr val="A709F5"/>
                </a:solidFill>
                <a:latin typeface="Courier New" panose="02070309020205020404"/>
                <a:ea typeface="Courier New" panose="02070309020205020404"/>
                <a:cs typeface="Courier New" panose="02070309020205020404"/>
                <a:sym typeface="Courier New" panose="02070309020205020404"/>
              </a:rPr>
              <a:t>on</a:t>
            </a:r>
            <a:r>
              <a:rPr lang="en-GB" sz="11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rPr>
              <a:t>;</a:t>
            </a:r>
            <a:endParaRPr sz="11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endParaRPr>
          </a:p>
          <a:p>
            <a:pPr marL="0" marR="0" lvl="0" indent="0" algn="l" rtl="0">
              <a:lnSpc>
                <a:spcPct val="100000"/>
              </a:lnSpc>
              <a:spcBef>
                <a:spcPts val="0"/>
              </a:spcBef>
              <a:spcAft>
                <a:spcPts val="0"/>
              </a:spcAft>
              <a:buClr>
                <a:srgbClr val="000000"/>
              </a:buClr>
              <a:buSzPts val="1100"/>
              <a:buFont typeface="Arial" panose="020B0604020202020204"/>
              <a:buNone/>
            </a:pPr>
            <a:r>
              <a:rPr lang="en-GB" sz="11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rPr>
              <a:t>    xlabel(</a:t>
            </a:r>
            <a:r>
              <a:rPr lang="en-GB" sz="1100" b="0" i="0" u="none" strike="noStrike" cap="none">
                <a:solidFill>
                  <a:srgbClr val="A709F5"/>
                </a:solidFill>
                <a:latin typeface="Courier New" panose="02070309020205020404"/>
                <a:ea typeface="Courier New" panose="02070309020205020404"/>
                <a:cs typeface="Courier New" panose="02070309020205020404"/>
                <a:sym typeface="Courier New" panose="02070309020205020404"/>
              </a:rPr>
              <a:t>'x'</a:t>
            </a:r>
            <a:r>
              <a:rPr lang="en-GB" sz="11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rPr>
              <a:t>);</a:t>
            </a:r>
            <a:endParaRPr sz="11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endParaRPr>
          </a:p>
          <a:p>
            <a:pPr marL="0" marR="0" lvl="0" indent="0" algn="l" rtl="0">
              <a:lnSpc>
                <a:spcPct val="100000"/>
              </a:lnSpc>
              <a:spcBef>
                <a:spcPts val="0"/>
              </a:spcBef>
              <a:spcAft>
                <a:spcPts val="0"/>
              </a:spcAft>
              <a:buClr>
                <a:srgbClr val="000000"/>
              </a:buClr>
              <a:buSzPts val="1100"/>
              <a:buFont typeface="Arial" panose="020B0604020202020204"/>
              <a:buNone/>
            </a:pPr>
            <a:r>
              <a:rPr lang="en-GB" sz="11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rPr>
              <a:t>    ylabel(</a:t>
            </a:r>
            <a:r>
              <a:rPr lang="en-GB" sz="1100" b="0" i="0" u="none" strike="noStrike" cap="none">
                <a:solidFill>
                  <a:srgbClr val="A709F5"/>
                </a:solidFill>
                <a:latin typeface="Courier New" panose="02070309020205020404"/>
                <a:ea typeface="Courier New" panose="02070309020205020404"/>
                <a:cs typeface="Courier New" panose="02070309020205020404"/>
                <a:sym typeface="Courier New" panose="02070309020205020404"/>
              </a:rPr>
              <a:t>'y'</a:t>
            </a:r>
            <a:r>
              <a:rPr lang="en-GB" sz="11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rPr>
              <a:t>);</a:t>
            </a:r>
            <a:endParaRPr sz="11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endParaRPr>
          </a:p>
          <a:p>
            <a:pPr marL="0" marR="0" lvl="0" indent="0" algn="l" rtl="0">
              <a:lnSpc>
                <a:spcPct val="100000"/>
              </a:lnSpc>
              <a:spcBef>
                <a:spcPts val="0"/>
              </a:spcBef>
              <a:spcAft>
                <a:spcPts val="0"/>
              </a:spcAft>
              <a:buClr>
                <a:srgbClr val="000000"/>
              </a:buClr>
              <a:buSzPts val="1100"/>
              <a:buFont typeface="Arial" panose="020B0604020202020204"/>
              <a:buNone/>
            </a:pPr>
            <a:r>
              <a:rPr lang="en-GB" sz="11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rPr>
              <a:t>    zlabel(</a:t>
            </a:r>
            <a:r>
              <a:rPr lang="en-GB" sz="1100" b="0" i="0" u="none" strike="noStrike" cap="none">
                <a:solidFill>
                  <a:srgbClr val="A709F5"/>
                </a:solidFill>
                <a:latin typeface="Courier New" panose="02070309020205020404"/>
                <a:ea typeface="Courier New" panose="02070309020205020404"/>
                <a:cs typeface="Courier New" panose="02070309020205020404"/>
                <a:sym typeface="Courier New" panose="02070309020205020404"/>
              </a:rPr>
              <a:t>'z'</a:t>
            </a:r>
            <a:r>
              <a:rPr lang="en-GB" sz="11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rPr>
              <a:t>);</a:t>
            </a:r>
            <a:endParaRPr sz="11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endParaRPr>
          </a:p>
          <a:p>
            <a:pPr marL="0" marR="0" lvl="0" indent="0" algn="l" rtl="0">
              <a:lnSpc>
                <a:spcPct val="100000"/>
              </a:lnSpc>
              <a:spcBef>
                <a:spcPts val="0"/>
              </a:spcBef>
              <a:spcAft>
                <a:spcPts val="0"/>
              </a:spcAft>
              <a:buClr>
                <a:srgbClr val="000000"/>
              </a:buClr>
              <a:buSzPts val="1100"/>
              <a:buFont typeface="Arial" panose="020B0604020202020204"/>
              <a:buNone/>
            </a:pPr>
            <a:r>
              <a:rPr lang="en-GB" sz="11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rPr>
              <a:t>    title([</a:t>
            </a:r>
            <a:r>
              <a:rPr lang="en-GB" sz="1100" b="0" i="0" u="none" strike="noStrike" cap="none">
                <a:solidFill>
                  <a:srgbClr val="9900FF"/>
                </a:solidFill>
                <a:latin typeface="Courier New" panose="02070309020205020404"/>
                <a:ea typeface="Courier New" panose="02070309020205020404"/>
                <a:cs typeface="Courier New" panose="02070309020205020404"/>
                <a:sym typeface="Courier New" panose="02070309020205020404"/>
              </a:rPr>
              <a:t>"Many Bodies Positions at iteration = "</a:t>
            </a:r>
            <a:r>
              <a:rPr lang="en-GB" sz="11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rPr>
              <a:t>,num2str(i)], "Color", 'r');</a:t>
            </a:r>
            <a:endParaRPr sz="11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endParaRPr>
          </a:p>
          <a:p>
            <a:pPr marL="0" marR="0" lvl="0" indent="0" algn="l" rtl="0">
              <a:lnSpc>
                <a:spcPct val="100000"/>
              </a:lnSpc>
              <a:spcBef>
                <a:spcPts val="0"/>
              </a:spcBef>
              <a:spcAft>
                <a:spcPts val="0"/>
              </a:spcAft>
              <a:buClr>
                <a:srgbClr val="000000"/>
              </a:buClr>
              <a:buSzPts val="1100"/>
              <a:buFont typeface="Arial" panose="020B0604020202020204"/>
              <a:buNone/>
            </a:pPr>
            <a:r>
              <a:rPr lang="en-GB" sz="11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rPr>
              <a:t>    axis([0, w, 0, l, 0, d]);</a:t>
            </a:r>
            <a:endParaRPr sz="11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endParaRPr>
          </a:p>
          <a:p>
            <a:pPr marL="0" marR="0" lvl="0" indent="0" algn="l" rtl="0">
              <a:lnSpc>
                <a:spcPct val="100000"/>
              </a:lnSpc>
              <a:spcBef>
                <a:spcPts val="0"/>
              </a:spcBef>
              <a:spcAft>
                <a:spcPts val="0"/>
              </a:spcAft>
              <a:buClr>
                <a:srgbClr val="000000"/>
              </a:buClr>
              <a:buSzPts val="1100"/>
              <a:buFont typeface="Arial" panose="020B0604020202020204"/>
              <a:buNone/>
            </a:pPr>
            <a:r>
              <a:rPr lang="en-GB" sz="11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rPr>
              <a:t>    hold </a:t>
            </a:r>
            <a:r>
              <a:rPr lang="en-GB" sz="1100" b="0" i="0" u="none" strike="noStrike" cap="none">
                <a:solidFill>
                  <a:srgbClr val="A709F5"/>
                </a:solidFill>
                <a:latin typeface="Courier New" panose="02070309020205020404"/>
                <a:ea typeface="Courier New" panose="02070309020205020404"/>
                <a:cs typeface="Courier New" panose="02070309020205020404"/>
                <a:sym typeface="Courier New" panose="02070309020205020404"/>
              </a:rPr>
              <a:t>off</a:t>
            </a:r>
            <a:r>
              <a:rPr lang="en-GB" sz="11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rPr>
              <a: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182" name="Google Shape;182;p18"/>
          <p:cNvCxnSpPr/>
          <p:nvPr/>
        </p:nvCxnSpPr>
        <p:spPr>
          <a:xfrm>
            <a:off x="2713400" y="3912125"/>
            <a:ext cx="2364600" cy="0"/>
          </a:xfrm>
          <a:prstGeom prst="straightConnector1">
            <a:avLst/>
          </a:prstGeom>
          <a:noFill/>
          <a:ln w="9525" cap="flat" cmpd="sng">
            <a:solidFill>
              <a:srgbClr val="9900FF"/>
            </a:solidFill>
            <a:prstDash val="solid"/>
            <a:round/>
            <a:headEnd type="none" w="sm" len="sm"/>
            <a:tailEnd type="triangle" w="med" len="med"/>
          </a:ln>
        </p:spPr>
      </p:cxnSp>
      <p:sp>
        <p:nvSpPr>
          <p:cNvPr id="183" name="Google Shape;183;p18"/>
          <p:cNvSpPr/>
          <p:nvPr/>
        </p:nvSpPr>
        <p:spPr>
          <a:xfrm>
            <a:off x="4380700" y="2637125"/>
            <a:ext cx="4075500" cy="425100"/>
          </a:xfrm>
          <a:prstGeom prst="roundRect">
            <a:avLst>
              <a:gd name="adj" fmla="val 16667"/>
            </a:avLst>
          </a:prstGeom>
          <a:solidFill>
            <a:schemeClr val="lt1"/>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1" u="none" strike="noStrike" cap="none">
                <a:solidFill>
                  <a:srgbClr val="9900FF"/>
                </a:solidFill>
                <a:latin typeface="Nunito SemiBold"/>
                <a:ea typeface="Nunito SemiBold"/>
                <a:cs typeface="Nunito SemiBold"/>
                <a:sym typeface="Nunito SemiBold"/>
              </a:rPr>
              <a:t>Plots all the N bodies of the current iteration</a:t>
            </a:r>
            <a:r>
              <a:rPr lang="en-GB" sz="1400" b="0" i="0" u="none" strike="noStrike" cap="none">
                <a:solidFill>
                  <a:srgbClr val="9900FF"/>
                </a:solidFill>
                <a:latin typeface="Nunito SemiBold"/>
                <a:ea typeface="Nunito SemiBold"/>
                <a:cs typeface="Nunito SemiBold"/>
                <a:sym typeface="Nunito SemiBold"/>
              </a:rPr>
              <a:t> </a:t>
            </a:r>
            <a:endParaRPr sz="1400" b="0" i="0" u="none" strike="noStrike" cap="none">
              <a:solidFill>
                <a:srgbClr val="9900FF"/>
              </a:solidFill>
              <a:latin typeface="Nunito SemiBold"/>
              <a:ea typeface="Nunito SemiBold"/>
              <a:cs typeface="Nunito SemiBold"/>
              <a:sym typeface="Nunito SemiBo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87" name="Shape 187"/>
        <p:cNvGrpSpPr/>
        <p:nvPr/>
      </p:nvGrpSpPr>
      <p:grpSpPr>
        <a:xfrm>
          <a:off x="0" y="0"/>
          <a:ext cx="0" cy="0"/>
          <a:chOff x="0" y="0"/>
          <a:chExt cx="0" cy="0"/>
        </a:xfrm>
      </p:grpSpPr>
      <p:sp>
        <p:nvSpPr>
          <p:cNvPr id="188" name="Google Shape;188;p19"/>
          <p:cNvSpPr txBox="1"/>
          <p:nvPr>
            <p:ph type="title"/>
          </p:nvPr>
        </p:nvSpPr>
        <p:spPr>
          <a:xfrm>
            <a:off x="464100" y="445025"/>
            <a:ext cx="8122800" cy="707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990"/>
              <a:buNone/>
            </a:pPr>
            <a:r>
              <a:rPr lang="en-GB" sz="2940">
                <a:solidFill>
                  <a:srgbClr val="A64D79"/>
                </a:solidFill>
                <a:latin typeface="Nunito"/>
                <a:ea typeface="Nunito"/>
                <a:cs typeface="Nunito"/>
                <a:sym typeface="Nunito"/>
              </a:rPr>
              <a:t>Video demonstration of Particles movement</a:t>
            </a:r>
            <a:endParaRPr sz="2940">
              <a:solidFill>
                <a:srgbClr val="A64D79"/>
              </a:solidFill>
              <a:latin typeface="Nunito"/>
              <a:ea typeface="Nunito"/>
              <a:cs typeface="Nunito"/>
              <a:sym typeface="Nunito"/>
            </a:endParaRPr>
          </a:p>
        </p:txBody>
      </p:sp>
      <p:sp>
        <p:nvSpPr>
          <p:cNvPr id="189" name="Google Shape;189;p19"/>
          <p:cNvSpPr txBox="1"/>
          <p:nvPr>
            <p:ph type="body" idx="1"/>
          </p:nvPr>
        </p:nvSpPr>
        <p:spPr>
          <a:xfrm>
            <a:off x="311700" y="1257625"/>
            <a:ext cx="8520600" cy="3302700"/>
          </a:xfrm>
          <a:prstGeom prst="rect">
            <a:avLst/>
          </a:prstGeom>
          <a:noFill/>
          <a:ln>
            <a:noFill/>
          </a:ln>
        </p:spPr>
        <p:txBody>
          <a:bodyPr spcFirstLastPara="1" wrap="square" lIns="91425" tIns="91425" rIns="91425" bIns="91425" anchor="t" anchorCtr="0">
            <a:normAutofit/>
          </a:bodyPr>
          <a:lstStyle/>
          <a:p>
            <a:pPr marL="292100" marR="292100" lvl="0" indent="0" algn="l" rtl="0">
              <a:lnSpc>
                <a:spcPct val="115000"/>
              </a:lnSpc>
              <a:spcBef>
                <a:spcPts val="0"/>
              </a:spcBef>
              <a:spcAft>
                <a:spcPts val="0"/>
              </a:spcAft>
              <a:buSzPts val="1800"/>
              <a:buNone/>
            </a:pPr>
            <a:r>
              <a:rPr lang="en-GB" sz="1400">
                <a:solidFill>
                  <a:srgbClr val="000000"/>
                </a:solidFill>
                <a:latin typeface="Courier New" panose="02070309020205020404"/>
                <a:ea typeface="Courier New" panose="02070309020205020404"/>
                <a:cs typeface="Courier New" panose="02070309020205020404"/>
                <a:sym typeface="Courier New" panose="02070309020205020404"/>
              </a:rPr>
              <a:t>myVideo = VideoWriter(</a:t>
            </a:r>
            <a:r>
              <a:rPr lang="en-GB" sz="1400">
                <a:solidFill>
                  <a:srgbClr val="A709F5"/>
                </a:solidFill>
                <a:latin typeface="Courier New" panose="02070309020205020404"/>
                <a:ea typeface="Courier New" panose="02070309020205020404"/>
                <a:cs typeface="Courier New" panose="02070309020205020404"/>
                <a:sym typeface="Courier New" panose="02070309020205020404"/>
              </a:rPr>
              <a:t>'ManyBodyGraphical'</a:t>
            </a:r>
            <a:r>
              <a:rPr lang="en-GB" sz="1400">
                <a:solidFill>
                  <a:srgbClr val="000000"/>
                </a:solidFill>
                <a:latin typeface="Courier New" panose="02070309020205020404"/>
                <a:ea typeface="Courier New" panose="02070309020205020404"/>
                <a:cs typeface="Courier New" panose="02070309020205020404"/>
                <a:sym typeface="Courier New" panose="02070309020205020404"/>
              </a:rPr>
              <a:t>);</a:t>
            </a:r>
            <a:endParaRPr sz="1400">
              <a:solidFill>
                <a:srgbClr val="000000"/>
              </a:solidFill>
              <a:latin typeface="Courier New" panose="02070309020205020404"/>
              <a:ea typeface="Courier New" panose="02070309020205020404"/>
              <a:cs typeface="Courier New" panose="02070309020205020404"/>
              <a:sym typeface="Courier New" panose="02070309020205020404"/>
            </a:endParaRPr>
          </a:p>
          <a:p>
            <a:pPr marL="292100" marR="292100" lvl="0" indent="0" algn="l" rtl="0">
              <a:lnSpc>
                <a:spcPct val="115000"/>
              </a:lnSpc>
              <a:spcBef>
                <a:spcPts val="0"/>
              </a:spcBef>
              <a:spcAft>
                <a:spcPts val="0"/>
              </a:spcAft>
              <a:buSzPts val="1800"/>
              <a:buNone/>
            </a:pPr>
            <a:r>
              <a:rPr lang="en-GB" sz="1400">
                <a:solidFill>
                  <a:srgbClr val="000000"/>
                </a:solidFill>
                <a:latin typeface="Courier New" panose="02070309020205020404"/>
                <a:ea typeface="Courier New" panose="02070309020205020404"/>
                <a:cs typeface="Courier New" panose="02070309020205020404"/>
                <a:sym typeface="Courier New" panose="02070309020205020404"/>
              </a:rPr>
              <a:t>myVideo.FrameRate = 10;</a:t>
            </a:r>
            <a:endParaRPr sz="1400">
              <a:solidFill>
                <a:srgbClr val="000000"/>
              </a:solidFill>
              <a:latin typeface="Courier New" panose="02070309020205020404"/>
              <a:ea typeface="Courier New" panose="02070309020205020404"/>
              <a:cs typeface="Courier New" panose="02070309020205020404"/>
              <a:sym typeface="Courier New" panose="02070309020205020404"/>
            </a:endParaRPr>
          </a:p>
          <a:p>
            <a:pPr marL="292100" marR="292100" lvl="0" indent="0" algn="l" rtl="0">
              <a:lnSpc>
                <a:spcPct val="115000"/>
              </a:lnSpc>
              <a:spcBef>
                <a:spcPts val="0"/>
              </a:spcBef>
              <a:spcAft>
                <a:spcPts val="0"/>
              </a:spcAft>
              <a:buSzPts val="1800"/>
              <a:buNone/>
            </a:pPr>
            <a:r>
              <a:rPr lang="en-GB" sz="1400">
                <a:solidFill>
                  <a:srgbClr val="000000"/>
                </a:solidFill>
                <a:latin typeface="Courier New" panose="02070309020205020404"/>
                <a:ea typeface="Courier New" panose="02070309020205020404"/>
                <a:cs typeface="Courier New" panose="02070309020205020404"/>
                <a:sym typeface="Courier New" panose="02070309020205020404"/>
              </a:rPr>
              <a:t>open(myVideo);</a:t>
            </a:r>
            <a:endParaRPr sz="1400">
              <a:solidFill>
                <a:srgbClr val="000000"/>
              </a:solidFill>
              <a:latin typeface="Courier New" panose="02070309020205020404"/>
              <a:ea typeface="Courier New" panose="02070309020205020404"/>
              <a:cs typeface="Courier New" panose="02070309020205020404"/>
              <a:sym typeface="Courier New" panose="02070309020205020404"/>
            </a:endParaRPr>
          </a:p>
          <a:p>
            <a:pPr marL="292100" marR="292100" lvl="0" indent="0" algn="l" rtl="0">
              <a:lnSpc>
                <a:spcPct val="115000"/>
              </a:lnSpc>
              <a:spcBef>
                <a:spcPts val="0"/>
              </a:spcBef>
              <a:spcAft>
                <a:spcPts val="0"/>
              </a:spcAft>
              <a:buSzPts val="1800"/>
              <a:buNone/>
            </a:pPr>
            <a:r>
              <a:rPr lang="en-GB" sz="1400">
                <a:solidFill>
                  <a:srgbClr val="000000"/>
                </a:solidFill>
                <a:latin typeface="Courier New" panose="02070309020205020404"/>
                <a:ea typeface="Courier New" panose="02070309020205020404"/>
                <a:cs typeface="Courier New" panose="02070309020205020404"/>
                <a:sym typeface="Courier New" panose="02070309020205020404"/>
              </a:rPr>
              <a:t>writeVideo(myVideo, currframe);</a:t>
            </a:r>
            <a:endParaRPr sz="1400">
              <a:solidFill>
                <a:srgbClr val="000000"/>
              </a:solidFill>
              <a:latin typeface="Courier New" panose="02070309020205020404"/>
              <a:ea typeface="Courier New" panose="02070309020205020404"/>
              <a:cs typeface="Courier New" panose="02070309020205020404"/>
              <a:sym typeface="Courier New" panose="02070309020205020404"/>
            </a:endParaRPr>
          </a:p>
          <a:p>
            <a:pPr marL="292100" marR="292100" lvl="0" indent="0" algn="l" rtl="0">
              <a:lnSpc>
                <a:spcPct val="115000"/>
              </a:lnSpc>
              <a:spcBef>
                <a:spcPts val="0"/>
              </a:spcBef>
              <a:spcAft>
                <a:spcPts val="0"/>
              </a:spcAft>
              <a:buSzPts val="1800"/>
              <a:buNone/>
            </a:pPr>
            <a:r>
              <a:rPr lang="en-GB" sz="1400">
                <a:solidFill>
                  <a:srgbClr val="000000"/>
                </a:solidFill>
                <a:latin typeface="Courier New" panose="02070309020205020404"/>
                <a:ea typeface="Courier New" panose="02070309020205020404"/>
                <a:cs typeface="Courier New" panose="02070309020205020404"/>
                <a:sym typeface="Courier New" panose="02070309020205020404"/>
              </a:rPr>
              <a:t>close(myVideo);</a:t>
            </a:r>
            <a:endParaRPr sz="1400">
              <a:solidFill>
                <a:srgbClr val="000000"/>
              </a:solidFill>
              <a:latin typeface="Courier New" panose="02070309020205020404"/>
              <a:ea typeface="Courier New" panose="02070309020205020404"/>
              <a:cs typeface="Courier New" panose="02070309020205020404"/>
              <a:sym typeface="Courier New" panose="02070309020205020404"/>
            </a:endParaRPr>
          </a:p>
          <a:p>
            <a:pPr marL="292100" marR="292100" lvl="0" indent="0" algn="l" rtl="0">
              <a:lnSpc>
                <a:spcPct val="115000"/>
              </a:lnSpc>
              <a:spcBef>
                <a:spcPts val="0"/>
              </a:spcBef>
              <a:spcAft>
                <a:spcPts val="0"/>
              </a:spcAft>
              <a:buSzPts val="1800"/>
              <a:buNone/>
            </a:pPr>
            <a:r>
              <a:rPr lang="en-GB" sz="1400">
                <a:solidFill>
                  <a:srgbClr val="000000"/>
                </a:solidFill>
                <a:latin typeface="Courier New" panose="02070309020205020404"/>
                <a:ea typeface="Courier New" panose="02070309020205020404"/>
                <a:cs typeface="Courier New" panose="02070309020205020404"/>
                <a:sym typeface="Courier New" panose="02070309020205020404"/>
              </a:rPr>
              <a:t>fclose(fileId);</a:t>
            </a:r>
            <a:endParaRPr sz="1400">
              <a:solidFill>
                <a:srgbClr val="000000"/>
              </a:solidFill>
              <a:latin typeface="Courier New" panose="02070309020205020404"/>
              <a:ea typeface="Courier New" panose="02070309020205020404"/>
              <a:cs typeface="Courier New" panose="02070309020205020404"/>
              <a:sym typeface="Courier New" panose="02070309020205020404"/>
            </a:endParaRPr>
          </a:p>
          <a:p>
            <a:pPr marL="0" lvl="0" indent="0" algn="l" rtl="0">
              <a:lnSpc>
                <a:spcPct val="100000"/>
              </a:lnSpc>
              <a:spcBef>
                <a:spcPts val="0"/>
              </a:spcBef>
              <a:spcAft>
                <a:spcPts val="0"/>
              </a:spcAft>
              <a:buSzPts val="1800"/>
              <a:buNone/>
            </a:pPr>
            <a:endParaRPr sz="1400">
              <a:solidFill>
                <a:srgbClr val="000000"/>
              </a:solidFill>
              <a:latin typeface="Arial" panose="020B0604020202020204"/>
              <a:ea typeface="Arial" panose="020B0604020202020204"/>
              <a:cs typeface="Arial" panose="020B0604020202020204"/>
              <a:sym typeface="Arial" panose="020B0604020202020204"/>
            </a:endParaRPr>
          </a:p>
          <a:p>
            <a:pPr marL="457200" marR="292100" lvl="0" indent="-336550" algn="l" rtl="0">
              <a:lnSpc>
                <a:spcPct val="115000"/>
              </a:lnSpc>
              <a:spcBef>
                <a:spcPts val="0"/>
              </a:spcBef>
              <a:spcAft>
                <a:spcPts val="0"/>
              </a:spcAft>
              <a:buClr>
                <a:srgbClr val="000000"/>
              </a:buClr>
              <a:buSzPts val="1700"/>
              <a:buFont typeface="Nunito"/>
              <a:buChar char="●"/>
            </a:pPr>
            <a:r>
              <a:rPr lang="en-GB" sz="1700">
                <a:solidFill>
                  <a:srgbClr val="000000"/>
                </a:solidFill>
                <a:latin typeface="Nunito"/>
                <a:ea typeface="Nunito"/>
                <a:cs typeface="Nunito"/>
                <a:sym typeface="Nunito"/>
              </a:rPr>
              <a:t>Video will be stored in the same folder as the code in the format of .avi </a:t>
            </a:r>
            <a:endParaRPr sz="1700">
              <a:solidFill>
                <a:srgbClr val="000000"/>
              </a:solidFill>
              <a:latin typeface="Nunito"/>
              <a:ea typeface="Nunito"/>
              <a:cs typeface="Nunito"/>
              <a:sym typeface="Nunito"/>
            </a:endParaRPr>
          </a:p>
          <a:p>
            <a:pPr marL="0" lvl="0" indent="0" algn="l" rtl="0">
              <a:lnSpc>
                <a:spcPct val="100000"/>
              </a:lnSpc>
              <a:spcBef>
                <a:spcPts val="0"/>
              </a:spcBef>
              <a:spcAft>
                <a:spcPts val="0"/>
              </a:spcAft>
              <a:buSzPts val="1800"/>
              <a:buNone/>
            </a:pPr>
          </a:p>
        </p:txBody>
      </p:sp>
      <p:sp>
        <p:nvSpPr>
          <p:cNvPr id="190" name="Google Shape;190;p19"/>
          <p:cNvSpPr txBox="1"/>
          <p:nvPr/>
        </p:nvSpPr>
        <p:spPr>
          <a:xfrm>
            <a:off x="5777750" y="1728975"/>
            <a:ext cx="3000000" cy="369300"/>
          </a:xfrm>
          <a:prstGeom prst="rect">
            <a:avLst/>
          </a:prstGeom>
          <a:noFill/>
          <a:ln w="9525" cap="flat" cmpd="sng">
            <a:solidFill>
              <a:srgbClr val="4A86E8"/>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panose="020B0604020202020204"/>
              <a:buNone/>
            </a:pPr>
            <a:r>
              <a:rPr lang="en-GB" sz="1200" b="0" i="1" u="none" strike="noStrike" cap="none">
                <a:solidFill>
                  <a:srgbClr val="4A86E8"/>
                </a:solidFill>
                <a:latin typeface="Nunito"/>
                <a:ea typeface="Nunito"/>
                <a:cs typeface="Nunito"/>
                <a:sym typeface="Nunito"/>
              </a:rPr>
              <a:t>Controls frame rate of the video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191" name="Google Shape;191;p19"/>
          <p:cNvCxnSpPr/>
          <p:nvPr/>
        </p:nvCxnSpPr>
        <p:spPr>
          <a:xfrm>
            <a:off x="5325950" y="1477025"/>
            <a:ext cx="756000" cy="8700"/>
          </a:xfrm>
          <a:prstGeom prst="straightConnector1">
            <a:avLst/>
          </a:prstGeom>
          <a:noFill/>
          <a:ln w="9525" cap="flat" cmpd="sng">
            <a:solidFill>
              <a:schemeClr val="dk2"/>
            </a:solidFill>
            <a:prstDash val="solid"/>
            <a:round/>
            <a:headEnd type="none" w="sm" len="sm"/>
            <a:tailEnd type="triangle" w="med" len="med"/>
          </a:ln>
        </p:spPr>
      </p:cxnSp>
      <p:sp>
        <p:nvSpPr>
          <p:cNvPr id="192" name="Google Shape;192;p19"/>
          <p:cNvSpPr txBox="1"/>
          <p:nvPr/>
        </p:nvSpPr>
        <p:spPr>
          <a:xfrm>
            <a:off x="6144000" y="1296725"/>
            <a:ext cx="2688300" cy="369300"/>
          </a:xfrm>
          <a:prstGeom prst="rect">
            <a:avLst/>
          </a:prstGeom>
          <a:noFill/>
          <a:ln w="9525" cap="flat" cmpd="sng">
            <a:solidFill>
              <a:srgbClr val="4A86E8"/>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panose="020B0604020202020204"/>
              <a:buNone/>
            </a:pPr>
            <a:r>
              <a:rPr lang="en-GB" sz="1200" b="0" i="1" u="none" strike="noStrike" cap="none">
                <a:solidFill>
                  <a:srgbClr val="4A86E8"/>
                </a:solidFill>
                <a:latin typeface="Nunito"/>
                <a:ea typeface="Nunito"/>
                <a:cs typeface="Nunito"/>
                <a:sym typeface="Nunito"/>
              </a:rPr>
              <a:t>Video writer which creates video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3" name="Google Shape;193;p19"/>
          <p:cNvSpPr txBox="1"/>
          <p:nvPr/>
        </p:nvSpPr>
        <p:spPr>
          <a:xfrm>
            <a:off x="5026550" y="2161225"/>
            <a:ext cx="3000000" cy="554100"/>
          </a:xfrm>
          <a:prstGeom prst="rect">
            <a:avLst/>
          </a:prstGeom>
          <a:noFill/>
          <a:ln w="9525" cap="flat" cmpd="sng">
            <a:solidFill>
              <a:srgbClr val="4A86E8"/>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panose="020B0604020202020204"/>
              <a:buNone/>
            </a:pPr>
            <a:r>
              <a:rPr lang="en-GB" sz="1200" b="0" i="1" u="none" strike="noStrike" cap="none">
                <a:solidFill>
                  <a:srgbClr val="4A86E8"/>
                </a:solidFill>
                <a:latin typeface="Nunito"/>
                <a:ea typeface="Nunito"/>
                <a:cs typeface="Nunito"/>
                <a:sym typeface="Nunito"/>
              </a:rPr>
              <a:t>Adds current frame of each iteration to video file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194" name="Google Shape;194;p19"/>
          <p:cNvCxnSpPr/>
          <p:nvPr/>
        </p:nvCxnSpPr>
        <p:spPr>
          <a:xfrm>
            <a:off x="3206000" y="1720300"/>
            <a:ext cx="2432700" cy="199800"/>
          </a:xfrm>
          <a:prstGeom prst="straightConnector1">
            <a:avLst/>
          </a:prstGeom>
          <a:noFill/>
          <a:ln w="9525" cap="flat" cmpd="sng">
            <a:solidFill>
              <a:schemeClr val="dk2"/>
            </a:solidFill>
            <a:prstDash val="solid"/>
            <a:round/>
            <a:headEnd type="none" w="sm" len="sm"/>
            <a:tailEnd type="triangle" w="med" len="med"/>
          </a:ln>
        </p:spPr>
      </p:cxnSp>
      <p:cxnSp>
        <p:nvCxnSpPr>
          <p:cNvPr id="195" name="Google Shape;195;p19"/>
          <p:cNvCxnSpPr>
            <a:endCxn id="193" idx="1"/>
          </p:cNvCxnSpPr>
          <p:nvPr/>
        </p:nvCxnSpPr>
        <p:spPr>
          <a:xfrm>
            <a:off x="4074950" y="2232775"/>
            <a:ext cx="951600" cy="205500"/>
          </a:xfrm>
          <a:prstGeom prst="straightConnector1">
            <a:avLst/>
          </a:prstGeom>
          <a:noFill/>
          <a:ln w="9525" cap="flat" cmpd="sng">
            <a:solidFill>
              <a:schemeClr val="dk2"/>
            </a:solidFill>
            <a:prstDash val="solid"/>
            <a:round/>
            <a:headEnd type="none" w="sm" len="sm"/>
            <a:tailEnd type="triangl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71" name="Shape 71"/>
        <p:cNvGrpSpPr/>
        <p:nvPr/>
      </p:nvGrpSpPr>
      <p:grpSpPr>
        <a:xfrm>
          <a:off x="0" y="0"/>
          <a:ext cx="0" cy="0"/>
          <a:chOff x="0" y="0"/>
          <a:chExt cx="0" cy="0"/>
        </a:xfrm>
      </p:grpSpPr>
      <p:sp>
        <p:nvSpPr>
          <p:cNvPr id="72" name="Google Shape;72;p2"/>
          <p:cNvSpPr txBox="1"/>
          <p:nvPr>
            <p:ph type="title"/>
          </p:nvPr>
        </p:nvSpPr>
        <p:spPr>
          <a:xfrm>
            <a:off x="311700" y="445025"/>
            <a:ext cx="8520600" cy="868500"/>
          </a:xfrm>
          <a:prstGeom prst="rect">
            <a:avLst/>
          </a:prstGeom>
          <a:noFill/>
          <a:ln w="28575" cap="flat" cmpd="sng">
            <a:solidFill>
              <a:srgbClr val="674EA7"/>
            </a:solidFill>
            <a:prstDash val="solid"/>
            <a:round/>
            <a:headEnd type="none" w="sm" len="sm"/>
            <a:tailEnd type="none" w="sm" len="sm"/>
          </a:ln>
          <a:effectLst>
            <a:outerShdw algn="bl" rotWithShape="0">
              <a:srgbClr val="999999">
                <a:alpha val="10980"/>
              </a:srgbClr>
            </a:outerShdw>
          </a:effectLst>
        </p:spPr>
        <p:txBody>
          <a:bodyPr spcFirstLastPara="1" wrap="square" lIns="91425" tIns="91425" rIns="91425" bIns="91425" anchor="ctr" anchorCtr="0">
            <a:noAutofit/>
          </a:bodyPr>
          <a:lstStyle/>
          <a:p>
            <a:pPr marL="0" lvl="0" indent="0" algn="ctr" rtl="0">
              <a:lnSpc>
                <a:spcPct val="110000"/>
              </a:lnSpc>
              <a:spcBef>
                <a:spcPts val="1500"/>
              </a:spcBef>
              <a:spcAft>
                <a:spcPts val="800"/>
              </a:spcAft>
              <a:buSzPts val="990"/>
              <a:buNone/>
            </a:pPr>
            <a:r>
              <a:rPr lang="en-GB" sz="3430" b="0">
                <a:solidFill>
                  <a:srgbClr val="A64D79"/>
                </a:solidFill>
                <a:latin typeface="Nunito ExtraBold"/>
                <a:ea typeface="Nunito ExtraBold"/>
                <a:cs typeface="Nunito ExtraBold"/>
                <a:sym typeface="Nunito ExtraBold"/>
              </a:rPr>
              <a:t>Project Title: Many Body Collisions</a:t>
            </a:r>
            <a:endParaRPr sz="4240" b="0">
              <a:solidFill>
                <a:srgbClr val="A64D79"/>
              </a:solidFill>
              <a:latin typeface="Nunito ExtraBold"/>
              <a:ea typeface="Nunito ExtraBold"/>
              <a:cs typeface="Nunito ExtraBold"/>
              <a:sym typeface="Nunito ExtraBold"/>
            </a:endParaRPr>
          </a:p>
        </p:txBody>
      </p:sp>
      <p:pic>
        <p:nvPicPr>
          <p:cNvPr id="75" name="Google Shape;75;p2"/>
          <p:cNvPicPr preferRelativeResize="0"/>
          <p:nvPr/>
        </p:nvPicPr>
        <p:blipFill rotWithShape="1">
          <a:blip r:embed="rId1"/>
          <a:srcRect l="20801" t="6050" r="27182" b="12614"/>
          <a:stretch>
            <a:fillRect/>
          </a:stretch>
        </p:blipFill>
        <p:spPr>
          <a:xfrm>
            <a:off x="3052625" y="1944525"/>
            <a:ext cx="2789700" cy="20378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additive="base">
                                        <p:cTn id="7" dur="1000"/>
                                        <p:tgtEl>
                                          <p:spTgt spid="75"/>
                                        </p:tgtEl>
                                        <p:attrNameLst>
                                          <p:attrName>ppt_y</p:attrName>
                                        </p:attrNameLst>
                                      </p:cBhvr>
                                      <p:tavLst>
                                        <p:tav tm="0" fmla="">
                                          <p:val>
                                            <p:strVal val="#ppt_y-1"/>
                                          </p:val>
                                        </p:tav>
                                        <p:tav tm="100000" fmla="">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99" name="Shape 199"/>
        <p:cNvGrpSpPr/>
        <p:nvPr/>
      </p:nvGrpSpPr>
      <p:grpSpPr>
        <a:xfrm>
          <a:off x="0" y="0"/>
          <a:ext cx="0" cy="0"/>
          <a:chOff x="0" y="0"/>
          <a:chExt cx="0" cy="0"/>
        </a:xfrm>
      </p:grpSpPr>
      <p:sp>
        <p:nvSpPr>
          <p:cNvPr id="200" name="Google Shape;200;p20"/>
          <p:cNvSpPr txBox="1"/>
          <p:nvPr>
            <p:ph type="title"/>
          </p:nvPr>
        </p:nvSpPr>
        <p:spPr>
          <a:xfrm>
            <a:off x="311700" y="96325"/>
            <a:ext cx="8520600" cy="542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891"/>
              <a:buNone/>
            </a:pPr>
            <a:r>
              <a:rPr lang="en-GB" sz="2900">
                <a:solidFill>
                  <a:srgbClr val="A64D79"/>
                </a:solidFill>
                <a:latin typeface="Nunito"/>
                <a:ea typeface="Nunito"/>
                <a:cs typeface="Nunito"/>
                <a:sym typeface="Nunito"/>
              </a:rPr>
              <a:t>Graphic Visualiser Output</a:t>
            </a:r>
            <a:endParaRPr sz="2900">
              <a:solidFill>
                <a:srgbClr val="A64D79"/>
              </a:solidFill>
              <a:latin typeface="Nunito"/>
              <a:ea typeface="Nunito"/>
              <a:cs typeface="Nunito"/>
              <a:sym typeface="Nunito"/>
            </a:endParaRPr>
          </a:p>
        </p:txBody>
      </p:sp>
      <p:pic>
        <p:nvPicPr>
          <p:cNvPr id="201" name="Google Shape;201;p20" title="OPENMP_Video_Trim.mp4">
            <a:hlinkClick r:id="rId1"/>
          </p:cNvPr>
          <p:cNvPicPr preferRelativeResize="0"/>
          <p:nvPr/>
        </p:nvPicPr>
        <p:blipFill rotWithShape="1">
          <a:blip r:embed="rId2"/>
          <a:srcRect/>
          <a:stretch>
            <a:fillRect/>
          </a:stretch>
        </p:blipFill>
        <p:spPr>
          <a:xfrm>
            <a:off x="1942127" y="1051825"/>
            <a:ext cx="5914800" cy="3761025"/>
          </a:xfrm>
          <a:prstGeom prst="rect">
            <a:avLst/>
          </a:prstGeom>
          <a:noFill/>
          <a:ln>
            <a:noFill/>
          </a:ln>
        </p:spPr>
      </p:pic>
      <p:sp>
        <p:nvSpPr>
          <p:cNvPr id="202" name="Google Shape;202;p20"/>
          <p:cNvSpPr txBox="1"/>
          <p:nvPr/>
        </p:nvSpPr>
        <p:spPr>
          <a:xfrm>
            <a:off x="121050" y="638575"/>
            <a:ext cx="8901900" cy="384900"/>
          </a:xfrm>
          <a:prstGeom prst="rect">
            <a:avLst/>
          </a:prstGeom>
          <a:noFill/>
          <a:ln>
            <a:noFill/>
          </a:ln>
        </p:spPr>
        <p:txBody>
          <a:bodyPr spcFirstLastPara="1" wrap="square" lIns="91425" tIns="91425" rIns="91425" bIns="91425" anchor="t" anchorCtr="0">
            <a:spAutoFit/>
          </a:bodyPr>
          <a:lstStyle/>
          <a:p>
            <a:pPr marL="457200" marR="0" lvl="0" indent="-311150" algn="l" rtl="0">
              <a:lnSpc>
                <a:spcPct val="100000"/>
              </a:lnSpc>
              <a:spcBef>
                <a:spcPts val="0"/>
              </a:spcBef>
              <a:spcAft>
                <a:spcPts val="0"/>
              </a:spcAft>
              <a:buClr>
                <a:srgbClr val="000000"/>
              </a:buClr>
              <a:buSzPts val="1300"/>
              <a:buFont typeface="Nunito"/>
              <a:buChar char="❖"/>
            </a:pPr>
            <a:r>
              <a:rPr lang="en-GB" sz="1300" b="0" i="0" u="none" strike="noStrike" cap="none">
                <a:solidFill>
                  <a:srgbClr val="000000"/>
                </a:solidFill>
                <a:latin typeface="Nunito"/>
                <a:ea typeface="Nunito"/>
                <a:cs typeface="Nunito"/>
                <a:sym typeface="Nunito"/>
              </a:rPr>
              <a:t>The video below shows the sample graphic visualizer output of many body oscillations simulated in MATLAB</a:t>
            </a:r>
            <a:endParaRPr sz="1300" b="0" i="0" u="none" strike="noStrike" cap="none">
              <a:solidFill>
                <a:srgbClr val="000000"/>
              </a:solidFill>
              <a:latin typeface="Nunito"/>
              <a:ea typeface="Nunito"/>
              <a:cs typeface="Nunito"/>
              <a:sym typeface="Nuni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1"/>
                                        </p:tgtEl>
                                        <p:attrNameLst>
                                          <p:attrName>style.visibility</p:attrName>
                                        </p:attrNameLst>
                                      </p:cBhvr>
                                      <p:to>
                                        <p:strVal val="visible"/>
                                      </p:to>
                                    </p:set>
                                    <p:animEffect transition="in" filter="fade">
                                      <p:cBhvr>
                                        <p:cTn id="7" dur="1000"/>
                                        <p:tgtEl>
                                          <p:spTgt spid="2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206" name="Shape 206"/>
        <p:cNvGrpSpPr/>
        <p:nvPr/>
      </p:nvGrpSpPr>
      <p:grpSpPr>
        <a:xfrm>
          <a:off x="0" y="0"/>
          <a:ext cx="0" cy="0"/>
          <a:chOff x="0" y="0"/>
          <a:chExt cx="0" cy="0"/>
        </a:xfrm>
      </p:grpSpPr>
      <p:sp>
        <p:nvSpPr>
          <p:cNvPr id="207" name="Google Shape;207;p21"/>
          <p:cNvSpPr txBox="1"/>
          <p:nvPr>
            <p:ph type="title"/>
          </p:nvPr>
        </p:nvSpPr>
        <p:spPr>
          <a:xfrm>
            <a:off x="311700" y="414100"/>
            <a:ext cx="8520600" cy="607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891"/>
              <a:buNone/>
            </a:pPr>
            <a:r>
              <a:rPr lang="en-GB" sz="2925">
                <a:solidFill>
                  <a:srgbClr val="A64D79"/>
                </a:solidFill>
                <a:latin typeface="Nunito"/>
                <a:ea typeface="Nunito"/>
                <a:cs typeface="Nunito"/>
                <a:sym typeface="Nunito"/>
              </a:rPr>
              <a:t>Conclusion</a:t>
            </a:r>
            <a:endParaRPr sz="2925">
              <a:solidFill>
                <a:srgbClr val="A64D79"/>
              </a:solidFill>
              <a:latin typeface="Nunito"/>
              <a:ea typeface="Nunito"/>
              <a:cs typeface="Nunito"/>
              <a:sym typeface="Nunito"/>
            </a:endParaRPr>
          </a:p>
        </p:txBody>
      </p:sp>
      <p:sp>
        <p:nvSpPr>
          <p:cNvPr id="208" name="Google Shape;208;p21"/>
          <p:cNvSpPr txBox="1"/>
          <p:nvPr>
            <p:ph type="body" idx="1"/>
          </p:nvPr>
        </p:nvSpPr>
        <p:spPr>
          <a:xfrm>
            <a:off x="311700" y="1329325"/>
            <a:ext cx="8520600" cy="32397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Font typeface="Nunito Medium"/>
              <a:buChar char="➢"/>
            </a:pPr>
            <a:r>
              <a:rPr lang="en-GB">
                <a:latin typeface="Nunito Medium"/>
                <a:ea typeface="Nunito Medium"/>
                <a:cs typeface="Nunito Medium"/>
                <a:sym typeface="Nunito Medium"/>
              </a:rPr>
              <a:t>Many body collisions were implemented in a parallel environment which optimized the code and reduced the execution time as expected from an openmp environment.</a:t>
            </a:r>
            <a:endParaRPr>
              <a:latin typeface="Nunito Medium"/>
              <a:ea typeface="Nunito Medium"/>
              <a:cs typeface="Nunito Medium"/>
              <a:sym typeface="Nunito Medium"/>
            </a:endParaRPr>
          </a:p>
          <a:p>
            <a:pPr marL="457200" lvl="0" indent="-342900" algn="l" rtl="0">
              <a:lnSpc>
                <a:spcPct val="115000"/>
              </a:lnSpc>
              <a:spcBef>
                <a:spcPts val="0"/>
              </a:spcBef>
              <a:spcAft>
                <a:spcPts val="0"/>
              </a:spcAft>
              <a:buSzPts val="1800"/>
              <a:buFont typeface="Nunito Medium"/>
              <a:buChar char="➢"/>
            </a:pPr>
            <a:r>
              <a:rPr lang="en-GB">
                <a:latin typeface="Nunito Medium"/>
                <a:ea typeface="Nunito Medium"/>
                <a:cs typeface="Nunito Medium"/>
                <a:sym typeface="Nunito Medium"/>
              </a:rPr>
              <a:t> The scalability of threads proved in reducing the time complexity with parallel utilization of resources .</a:t>
            </a:r>
            <a:endParaRPr>
              <a:latin typeface="Nunito Medium"/>
              <a:ea typeface="Nunito Medium"/>
              <a:cs typeface="Nunito Medium"/>
              <a:sym typeface="Nunito Medium"/>
            </a:endParaRPr>
          </a:p>
          <a:p>
            <a:pPr marL="457200" lvl="0" indent="-342900" algn="l" rtl="0">
              <a:lnSpc>
                <a:spcPct val="115000"/>
              </a:lnSpc>
              <a:spcBef>
                <a:spcPts val="0"/>
              </a:spcBef>
              <a:spcAft>
                <a:spcPts val="0"/>
              </a:spcAft>
              <a:buSzPts val="1800"/>
              <a:buFont typeface="Nunito Medium"/>
              <a:buChar char="➢"/>
            </a:pPr>
            <a:r>
              <a:rPr lang="en-GB">
                <a:latin typeface="Nunito Medium"/>
                <a:ea typeface="Nunito Medium"/>
                <a:cs typeface="Nunito Medium"/>
                <a:sym typeface="Nunito Medium"/>
              </a:rPr>
              <a:t>Laws of physics and observations on collisions and their study could easily be modelled for large number of bodies with less execution time through openmp environment . Openmp  has lot of processing capabilities and its parallel features are very useful in optimizing real life applications.</a:t>
            </a:r>
            <a:endParaRPr>
              <a:latin typeface="Nunito"/>
              <a:ea typeface="Nunito"/>
              <a:cs typeface="Nunito"/>
              <a:sym typeface="Nuni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212" name="Shape 212"/>
        <p:cNvGrpSpPr/>
        <p:nvPr/>
      </p:nvGrpSpPr>
      <p:grpSpPr>
        <a:xfrm>
          <a:off x="0" y="0"/>
          <a:ext cx="0" cy="0"/>
          <a:chOff x="0" y="0"/>
          <a:chExt cx="0" cy="0"/>
        </a:xfrm>
      </p:grpSpPr>
      <p:sp>
        <p:nvSpPr>
          <p:cNvPr id="213" name="Google Shape;213;g14860aa58cc_0_0"/>
          <p:cNvSpPr txBox="1"/>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rgbClr val="000000"/>
              </a:buClr>
              <a:buSzPct val="30000"/>
              <a:buFont typeface="Arial" panose="020B0604020202020204"/>
              <a:buNone/>
            </a:pPr>
            <a:r>
              <a:rPr lang="en-GB" sz="2925">
                <a:solidFill>
                  <a:srgbClr val="A64D79"/>
                </a:solidFill>
                <a:latin typeface="Nunito"/>
                <a:ea typeface="Nunito"/>
                <a:cs typeface="Nunito"/>
                <a:sym typeface="Nunito"/>
              </a:rPr>
              <a:t>Link to Code and Other Files</a:t>
            </a:r>
            <a:endParaRPr lang="en-GB" sz="2925">
              <a:solidFill>
                <a:srgbClr val="A64D79"/>
              </a:solidFill>
              <a:latin typeface="Nunito"/>
              <a:ea typeface="Nunito"/>
              <a:cs typeface="Nunito"/>
              <a:sym typeface="Nunito"/>
            </a:endParaRPr>
          </a:p>
        </p:txBody>
      </p:sp>
      <p:sp>
        <p:nvSpPr>
          <p:cNvPr id="214" name="Google Shape;214;g14860aa58cc_0_0"/>
          <p:cNvSpPr txBox="1"/>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Drive Link: </a:t>
            </a:r>
            <a:r>
              <a:rPr lang="en-GB" sz="1700" u="sng">
                <a:solidFill>
                  <a:schemeClr val="hlink"/>
                </a:solidFill>
                <a:hlinkClick r:id="rId1"/>
              </a:rPr>
              <a:t>https://drive.google.com/drive/folders/1cLLeRcXoEvi9opQKnB3dcUGrlET4MLhJ</a:t>
            </a:r>
            <a:endParaRPr sz="17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218" name="Shape 218"/>
        <p:cNvGrpSpPr/>
        <p:nvPr/>
      </p:nvGrpSpPr>
      <p:grpSpPr>
        <a:xfrm>
          <a:off x="0" y="0"/>
          <a:ext cx="0" cy="0"/>
          <a:chOff x="0" y="0"/>
          <a:chExt cx="0" cy="0"/>
        </a:xfrm>
      </p:grpSpPr>
      <p:pic>
        <p:nvPicPr>
          <p:cNvPr id="219" name="Google Shape;219;p22"/>
          <p:cNvPicPr preferRelativeResize="0"/>
          <p:nvPr/>
        </p:nvPicPr>
        <p:blipFill rotWithShape="1">
          <a:blip r:embed="rId1"/>
          <a:srcRect/>
          <a:stretch>
            <a:fillRect/>
          </a:stretch>
        </p:blipFill>
        <p:spPr>
          <a:xfrm>
            <a:off x="1688925" y="152400"/>
            <a:ext cx="6048376" cy="48387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79" name="Shape 79"/>
        <p:cNvGrpSpPr/>
        <p:nvPr/>
      </p:nvGrpSpPr>
      <p:grpSpPr>
        <a:xfrm>
          <a:off x="0" y="0"/>
          <a:ext cx="0" cy="0"/>
          <a:chOff x="0" y="0"/>
          <a:chExt cx="0" cy="0"/>
        </a:xfrm>
      </p:grpSpPr>
      <p:sp>
        <p:nvSpPr>
          <p:cNvPr id="80" name="Google Shape;80;p3"/>
          <p:cNvSpPr txBox="1"/>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000"/>
              <a:buNone/>
            </a:pPr>
            <a:r>
              <a:rPr lang="en-GB">
                <a:solidFill>
                  <a:srgbClr val="A64D79"/>
                </a:solidFill>
                <a:latin typeface="Nunito"/>
                <a:ea typeface="Nunito"/>
                <a:cs typeface="Nunito"/>
                <a:sym typeface="Nunito"/>
              </a:rPr>
              <a:t>Open MP</a:t>
            </a:r>
            <a:endParaRPr>
              <a:solidFill>
                <a:srgbClr val="A64D79"/>
              </a:solidFill>
              <a:latin typeface="Nunito"/>
              <a:ea typeface="Nunito"/>
              <a:cs typeface="Nunito"/>
              <a:sym typeface="Nunito"/>
            </a:endParaRPr>
          </a:p>
        </p:txBody>
      </p:sp>
      <p:sp>
        <p:nvSpPr>
          <p:cNvPr id="81" name="Google Shape;81;p3"/>
          <p:cNvSpPr txBox="1"/>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GB"/>
              <a:t>OpenMp allows us to perform parallel execution of code on the machine using the predefined facilities that are defined in it. This allows us to use the full capability of modern systems to increase efficiency and throughput of the systems.</a:t>
            </a:r>
            <a:endParaRPr lang="en-GB"/>
          </a:p>
          <a:p>
            <a:pPr marL="0" lvl="0" indent="0" algn="l" rtl="0">
              <a:lnSpc>
                <a:spcPct val="115000"/>
              </a:lnSpc>
              <a:spcBef>
                <a:spcPts val="1200"/>
              </a:spcBef>
              <a:spcAft>
                <a:spcPts val="1200"/>
              </a:spcAft>
              <a:buSzPts val="1800"/>
              <a:buNone/>
            </a:pPr>
          </a:p>
        </p:txBody>
      </p:sp>
      <p:pic>
        <p:nvPicPr>
          <p:cNvPr id="82" name="Google Shape;82;p3"/>
          <p:cNvPicPr preferRelativeResize="0"/>
          <p:nvPr/>
        </p:nvPicPr>
        <p:blipFill rotWithShape="1">
          <a:blip r:embed="rId1"/>
          <a:srcRect/>
          <a:stretch>
            <a:fillRect/>
          </a:stretch>
        </p:blipFill>
        <p:spPr>
          <a:xfrm>
            <a:off x="2566124" y="2475300"/>
            <a:ext cx="4011750" cy="23896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86" name="Shape 86"/>
        <p:cNvGrpSpPr/>
        <p:nvPr/>
      </p:nvGrpSpPr>
      <p:grpSpPr>
        <a:xfrm>
          <a:off x="0" y="0"/>
          <a:ext cx="0" cy="0"/>
          <a:chOff x="0" y="0"/>
          <a:chExt cx="0" cy="0"/>
        </a:xfrm>
      </p:grpSpPr>
      <p:sp>
        <p:nvSpPr>
          <p:cNvPr id="87" name="Google Shape;87;p4"/>
          <p:cNvSpPr txBox="1"/>
          <p:nvPr>
            <p:ph type="ctrTitle"/>
          </p:nvPr>
        </p:nvSpPr>
        <p:spPr>
          <a:xfrm>
            <a:off x="1004150" y="1751764"/>
            <a:ext cx="7136700" cy="10224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00000"/>
              </a:lnSpc>
              <a:spcBef>
                <a:spcPts val="0"/>
              </a:spcBef>
              <a:spcAft>
                <a:spcPts val="0"/>
              </a:spcAft>
              <a:buSzPct val="111000"/>
              <a:buNone/>
            </a:pPr>
            <a:r>
              <a:rPr lang="en-GB">
                <a:latin typeface="Nunito"/>
                <a:ea typeface="Nunito"/>
                <a:cs typeface="Nunito"/>
                <a:sym typeface="Nunito"/>
              </a:rPr>
              <a:t>Multi Body Simulations </a:t>
            </a:r>
            <a:endParaRPr>
              <a:latin typeface="Nunito"/>
              <a:ea typeface="Nunito"/>
              <a:cs typeface="Nunito"/>
              <a:sym typeface="Nunito"/>
            </a:endParaRPr>
          </a:p>
        </p:txBody>
      </p:sp>
      <p:sp>
        <p:nvSpPr>
          <p:cNvPr id="88" name="Google Shape;88;p4"/>
          <p:cNvSpPr txBox="1"/>
          <p:nvPr/>
        </p:nvSpPr>
        <p:spPr>
          <a:xfrm>
            <a:off x="2632850" y="2898675"/>
            <a:ext cx="3879300" cy="5229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900"/>
              <a:buFont typeface="Arial" panose="020B0604020202020204"/>
              <a:buNone/>
            </a:pPr>
            <a:r>
              <a:rPr lang="en-GB" sz="1900" b="0" i="0" u="none" strike="noStrike" cap="none">
                <a:solidFill>
                  <a:srgbClr val="000000"/>
                </a:solidFill>
                <a:latin typeface="Open Sans"/>
                <a:ea typeface="Open Sans"/>
                <a:cs typeface="Open Sans"/>
                <a:sym typeface="Open Sans"/>
              </a:rPr>
              <a:t>OPENMP - CPP Code</a:t>
            </a:r>
            <a:endParaRPr sz="1900" b="0" i="0" u="none" strike="noStrike" cap="none">
              <a:solidFill>
                <a:srgbClr val="000000"/>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92" name="Shape 92"/>
        <p:cNvGrpSpPr/>
        <p:nvPr/>
      </p:nvGrpSpPr>
      <p:grpSpPr>
        <a:xfrm>
          <a:off x="0" y="0"/>
          <a:ext cx="0" cy="0"/>
          <a:chOff x="0" y="0"/>
          <a:chExt cx="0" cy="0"/>
        </a:xfrm>
      </p:grpSpPr>
      <p:sp>
        <p:nvSpPr>
          <p:cNvPr id="93" name="Google Shape;93;p5"/>
          <p:cNvSpPr txBox="1"/>
          <p:nvPr>
            <p:ph type="title"/>
          </p:nvPr>
        </p:nvSpPr>
        <p:spPr>
          <a:xfrm>
            <a:off x="322597"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000"/>
              <a:buNone/>
            </a:pPr>
            <a:r>
              <a:rPr lang="en-GB">
                <a:solidFill>
                  <a:srgbClr val="A64D79"/>
                </a:solidFill>
                <a:latin typeface="Nunito"/>
                <a:ea typeface="Nunito"/>
                <a:cs typeface="Nunito"/>
                <a:sym typeface="Nunito"/>
              </a:rPr>
              <a:t>Reading And Writing To The Files</a:t>
            </a:r>
            <a:endParaRPr>
              <a:solidFill>
                <a:srgbClr val="A64D79"/>
              </a:solidFill>
              <a:latin typeface="Nunito"/>
              <a:ea typeface="Nunito"/>
              <a:cs typeface="Nunito"/>
              <a:sym typeface="Nunito"/>
            </a:endParaRPr>
          </a:p>
        </p:txBody>
      </p:sp>
      <p:sp>
        <p:nvSpPr>
          <p:cNvPr id="94" name="Google Shape;94;p5"/>
          <p:cNvSpPr txBox="1"/>
          <p:nvPr>
            <p:ph type="body" idx="1"/>
          </p:nvPr>
        </p:nvSpPr>
        <p:spPr>
          <a:xfrm>
            <a:off x="311700" y="1234175"/>
            <a:ext cx="8520600" cy="33027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GB" sz="1700">
                <a:latin typeface="Nunito Medium"/>
                <a:ea typeface="Nunito Medium"/>
                <a:cs typeface="Nunito Medium"/>
                <a:sym typeface="Nunito Medium"/>
              </a:rPr>
              <a:t>File Stream is used to read the input from the Trajectory.txt file.</a:t>
            </a:r>
            <a:endParaRPr sz="1700">
              <a:latin typeface="Nunito Medium"/>
              <a:ea typeface="Nunito Medium"/>
              <a:cs typeface="Nunito Medium"/>
              <a:sym typeface="Nunito Medium"/>
            </a:endParaRPr>
          </a:p>
          <a:p>
            <a:pPr marL="0" lvl="0" indent="0" algn="l" rtl="0">
              <a:lnSpc>
                <a:spcPct val="115000"/>
              </a:lnSpc>
              <a:spcBef>
                <a:spcPts val="1200"/>
              </a:spcBef>
              <a:spcAft>
                <a:spcPts val="1200"/>
              </a:spcAft>
              <a:buSzPts val="1800"/>
              <a:buNone/>
            </a:pPr>
            <a:r>
              <a:rPr lang="en-GB" sz="1700">
                <a:latin typeface="Nunito Medium"/>
                <a:ea typeface="Nunito Medium"/>
                <a:cs typeface="Nunito Medium"/>
                <a:sym typeface="Nunito Medium"/>
              </a:rPr>
              <a:t>File Stream is used to write the output to the Coordinates.txt file.</a:t>
            </a:r>
            <a:endParaRPr sz="1700">
              <a:latin typeface="Nunito Medium"/>
              <a:ea typeface="Nunito Medium"/>
              <a:cs typeface="Nunito Medium"/>
              <a:sym typeface="Nunito Medium"/>
            </a:endParaRPr>
          </a:p>
        </p:txBody>
      </p:sp>
      <p:pic>
        <p:nvPicPr>
          <p:cNvPr id="95" name="Google Shape;95;p5"/>
          <p:cNvPicPr preferRelativeResize="0"/>
          <p:nvPr/>
        </p:nvPicPr>
        <p:blipFill rotWithShape="1">
          <a:blip r:embed="rId1"/>
          <a:srcRect/>
          <a:stretch>
            <a:fillRect/>
          </a:stretch>
        </p:blipFill>
        <p:spPr>
          <a:xfrm>
            <a:off x="1114425" y="2437175"/>
            <a:ext cx="6915150" cy="1924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99" name="Shape 99"/>
        <p:cNvGrpSpPr/>
        <p:nvPr/>
      </p:nvGrpSpPr>
      <p:grpSpPr>
        <a:xfrm>
          <a:off x="0" y="0"/>
          <a:ext cx="0" cy="0"/>
          <a:chOff x="0" y="0"/>
          <a:chExt cx="0" cy="0"/>
        </a:xfrm>
      </p:grpSpPr>
      <p:sp>
        <p:nvSpPr>
          <p:cNvPr id="100" name="Google Shape;100;p6"/>
          <p:cNvSpPr txBox="1"/>
          <p:nvPr>
            <p:ph type="title"/>
          </p:nvPr>
        </p:nvSpPr>
        <p:spPr>
          <a:xfrm>
            <a:off x="265500" y="1733850"/>
            <a:ext cx="4045200" cy="16758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4200"/>
              <a:buNone/>
            </a:pPr>
            <a:r>
              <a:rPr lang="en-GB">
                <a:solidFill>
                  <a:srgbClr val="A64D79"/>
                </a:solidFill>
                <a:latin typeface="Nunito"/>
                <a:ea typeface="Nunito"/>
                <a:cs typeface="Nunito"/>
                <a:sym typeface="Nunito"/>
              </a:rPr>
              <a:t>Storing The Input Values</a:t>
            </a:r>
            <a:endParaRPr>
              <a:solidFill>
                <a:srgbClr val="A64D79"/>
              </a:solidFill>
              <a:latin typeface="Nunito"/>
              <a:ea typeface="Nunito"/>
              <a:cs typeface="Nunito"/>
              <a:sym typeface="Nunito"/>
            </a:endParaRPr>
          </a:p>
        </p:txBody>
      </p:sp>
      <p:pic>
        <p:nvPicPr>
          <p:cNvPr id="101" name="Google Shape;101;p6"/>
          <p:cNvPicPr preferRelativeResize="0"/>
          <p:nvPr/>
        </p:nvPicPr>
        <p:blipFill rotWithShape="1">
          <a:blip r:embed="rId1"/>
          <a:srcRect/>
          <a:stretch>
            <a:fillRect/>
          </a:stretch>
        </p:blipFill>
        <p:spPr>
          <a:xfrm>
            <a:off x="5357925" y="76200"/>
            <a:ext cx="2962300" cy="49530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05" name="Shape 105"/>
        <p:cNvGrpSpPr/>
        <p:nvPr/>
      </p:nvGrpSpPr>
      <p:grpSpPr>
        <a:xfrm>
          <a:off x="0" y="0"/>
          <a:ext cx="0" cy="0"/>
          <a:chOff x="0" y="0"/>
          <a:chExt cx="0" cy="0"/>
        </a:xfrm>
      </p:grpSpPr>
      <p:sp>
        <p:nvSpPr>
          <p:cNvPr id="106" name="Google Shape;106;p7"/>
          <p:cNvSpPr txBox="1"/>
          <p:nvPr>
            <p:ph type="title"/>
          </p:nvPr>
        </p:nvSpPr>
        <p:spPr>
          <a:xfrm>
            <a:off x="311700" y="525500"/>
            <a:ext cx="8571300" cy="9420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3600"/>
              <a:buNone/>
            </a:pPr>
            <a:r>
              <a:rPr lang="en-GB" sz="3000">
                <a:solidFill>
                  <a:srgbClr val="A64D79"/>
                </a:solidFill>
                <a:latin typeface="Nunito"/>
                <a:ea typeface="Nunito"/>
                <a:cs typeface="Nunito"/>
                <a:sym typeface="Nunito"/>
              </a:rPr>
              <a:t>Simulation In Every Time Step</a:t>
            </a:r>
            <a:endParaRPr sz="3000">
              <a:solidFill>
                <a:srgbClr val="A64D79"/>
              </a:solidFill>
              <a:latin typeface="Nunito"/>
              <a:ea typeface="Nunito"/>
              <a:cs typeface="Nunito"/>
              <a:sym typeface="Nunito"/>
            </a:endParaRPr>
          </a:p>
        </p:txBody>
      </p:sp>
      <p:pic>
        <p:nvPicPr>
          <p:cNvPr id="107" name="Google Shape;107;p7"/>
          <p:cNvPicPr preferRelativeResize="0"/>
          <p:nvPr/>
        </p:nvPicPr>
        <p:blipFill rotWithShape="1">
          <a:blip r:embed="rId1"/>
          <a:srcRect/>
          <a:stretch>
            <a:fillRect/>
          </a:stretch>
        </p:blipFill>
        <p:spPr>
          <a:xfrm>
            <a:off x="1022613" y="1756800"/>
            <a:ext cx="7149474" cy="2829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11" name="Shape 111"/>
        <p:cNvGrpSpPr/>
        <p:nvPr/>
      </p:nvGrpSpPr>
      <p:grpSpPr>
        <a:xfrm>
          <a:off x="0" y="0"/>
          <a:ext cx="0" cy="0"/>
          <a:chOff x="0" y="0"/>
          <a:chExt cx="0" cy="0"/>
        </a:xfrm>
      </p:grpSpPr>
      <p:sp>
        <p:nvSpPr>
          <p:cNvPr id="112" name="Google Shape;112;p8"/>
          <p:cNvSpPr txBox="1"/>
          <p:nvPr>
            <p:ph type="title"/>
          </p:nvPr>
        </p:nvSpPr>
        <p:spPr>
          <a:xfrm>
            <a:off x="311700" y="445025"/>
            <a:ext cx="8520600" cy="7074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3600"/>
              <a:buNone/>
            </a:pPr>
            <a:r>
              <a:rPr lang="en-GB" sz="3000">
                <a:solidFill>
                  <a:srgbClr val="A64D79"/>
                </a:solidFill>
                <a:latin typeface="Nunito"/>
                <a:ea typeface="Nunito"/>
                <a:cs typeface="Nunito"/>
                <a:sym typeface="Nunito"/>
              </a:rPr>
              <a:t>Simulation Step One</a:t>
            </a:r>
            <a:endParaRPr sz="3000">
              <a:solidFill>
                <a:srgbClr val="A64D79"/>
              </a:solidFill>
              <a:latin typeface="Nunito"/>
              <a:ea typeface="Nunito"/>
              <a:cs typeface="Nunito"/>
              <a:sym typeface="Nunito"/>
            </a:endParaRPr>
          </a:p>
        </p:txBody>
      </p:sp>
      <p:sp>
        <p:nvSpPr>
          <p:cNvPr id="113" name="Google Shape;113;p8"/>
          <p:cNvSpPr txBox="1"/>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GB" sz="1600">
                <a:latin typeface="Nunito Medium"/>
                <a:ea typeface="Nunito Medium"/>
                <a:cs typeface="Nunito Medium"/>
                <a:sym typeface="Nunito Medium"/>
              </a:rPr>
              <a:t>Firstly, we need to calculate the force acting on each particle using every other particle in the environment.</a:t>
            </a:r>
            <a:endParaRPr sz="1600">
              <a:latin typeface="Nunito Medium"/>
              <a:ea typeface="Nunito Medium"/>
              <a:cs typeface="Nunito Medium"/>
              <a:sym typeface="Nunito Medium"/>
            </a:endParaRPr>
          </a:p>
          <a:p>
            <a:pPr marL="0" lvl="0" indent="0" algn="l" rtl="0">
              <a:lnSpc>
                <a:spcPct val="115000"/>
              </a:lnSpc>
              <a:spcBef>
                <a:spcPts val="1200"/>
              </a:spcBef>
              <a:spcAft>
                <a:spcPts val="0"/>
              </a:spcAft>
              <a:buSzPts val="1800"/>
              <a:buNone/>
            </a:pPr>
            <a:r>
              <a:rPr lang="en-GB" sz="1600">
                <a:latin typeface="Nunito Medium"/>
                <a:ea typeface="Nunito Medium"/>
                <a:cs typeface="Nunito Medium"/>
                <a:sym typeface="Nunito Medium"/>
              </a:rPr>
              <a:t>This is done by calculating the distance between them and applying the force formula, to derive the Vector force acting on them.</a:t>
            </a:r>
            <a:endParaRPr sz="1600">
              <a:latin typeface="Nunito Medium"/>
              <a:ea typeface="Nunito Medium"/>
              <a:cs typeface="Nunito Medium"/>
              <a:sym typeface="Nunito Medium"/>
            </a:endParaRPr>
          </a:p>
          <a:p>
            <a:pPr marL="0" lvl="0" indent="0" algn="l" rtl="0">
              <a:lnSpc>
                <a:spcPct val="115000"/>
              </a:lnSpc>
              <a:spcBef>
                <a:spcPts val="1200"/>
              </a:spcBef>
              <a:spcAft>
                <a:spcPts val="0"/>
              </a:spcAft>
              <a:buSzPts val="1800"/>
              <a:buNone/>
            </a:pPr>
            <a:r>
              <a:rPr lang="en-GB" sz="1600">
                <a:latin typeface="Nunito Medium"/>
                <a:ea typeface="Nunito Medium"/>
                <a:cs typeface="Nunito Medium"/>
                <a:sym typeface="Nunito Medium"/>
              </a:rPr>
              <a:t>This part is highly independent and therefore can be parallelized completely.</a:t>
            </a:r>
            <a:endParaRPr sz="1600">
              <a:latin typeface="Nunito Medium"/>
              <a:ea typeface="Nunito Medium"/>
              <a:cs typeface="Nunito Medium"/>
              <a:sym typeface="Nunito Medium"/>
            </a:endParaRPr>
          </a:p>
          <a:p>
            <a:pPr marL="0" lvl="0" indent="0" algn="l" rtl="0">
              <a:lnSpc>
                <a:spcPct val="115000"/>
              </a:lnSpc>
              <a:spcBef>
                <a:spcPts val="1200"/>
              </a:spcBef>
              <a:spcAft>
                <a:spcPts val="1200"/>
              </a:spcAft>
              <a:buSzPts val="1800"/>
              <a:buNone/>
            </a:pPr>
            <a:r>
              <a:rPr lang="en-GB" sz="1600">
                <a:latin typeface="Nunito Medium"/>
                <a:ea typeface="Nunito Medium"/>
                <a:cs typeface="Nunito Medium"/>
                <a:sym typeface="Nunito Medium"/>
              </a:rPr>
              <a:t>To make it more efficient we can collapse the 2 loops for better efficiency.</a:t>
            </a:r>
            <a:endParaRPr sz="1600">
              <a:latin typeface="Nunito Medium"/>
              <a:ea typeface="Nunito Medium"/>
              <a:cs typeface="Nunito Medium"/>
              <a:sym typeface="Nunito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17" name="Shape 117"/>
        <p:cNvGrpSpPr/>
        <p:nvPr/>
      </p:nvGrpSpPr>
      <p:grpSpPr>
        <a:xfrm>
          <a:off x="0" y="0"/>
          <a:ext cx="0" cy="0"/>
          <a:chOff x="0" y="0"/>
          <a:chExt cx="0" cy="0"/>
        </a:xfrm>
      </p:grpSpPr>
      <p:pic>
        <p:nvPicPr>
          <p:cNvPr id="118" name="Google Shape;118;p9"/>
          <p:cNvPicPr preferRelativeResize="0"/>
          <p:nvPr/>
        </p:nvPicPr>
        <p:blipFill rotWithShape="1">
          <a:blip r:embed="rId1"/>
          <a:srcRect/>
          <a:stretch>
            <a:fillRect/>
          </a:stretch>
        </p:blipFill>
        <p:spPr>
          <a:xfrm>
            <a:off x="1775625" y="38700"/>
            <a:ext cx="5592739" cy="5066101"/>
          </a:xfrm>
          <a:prstGeom prst="rect">
            <a:avLst/>
          </a:prstGeom>
          <a:noFill/>
          <a:ln>
            <a:noFill/>
          </a:ln>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5804</Words>
  <Application>WPS Presentation</Application>
  <PresentationFormat/>
  <Paragraphs>156</Paragraphs>
  <Slides>23</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23</vt:i4>
      </vt:variant>
    </vt:vector>
  </HeadingPairs>
  <TitlesOfParts>
    <vt:vector size="38" baseType="lpstr">
      <vt:lpstr>Arial</vt:lpstr>
      <vt:lpstr>SimSun</vt:lpstr>
      <vt:lpstr>Wingdings</vt:lpstr>
      <vt:lpstr>Arial</vt:lpstr>
      <vt:lpstr>PT Sans Narrow</vt:lpstr>
      <vt:lpstr>Open Sans</vt:lpstr>
      <vt:lpstr>Nunito ExtraBold</vt:lpstr>
      <vt:lpstr>Nunito SemiBold</vt:lpstr>
      <vt:lpstr>Nunito</vt:lpstr>
      <vt:lpstr>Lato</vt:lpstr>
      <vt:lpstr>Nunito Medium</vt:lpstr>
      <vt:lpstr>Microsoft YaHei</vt:lpstr>
      <vt:lpstr>Arial Unicode MS</vt:lpstr>
      <vt:lpstr>Courier New</vt:lpstr>
      <vt:lpstr>Tropic</vt:lpstr>
      <vt:lpstr>OPENMP END TERM PROJECT </vt:lpstr>
      <vt:lpstr>Project Title: Many Body Collisions</vt:lpstr>
      <vt:lpstr>Open MP</vt:lpstr>
      <vt:lpstr>Multi Body Simulations </vt:lpstr>
      <vt:lpstr>Reading And Writing To The Files</vt:lpstr>
      <vt:lpstr>Storing The Input Values</vt:lpstr>
      <vt:lpstr>Simulation In Every Time Step</vt:lpstr>
      <vt:lpstr>Simulation Step One</vt:lpstr>
      <vt:lpstr>PowerPoint 演示文稿</vt:lpstr>
      <vt:lpstr>Simulation Step Two</vt:lpstr>
      <vt:lpstr>PowerPoint 演示文稿</vt:lpstr>
      <vt:lpstr>Simulation Step Three</vt:lpstr>
      <vt:lpstr>PowerPoint 演示文稿</vt:lpstr>
      <vt:lpstr>Finalizing The Results</vt:lpstr>
      <vt:lpstr>Results</vt:lpstr>
      <vt:lpstr>Graphic Visualiser</vt:lpstr>
      <vt:lpstr>Reading the data from txt file</vt:lpstr>
      <vt:lpstr>Plotting the Many Bodies</vt:lpstr>
      <vt:lpstr>Video demonstration of Particles movement</vt:lpstr>
      <vt:lpstr>Graphic Visualiser Output</vt:lpstr>
      <vt:lpstr>Conclusion</vt:lpstr>
      <vt:lpstr>Link to Code and Other Files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OPENMP END TERM PROJECT </dc:title>
  <dc:creator/>
  <cp:lastModifiedBy>sande</cp:lastModifiedBy>
  <cp:revision>1</cp:revision>
  <dcterms:created xsi:type="dcterms:W3CDTF">2024-08-06T06:06:00Z</dcterms:created>
  <dcterms:modified xsi:type="dcterms:W3CDTF">2024-08-06T06:06:00Z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758DA3EEACDA4B5489DF9B9E307FAA97_12</vt:lpwstr>
  </property>
  <property fmtid="{D5CDD505-2E9C-101B-9397-08002B2CF9AE}" pid="3" name="KSOProductBuildVer">
    <vt:lpwstr>1033-12.2.0.13472</vt:lpwstr>
  </property>
</Properties>
</file>