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C827-F6C2-26DD-B4FC-B31FE02C91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1ED23CD-D9A0-37F8-208B-C808E59A7A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AC9789-0638-C982-974E-C5C9B3C4AFE9}"/>
              </a:ext>
            </a:extLst>
          </p:cNvPr>
          <p:cNvSpPr>
            <a:spLocks noGrp="1"/>
          </p:cNvSpPr>
          <p:nvPr>
            <p:ph type="dt" sz="half" idx="10"/>
          </p:nvPr>
        </p:nvSpPr>
        <p:spPr/>
        <p:txBody>
          <a:bodyPr/>
          <a:lstStyle/>
          <a:p>
            <a:fld id="{E0F0B7DA-F6D1-4535-887C-F104DE936627}" type="datetimeFigureOut">
              <a:rPr lang="en-IN" smtClean="0"/>
              <a:t>29-06-2023</a:t>
            </a:fld>
            <a:endParaRPr lang="en-IN"/>
          </a:p>
        </p:txBody>
      </p:sp>
      <p:sp>
        <p:nvSpPr>
          <p:cNvPr id="5" name="Footer Placeholder 4">
            <a:extLst>
              <a:ext uri="{FF2B5EF4-FFF2-40B4-BE49-F238E27FC236}">
                <a16:creationId xmlns:a16="http://schemas.microsoft.com/office/drawing/2014/main" id="{C5785ADE-1A2F-4162-E8C6-6B5E139FB3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BA2C7F-CAB3-BD5B-CC50-7D08657B98AA}"/>
              </a:ext>
            </a:extLst>
          </p:cNvPr>
          <p:cNvSpPr>
            <a:spLocks noGrp="1"/>
          </p:cNvSpPr>
          <p:nvPr>
            <p:ph type="sldNum" sz="quarter" idx="12"/>
          </p:nvPr>
        </p:nvSpPr>
        <p:spPr/>
        <p:txBody>
          <a:bodyPr/>
          <a:lstStyle/>
          <a:p>
            <a:fld id="{BB423F23-1841-40AB-A7A2-6B8EA69FD762}" type="slidenum">
              <a:rPr lang="en-IN" smtClean="0"/>
              <a:t>‹#›</a:t>
            </a:fld>
            <a:endParaRPr lang="en-IN"/>
          </a:p>
        </p:txBody>
      </p:sp>
    </p:spTree>
    <p:extLst>
      <p:ext uri="{BB962C8B-B14F-4D97-AF65-F5344CB8AC3E}">
        <p14:creationId xmlns:p14="http://schemas.microsoft.com/office/powerpoint/2010/main" val="51869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41F0-42CE-99B5-0CF6-A85C4BCFD6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43140E-706B-AE5E-C410-C4643B477F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A97E14-9EEC-559B-9702-4B8BFA1F3397}"/>
              </a:ext>
            </a:extLst>
          </p:cNvPr>
          <p:cNvSpPr>
            <a:spLocks noGrp="1"/>
          </p:cNvSpPr>
          <p:nvPr>
            <p:ph type="dt" sz="half" idx="10"/>
          </p:nvPr>
        </p:nvSpPr>
        <p:spPr/>
        <p:txBody>
          <a:bodyPr/>
          <a:lstStyle/>
          <a:p>
            <a:fld id="{E0F0B7DA-F6D1-4535-887C-F104DE936627}" type="datetimeFigureOut">
              <a:rPr lang="en-IN" smtClean="0"/>
              <a:t>29-06-2023</a:t>
            </a:fld>
            <a:endParaRPr lang="en-IN"/>
          </a:p>
        </p:txBody>
      </p:sp>
      <p:sp>
        <p:nvSpPr>
          <p:cNvPr id="5" name="Footer Placeholder 4">
            <a:extLst>
              <a:ext uri="{FF2B5EF4-FFF2-40B4-BE49-F238E27FC236}">
                <a16:creationId xmlns:a16="http://schemas.microsoft.com/office/drawing/2014/main" id="{9BCD9619-5C65-2BD6-AB10-D1445639B2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937FAF-91AC-3FD5-CEE6-F1B4ACFBA550}"/>
              </a:ext>
            </a:extLst>
          </p:cNvPr>
          <p:cNvSpPr>
            <a:spLocks noGrp="1"/>
          </p:cNvSpPr>
          <p:nvPr>
            <p:ph type="sldNum" sz="quarter" idx="12"/>
          </p:nvPr>
        </p:nvSpPr>
        <p:spPr/>
        <p:txBody>
          <a:bodyPr/>
          <a:lstStyle/>
          <a:p>
            <a:fld id="{BB423F23-1841-40AB-A7A2-6B8EA69FD762}" type="slidenum">
              <a:rPr lang="en-IN" smtClean="0"/>
              <a:t>‹#›</a:t>
            </a:fld>
            <a:endParaRPr lang="en-IN"/>
          </a:p>
        </p:txBody>
      </p:sp>
    </p:spTree>
    <p:extLst>
      <p:ext uri="{BB962C8B-B14F-4D97-AF65-F5344CB8AC3E}">
        <p14:creationId xmlns:p14="http://schemas.microsoft.com/office/powerpoint/2010/main" val="333747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0C9A50-6F9F-3EA2-B5FB-8C8D6D7B8A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56A64C-DFBA-6C62-30A8-49AEE1A526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AA3E92-BF5D-BD6E-5974-367D0B9668CA}"/>
              </a:ext>
            </a:extLst>
          </p:cNvPr>
          <p:cNvSpPr>
            <a:spLocks noGrp="1"/>
          </p:cNvSpPr>
          <p:nvPr>
            <p:ph type="dt" sz="half" idx="10"/>
          </p:nvPr>
        </p:nvSpPr>
        <p:spPr/>
        <p:txBody>
          <a:bodyPr/>
          <a:lstStyle/>
          <a:p>
            <a:fld id="{E0F0B7DA-F6D1-4535-887C-F104DE936627}" type="datetimeFigureOut">
              <a:rPr lang="en-IN" smtClean="0"/>
              <a:t>29-06-2023</a:t>
            </a:fld>
            <a:endParaRPr lang="en-IN"/>
          </a:p>
        </p:txBody>
      </p:sp>
      <p:sp>
        <p:nvSpPr>
          <p:cNvPr id="5" name="Footer Placeholder 4">
            <a:extLst>
              <a:ext uri="{FF2B5EF4-FFF2-40B4-BE49-F238E27FC236}">
                <a16:creationId xmlns:a16="http://schemas.microsoft.com/office/drawing/2014/main" id="{9C1EEEA8-1675-7E16-E2B4-A6607306A6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03883B-09A7-C250-9890-F05878D57BEC}"/>
              </a:ext>
            </a:extLst>
          </p:cNvPr>
          <p:cNvSpPr>
            <a:spLocks noGrp="1"/>
          </p:cNvSpPr>
          <p:nvPr>
            <p:ph type="sldNum" sz="quarter" idx="12"/>
          </p:nvPr>
        </p:nvSpPr>
        <p:spPr/>
        <p:txBody>
          <a:bodyPr/>
          <a:lstStyle/>
          <a:p>
            <a:fld id="{BB423F23-1841-40AB-A7A2-6B8EA69FD762}" type="slidenum">
              <a:rPr lang="en-IN" smtClean="0"/>
              <a:t>‹#›</a:t>
            </a:fld>
            <a:endParaRPr lang="en-IN"/>
          </a:p>
        </p:txBody>
      </p:sp>
    </p:spTree>
    <p:extLst>
      <p:ext uri="{BB962C8B-B14F-4D97-AF65-F5344CB8AC3E}">
        <p14:creationId xmlns:p14="http://schemas.microsoft.com/office/powerpoint/2010/main" val="6482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E9A21-1823-3FB7-ACBC-3BD4E1A9DE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ED29D0-D302-695D-DC99-6D1E96F811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1C645D-17F2-E42A-7F5F-AA90081336EE}"/>
              </a:ext>
            </a:extLst>
          </p:cNvPr>
          <p:cNvSpPr>
            <a:spLocks noGrp="1"/>
          </p:cNvSpPr>
          <p:nvPr>
            <p:ph type="dt" sz="half" idx="10"/>
          </p:nvPr>
        </p:nvSpPr>
        <p:spPr/>
        <p:txBody>
          <a:bodyPr/>
          <a:lstStyle/>
          <a:p>
            <a:fld id="{E0F0B7DA-F6D1-4535-887C-F104DE936627}" type="datetimeFigureOut">
              <a:rPr lang="en-IN" smtClean="0"/>
              <a:t>29-06-2023</a:t>
            </a:fld>
            <a:endParaRPr lang="en-IN"/>
          </a:p>
        </p:txBody>
      </p:sp>
      <p:sp>
        <p:nvSpPr>
          <p:cNvPr id="5" name="Footer Placeholder 4">
            <a:extLst>
              <a:ext uri="{FF2B5EF4-FFF2-40B4-BE49-F238E27FC236}">
                <a16:creationId xmlns:a16="http://schemas.microsoft.com/office/drawing/2014/main" id="{EDBACBE9-54F3-421A-AF4D-A4C233359B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144338-A8AF-FAAC-43B5-2A199B49C9BF}"/>
              </a:ext>
            </a:extLst>
          </p:cNvPr>
          <p:cNvSpPr>
            <a:spLocks noGrp="1"/>
          </p:cNvSpPr>
          <p:nvPr>
            <p:ph type="sldNum" sz="quarter" idx="12"/>
          </p:nvPr>
        </p:nvSpPr>
        <p:spPr/>
        <p:txBody>
          <a:bodyPr/>
          <a:lstStyle/>
          <a:p>
            <a:fld id="{BB423F23-1841-40AB-A7A2-6B8EA69FD762}" type="slidenum">
              <a:rPr lang="en-IN" smtClean="0"/>
              <a:t>‹#›</a:t>
            </a:fld>
            <a:endParaRPr lang="en-IN"/>
          </a:p>
        </p:txBody>
      </p:sp>
    </p:spTree>
    <p:extLst>
      <p:ext uri="{BB962C8B-B14F-4D97-AF65-F5344CB8AC3E}">
        <p14:creationId xmlns:p14="http://schemas.microsoft.com/office/powerpoint/2010/main" val="317769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2B92-BD4D-DB83-352D-F29721828B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73B8AE-D9C6-40FA-E67E-16CA4E07D6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7DFF2D-0FBF-7508-095F-FE7C99EDDC9D}"/>
              </a:ext>
            </a:extLst>
          </p:cNvPr>
          <p:cNvSpPr>
            <a:spLocks noGrp="1"/>
          </p:cNvSpPr>
          <p:nvPr>
            <p:ph type="dt" sz="half" idx="10"/>
          </p:nvPr>
        </p:nvSpPr>
        <p:spPr/>
        <p:txBody>
          <a:bodyPr/>
          <a:lstStyle/>
          <a:p>
            <a:fld id="{E0F0B7DA-F6D1-4535-887C-F104DE936627}" type="datetimeFigureOut">
              <a:rPr lang="en-IN" smtClean="0"/>
              <a:t>29-06-2023</a:t>
            </a:fld>
            <a:endParaRPr lang="en-IN"/>
          </a:p>
        </p:txBody>
      </p:sp>
      <p:sp>
        <p:nvSpPr>
          <p:cNvPr id="5" name="Footer Placeholder 4">
            <a:extLst>
              <a:ext uri="{FF2B5EF4-FFF2-40B4-BE49-F238E27FC236}">
                <a16:creationId xmlns:a16="http://schemas.microsoft.com/office/drawing/2014/main" id="{73910CD6-24F7-0246-54F2-A0DFD52273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BCA0AC-BF27-3163-F27D-9A5954C6C9A5}"/>
              </a:ext>
            </a:extLst>
          </p:cNvPr>
          <p:cNvSpPr>
            <a:spLocks noGrp="1"/>
          </p:cNvSpPr>
          <p:nvPr>
            <p:ph type="sldNum" sz="quarter" idx="12"/>
          </p:nvPr>
        </p:nvSpPr>
        <p:spPr/>
        <p:txBody>
          <a:bodyPr/>
          <a:lstStyle/>
          <a:p>
            <a:fld id="{BB423F23-1841-40AB-A7A2-6B8EA69FD762}" type="slidenum">
              <a:rPr lang="en-IN" smtClean="0"/>
              <a:t>‹#›</a:t>
            </a:fld>
            <a:endParaRPr lang="en-IN"/>
          </a:p>
        </p:txBody>
      </p:sp>
    </p:spTree>
    <p:extLst>
      <p:ext uri="{BB962C8B-B14F-4D97-AF65-F5344CB8AC3E}">
        <p14:creationId xmlns:p14="http://schemas.microsoft.com/office/powerpoint/2010/main" val="4099264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B960-0754-48B8-BFC5-0635BF5EFD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807EC3-73D6-CDD6-623A-53B4F3EBF5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D64B55-22A3-93A9-4D3E-C5FC7F4415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739239-7C4E-AA11-4395-F3F8BDAD4DF5}"/>
              </a:ext>
            </a:extLst>
          </p:cNvPr>
          <p:cNvSpPr>
            <a:spLocks noGrp="1"/>
          </p:cNvSpPr>
          <p:nvPr>
            <p:ph type="dt" sz="half" idx="10"/>
          </p:nvPr>
        </p:nvSpPr>
        <p:spPr/>
        <p:txBody>
          <a:bodyPr/>
          <a:lstStyle/>
          <a:p>
            <a:fld id="{E0F0B7DA-F6D1-4535-887C-F104DE936627}" type="datetimeFigureOut">
              <a:rPr lang="en-IN" smtClean="0"/>
              <a:t>29-06-2023</a:t>
            </a:fld>
            <a:endParaRPr lang="en-IN"/>
          </a:p>
        </p:txBody>
      </p:sp>
      <p:sp>
        <p:nvSpPr>
          <p:cNvPr id="6" name="Footer Placeholder 5">
            <a:extLst>
              <a:ext uri="{FF2B5EF4-FFF2-40B4-BE49-F238E27FC236}">
                <a16:creationId xmlns:a16="http://schemas.microsoft.com/office/drawing/2014/main" id="{46132AA1-49D3-5B97-9445-1E2D97B748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909632-A4AE-1B1F-69BF-28BE79EAE0B5}"/>
              </a:ext>
            </a:extLst>
          </p:cNvPr>
          <p:cNvSpPr>
            <a:spLocks noGrp="1"/>
          </p:cNvSpPr>
          <p:nvPr>
            <p:ph type="sldNum" sz="quarter" idx="12"/>
          </p:nvPr>
        </p:nvSpPr>
        <p:spPr/>
        <p:txBody>
          <a:bodyPr/>
          <a:lstStyle/>
          <a:p>
            <a:fld id="{BB423F23-1841-40AB-A7A2-6B8EA69FD762}" type="slidenum">
              <a:rPr lang="en-IN" smtClean="0"/>
              <a:t>‹#›</a:t>
            </a:fld>
            <a:endParaRPr lang="en-IN"/>
          </a:p>
        </p:txBody>
      </p:sp>
    </p:spTree>
    <p:extLst>
      <p:ext uri="{BB962C8B-B14F-4D97-AF65-F5344CB8AC3E}">
        <p14:creationId xmlns:p14="http://schemas.microsoft.com/office/powerpoint/2010/main" val="125494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31CD-BE9E-FE27-1B84-27347B6EF4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30FCEA-4E9B-D31B-5487-59E52070BA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F1502F-E873-6759-311F-E57B554E53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F65999-1CD8-5000-EFC5-DAE9242CEF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00A821-9963-2C8B-46A9-2739EEECF3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70EEEA-EFF6-4E77-BCA2-89096CD71A06}"/>
              </a:ext>
            </a:extLst>
          </p:cNvPr>
          <p:cNvSpPr>
            <a:spLocks noGrp="1"/>
          </p:cNvSpPr>
          <p:nvPr>
            <p:ph type="dt" sz="half" idx="10"/>
          </p:nvPr>
        </p:nvSpPr>
        <p:spPr/>
        <p:txBody>
          <a:bodyPr/>
          <a:lstStyle/>
          <a:p>
            <a:fld id="{E0F0B7DA-F6D1-4535-887C-F104DE936627}" type="datetimeFigureOut">
              <a:rPr lang="en-IN" smtClean="0"/>
              <a:t>29-06-2023</a:t>
            </a:fld>
            <a:endParaRPr lang="en-IN"/>
          </a:p>
        </p:txBody>
      </p:sp>
      <p:sp>
        <p:nvSpPr>
          <p:cNvPr id="8" name="Footer Placeholder 7">
            <a:extLst>
              <a:ext uri="{FF2B5EF4-FFF2-40B4-BE49-F238E27FC236}">
                <a16:creationId xmlns:a16="http://schemas.microsoft.com/office/drawing/2014/main" id="{718BBE1E-4CFA-03ED-9E94-7A53B04842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72A04B-52A6-9AA7-E256-80CB31541D63}"/>
              </a:ext>
            </a:extLst>
          </p:cNvPr>
          <p:cNvSpPr>
            <a:spLocks noGrp="1"/>
          </p:cNvSpPr>
          <p:nvPr>
            <p:ph type="sldNum" sz="quarter" idx="12"/>
          </p:nvPr>
        </p:nvSpPr>
        <p:spPr/>
        <p:txBody>
          <a:bodyPr/>
          <a:lstStyle/>
          <a:p>
            <a:fld id="{BB423F23-1841-40AB-A7A2-6B8EA69FD762}" type="slidenum">
              <a:rPr lang="en-IN" smtClean="0"/>
              <a:t>‹#›</a:t>
            </a:fld>
            <a:endParaRPr lang="en-IN"/>
          </a:p>
        </p:txBody>
      </p:sp>
    </p:spTree>
    <p:extLst>
      <p:ext uri="{BB962C8B-B14F-4D97-AF65-F5344CB8AC3E}">
        <p14:creationId xmlns:p14="http://schemas.microsoft.com/office/powerpoint/2010/main" val="114364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1BD2-6B3A-218D-51A5-6A7FBD5CEF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BA8CB6-8E0B-61C5-9785-7BAA210AF118}"/>
              </a:ext>
            </a:extLst>
          </p:cNvPr>
          <p:cNvSpPr>
            <a:spLocks noGrp="1"/>
          </p:cNvSpPr>
          <p:nvPr>
            <p:ph type="dt" sz="half" idx="10"/>
          </p:nvPr>
        </p:nvSpPr>
        <p:spPr/>
        <p:txBody>
          <a:bodyPr/>
          <a:lstStyle/>
          <a:p>
            <a:fld id="{E0F0B7DA-F6D1-4535-887C-F104DE936627}" type="datetimeFigureOut">
              <a:rPr lang="en-IN" smtClean="0"/>
              <a:t>29-06-2023</a:t>
            </a:fld>
            <a:endParaRPr lang="en-IN"/>
          </a:p>
        </p:txBody>
      </p:sp>
      <p:sp>
        <p:nvSpPr>
          <p:cNvPr id="4" name="Footer Placeholder 3">
            <a:extLst>
              <a:ext uri="{FF2B5EF4-FFF2-40B4-BE49-F238E27FC236}">
                <a16:creationId xmlns:a16="http://schemas.microsoft.com/office/drawing/2014/main" id="{4D9B1CD9-7589-5056-B770-E178184586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4A4FAA-EFB3-DB5C-B81A-28CDDD8310FE}"/>
              </a:ext>
            </a:extLst>
          </p:cNvPr>
          <p:cNvSpPr>
            <a:spLocks noGrp="1"/>
          </p:cNvSpPr>
          <p:nvPr>
            <p:ph type="sldNum" sz="quarter" idx="12"/>
          </p:nvPr>
        </p:nvSpPr>
        <p:spPr/>
        <p:txBody>
          <a:bodyPr/>
          <a:lstStyle/>
          <a:p>
            <a:fld id="{BB423F23-1841-40AB-A7A2-6B8EA69FD762}" type="slidenum">
              <a:rPr lang="en-IN" smtClean="0"/>
              <a:t>‹#›</a:t>
            </a:fld>
            <a:endParaRPr lang="en-IN"/>
          </a:p>
        </p:txBody>
      </p:sp>
    </p:spTree>
    <p:extLst>
      <p:ext uri="{BB962C8B-B14F-4D97-AF65-F5344CB8AC3E}">
        <p14:creationId xmlns:p14="http://schemas.microsoft.com/office/powerpoint/2010/main" val="710880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93E4AA-9195-CAD2-A4B7-5EB2F3168909}"/>
              </a:ext>
            </a:extLst>
          </p:cNvPr>
          <p:cNvSpPr>
            <a:spLocks noGrp="1"/>
          </p:cNvSpPr>
          <p:nvPr>
            <p:ph type="dt" sz="half" idx="10"/>
          </p:nvPr>
        </p:nvSpPr>
        <p:spPr/>
        <p:txBody>
          <a:bodyPr/>
          <a:lstStyle/>
          <a:p>
            <a:fld id="{E0F0B7DA-F6D1-4535-887C-F104DE936627}" type="datetimeFigureOut">
              <a:rPr lang="en-IN" smtClean="0"/>
              <a:t>29-06-2023</a:t>
            </a:fld>
            <a:endParaRPr lang="en-IN"/>
          </a:p>
        </p:txBody>
      </p:sp>
      <p:sp>
        <p:nvSpPr>
          <p:cNvPr id="3" name="Footer Placeholder 2">
            <a:extLst>
              <a:ext uri="{FF2B5EF4-FFF2-40B4-BE49-F238E27FC236}">
                <a16:creationId xmlns:a16="http://schemas.microsoft.com/office/drawing/2014/main" id="{1D153218-6131-6D93-B7B8-F094BBB99F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18B280-91D3-1733-C182-2C3467F41B17}"/>
              </a:ext>
            </a:extLst>
          </p:cNvPr>
          <p:cNvSpPr>
            <a:spLocks noGrp="1"/>
          </p:cNvSpPr>
          <p:nvPr>
            <p:ph type="sldNum" sz="quarter" idx="12"/>
          </p:nvPr>
        </p:nvSpPr>
        <p:spPr/>
        <p:txBody>
          <a:bodyPr/>
          <a:lstStyle/>
          <a:p>
            <a:fld id="{BB423F23-1841-40AB-A7A2-6B8EA69FD762}" type="slidenum">
              <a:rPr lang="en-IN" smtClean="0"/>
              <a:t>‹#›</a:t>
            </a:fld>
            <a:endParaRPr lang="en-IN"/>
          </a:p>
        </p:txBody>
      </p:sp>
    </p:spTree>
    <p:extLst>
      <p:ext uri="{BB962C8B-B14F-4D97-AF65-F5344CB8AC3E}">
        <p14:creationId xmlns:p14="http://schemas.microsoft.com/office/powerpoint/2010/main" val="126494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863F-3542-9D48-DC9B-9F788D25E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82EAAC-E7A4-A813-D83D-354F261BE0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B11468-5FB4-96B4-9EFC-41DFFCC6D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050266-FF90-4BD1-5222-260E71654B5F}"/>
              </a:ext>
            </a:extLst>
          </p:cNvPr>
          <p:cNvSpPr>
            <a:spLocks noGrp="1"/>
          </p:cNvSpPr>
          <p:nvPr>
            <p:ph type="dt" sz="half" idx="10"/>
          </p:nvPr>
        </p:nvSpPr>
        <p:spPr/>
        <p:txBody>
          <a:bodyPr/>
          <a:lstStyle/>
          <a:p>
            <a:fld id="{E0F0B7DA-F6D1-4535-887C-F104DE936627}" type="datetimeFigureOut">
              <a:rPr lang="en-IN" smtClean="0"/>
              <a:t>29-06-2023</a:t>
            </a:fld>
            <a:endParaRPr lang="en-IN"/>
          </a:p>
        </p:txBody>
      </p:sp>
      <p:sp>
        <p:nvSpPr>
          <p:cNvPr id="6" name="Footer Placeholder 5">
            <a:extLst>
              <a:ext uri="{FF2B5EF4-FFF2-40B4-BE49-F238E27FC236}">
                <a16:creationId xmlns:a16="http://schemas.microsoft.com/office/drawing/2014/main" id="{C975EC97-BD77-69BA-98F1-6DB61C311C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74F044-FDAE-67D6-C1AD-D28BE4B188CF}"/>
              </a:ext>
            </a:extLst>
          </p:cNvPr>
          <p:cNvSpPr>
            <a:spLocks noGrp="1"/>
          </p:cNvSpPr>
          <p:nvPr>
            <p:ph type="sldNum" sz="quarter" idx="12"/>
          </p:nvPr>
        </p:nvSpPr>
        <p:spPr/>
        <p:txBody>
          <a:bodyPr/>
          <a:lstStyle/>
          <a:p>
            <a:fld id="{BB423F23-1841-40AB-A7A2-6B8EA69FD762}" type="slidenum">
              <a:rPr lang="en-IN" smtClean="0"/>
              <a:t>‹#›</a:t>
            </a:fld>
            <a:endParaRPr lang="en-IN"/>
          </a:p>
        </p:txBody>
      </p:sp>
    </p:spTree>
    <p:extLst>
      <p:ext uri="{BB962C8B-B14F-4D97-AF65-F5344CB8AC3E}">
        <p14:creationId xmlns:p14="http://schemas.microsoft.com/office/powerpoint/2010/main" val="4114689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D990F-1F7C-6108-967A-1135C33695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914F63-5270-B1FC-52EB-63A009AA3B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FEEBAC-73E4-FE49-2CB1-6A19FC715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6BAC7E-D8DF-F55C-B08B-BB1E9079F945}"/>
              </a:ext>
            </a:extLst>
          </p:cNvPr>
          <p:cNvSpPr>
            <a:spLocks noGrp="1"/>
          </p:cNvSpPr>
          <p:nvPr>
            <p:ph type="dt" sz="half" idx="10"/>
          </p:nvPr>
        </p:nvSpPr>
        <p:spPr/>
        <p:txBody>
          <a:bodyPr/>
          <a:lstStyle/>
          <a:p>
            <a:fld id="{E0F0B7DA-F6D1-4535-887C-F104DE936627}" type="datetimeFigureOut">
              <a:rPr lang="en-IN" smtClean="0"/>
              <a:t>29-06-2023</a:t>
            </a:fld>
            <a:endParaRPr lang="en-IN"/>
          </a:p>
        </p:txBody>
      </p:sp>
      <p:sp>
        <p:nvSpPr>
          <p:cNvPr id="6" name="Footer Placeholder 5">
            <a:extLst>
              <a:ext uri="{FF2B5EF4-FFF2-40B4-BE49-F238E27FC236}">
                <a16:creationId xmlns:a16="http://schemas.microsoft.com/office/drawing/2014/main" id="{4C76E74F-1F71-9B53-EAEB-ED6E41B918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EDA56A-327A-400E-1A36-7CDFB3F73C56}"/>
              </a:ext>
            </a:extLst>
          </p:cNvPr>
          <p:cNvSpPr>
            <a:spLocks noGrp="1"/>
          </p:cNvSpPr>
          <p:nvPr>
            <p:ph type="sldNum" sz="quarter" idx="12"/>
          </p:nvPr>
        </p:nvSpPr>
        <p:spPr/>
        <p:txBody>
          <a:bodyPr/>
          <a:lstStyle/>
          <a:p>
            <a:fld id="{BB423F23-1841-40AB-A7A2-6B8EA69FD762}" type="slidenum">
              <a:rPr lang="en-IN" smtClean="0"/>
              <a:t>‹#›</a:t>
            </a:fld>
            <a:endParaRPr lang="en-IN"/>
          </a:p>
        </p:txBody>
      </p:sp>
    </p:spTree>
    <p:extLst>
      <p:ext uri="{BB962C8B-B14F-4D97-AF65-F5344CB8AC3E}">
        <p14:creationId xmlns:p14="http://schemas.microsoft.com/office/powerpoint/2010/main" val="9832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2F0710-110E-C0C2-BC51-A1AC1F713F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7347D0-6C59-58A6-F124-02DC40861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DBD8B0-80C6-8C1A-A76A-EC51B668E1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F0B7DA-F6D1-4535-887C-F104DE936627}" type="datetimeFigureOut">
              <a:rPr lang="en-IN" smtClean="0"/>
              <a:t>29-06-2023</a:t>
            </a:fld>
            <a:endParaRPr lang="en-IN"/>
          </a:p>
        </p:txBody>
      </p:sp>
      <p:sp>
        <p:nvSpPr>
          <p:cNvPr id="5" name="Footer Placeholder 4">
            <a:extLst>
              <a:ext uri="{FF2B5EF4-FFF2-40B4-BE49-F238E27FC236}">
                <a16:creationId xmlns:a16="http://schemas.microsoft.com/office/drawing/2014/main" id="{20A23E55-66E7-54DB-486F-4C66D328FA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D67B7C-DD99-996D-E9CF-15A30C8F7A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423F23-1841-40AB-A7A2-6B8EA69FD762}" type="slidenum">
              <a:rPr lang="en-IN" smtClean="0"/>
              <a:t>‹#›</a:t>
            </a:fld>
            <a:endParaRPr lang="en-IN"/>
          </a:p>
        </p:txBody>
      </p:sp>
    </p:spTree>
    <p:extLst>
      <p:ext uri="{BB962C8B-B14F-4D97-AF65-F5344CB8AC3E}">
        <p14:creationId xmlns:p14="http://schemas.microsoft.com/office/powerpoint/2010/main" val="2067738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3321-C9FF-B896-286A-6D6310F700C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FB4D422-6683-D368-D769-3827E8D7BCC5}"/>
              </a:ext>
            </a:extLst>
          </p:cNvPr>
          <p:cNvSpPr>
            <a:spLocks noGrp="1"/>
          </p:cNvSpPr>
          <p:nvPr>
            <p:ph type="subTitle" idx="1"/>
          </p:nvPr>
        </p:nvSpPr>
        <p:spPr/>
        <p:txBody>
          <a:bodyPr/>
          <a:lstStyle/>
          <a:p>
            <a:endParaRPr lang="en-IN"/>
          </a:p>
        </p:txBody>
      </p:sp>
      <p:pic>
        <p:nvPicPr>
          <p:cNvPr id="6" name="Picture 5">
            <a:extLst>
              <a:ext uri="{FF2B5EF4-FFF2-40B4-BE49-F238E27FC236}">
                <a16:creationId xmlns:a16="http://schemas.microsoft.com/office/drawing/2014/main" id="{CDBB7CF0-094E-4DC0-DA6B-17422B2D6535}"/>
              </a:ext>
            </a:extLst>
          </p:cNvPr>
          <p:cNvPicPr>
            <a:picLocks noChangeAspect="1"/>
          </p:cNvPicPr>
          <p:nvPr/>
        </p:nvPicPr>
        <p:blipFill>
          <a:blip r:embed="rId2"/>
          <a:stretch>
            <a:fillRect/>
          </a:stretch>
        </p:blipFill>
        <p:spPr>
          <a:xfrm>
            <a:off x="597159" y="345124"/>
            <a:ext cx="11150082" cy="6253221"/>
          </a:xfrm>
          <a:prstGeom prst="rect">
            <a:avLst/>
          </a:prstGeom>
        </p:spPr>
      </p:pic>
    </p:spTree>
    <p:extLst>
      <p:ext uri="{BB962C8B-B14F-4D97-AF65-F5344CB8AC3E}">
        <p14:creationId xmlns:p14="http://schemas.microsoft.com/office/powerpoint/2010/main" val="2871136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6CE86-25D9-99E0-A710-F3D4138921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60D370-7902-682C-4E88-173F83B8668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4F79194-1ECF-85CA-1D6F-F24D68EFBDE0}"/>
              </a:ext>
            </a:extLst>
          </p:cNvPr>
          <p:cNvPicPr>
            <a:picLocks noChangeAspect="1"/>
          </p:cNvPicPr>
          <p:nvPr/>
        </p:nvPicPr>
        <p:blipFill>
          <a:blip r:embed="rId2"/>
          <a:stretch>
            <a:fillRect/>
          </a:stretch>
        </p:blipFill>
        <p:spPr>
          <a:xfrm>
            <a:off x="597159" y="350631"/>
            <a:ext cx="11173996" cy="6255442"/>
          </a:xfrm>
          <a:prstGeom prst="rect">
            <a:avLst/>
          </a:prstGeom>
        </p:spPr>
      </p:pic>
    </p:spTree>
    <p:extLst>
      <p:ext uri="{BB962C8B-B14F-4D97-AF65-F5344CB8AC3E}">
        <p14:creationId xmlns:p14="http://schemas.microsoft.com/office/powerpoint/2010/main" val="2614833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9E89B-7185-46BC-6ED2-954B491320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6A92B4-E94D-2483-C864-0BC5C7E6A10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C3C273B-45BF-9E44-D0AD-370537EA84EB}"/>
              </a:ext>
            </a:extLst>
          </p:cNvPr>
          <p:cNvPicPr>
            <a:picLocks noChangeAspect="1"/>
          </p:cNvPicPr>
          <p:nvPr/>
        </p:nvPicPr>
        <p:blipFill>
          <a:blip r:embed="rId2"/>
          <a:stretch>
            <a:fillRect/>
          </a:stretch>
        </p:blipFill>
        <p:spPr>
          <a:xfrm>
            <a:off x="447868" y="304071"/>
            <a:ext cx="11476653" cy="6349661"/>
          </a:xfrm>
          <a:prstGeom prst="rect">
            <a:avLst/>
          </a:prstGeom>
        </p:spPr>
      </p:pic>
    </p:spTree>
    <p:extLst>
      <p:ext uri="{BB962C8B-B14F-4D97-AF65-F5344CB8AC3E}">
        <p14:creationId xmlns:p14="http://schemas.microsoft.com/office/powerpoint/2010/main" val="3983293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A0AC-8864-C324-A9AE-D70B6B633496}"/>
              </a:ext>
            </a:extLst>
          </p:cNvPr>
          <p:cNvSpPr>
            <a:spLocks noGrp="1"/>
          </p:cNvSpPr>
          <p:nvPr>
            <p:ph type="title"/>
          </p:nvPr>
        </p:nvSpPr>
        <p:spPr/>
        <p:txBody>
          <a:bodyPr/>
          <a:lstStyle/>
          <a:p>
            <a:pPr algn="ctr"/>
            <a:r>
              <a:rPr lang="en-IN" b="1" dirty="0"/>
              <a:t>DATA STORY TELLING </a:t>
            </a:r>
          </a:p>
        </p:txBody>
      </p:sp>
      <p:sp>
        <p:nvSpPr>
          <p:cNvPr id="3" name="Content Placeholder 2">
            <a:extLst>
              <a:ext uri="{FF2B5EF4-FFF2-40B4-BE49-F238E27FC236}">
                <a16:creationId xmlns:a16="http://schemas.microsoft.com/office/drawing/2014/main" id="{B3022795-DE94-42CC-7866-4A7F6DAF1375}"/>
              </a:ext>
            </a:extLst>
          </p:cNvPr>
          <p:cNvSpPr>
            <a:spLocks noGrp="1"/>
          </p:cNvSpPr>
          <p:nvPr>
            <p:ph idx="1"/>
          </p:nvPr>
        </p:nvSpPr>
        <p:spPr/>
        <p:txBody>
          <a:bodyPr/>
          <a:lstStyle/>
          <a:p>
            <a:pPr algn="l"/>
            <a:r>
              <a:rPr lang="en-US" b="0" i="0" dirty="0">
                <a:solidFill>
                  <a:srgbClr val="374151"/>
                </a:solidFill>
                <a:effectLst/>
                <a:latin typeface="Söhne"/>
              </a:rPr>
              <a:t>The provided dataset appears to contain columns related to various attributes such as episode number, brand, investment amount, debt, equity, and the names of individuals (Anupam, </a:t>
            </a:r>
            <a:r>
              <a:rPr lang="en-US" b="0" i="0" dirty="0" err="1">
                <a:solidFill>
                  <a:srgbClr val="374151"/>
                </a:solidFill>
                <a:effectLst/>
                <a:latin typeface="Söhne"/>
              </a:rPr>
              <a:t>Ashneer</a:t>
            </a:r>
            <a:r>
              <a:rPr lang="en-US" b="0" i="0" dirty="0">
                <a:solidFill>
                  <a:srgbClr val="374151"/>
                </a:solidFill>
                <a:effectLst/>
                <a:latin typeface="Söhne"/>
              </a:rPr>
              <a:t>, Namita, Aman, </a:t>
            </a:r>
            <a:r>
              <a:rPr lang="en-US" b="0" i="0" dirty="0" err="1">
                <a:solidFill>
                  <a:srgbClr val="374151"/>
                </a:solidFill>
                <a:effectLst/>
                <a:latin typeface="Söhne"/>
              </a:rPr>
              <a:t>Peyush</a:t>
            </a:r>
            <a:r>
              <a:rPr lang="en-US" b="0" i="0" dirty="0">
                <a:solidFill>
                  <a:srgbClr val="374151"/>
                </a:solidFill>
                <a:effectLst/>
                <a:latin typeface="Söhne"/>
              </a:rPr>
              <a:t>, Vineeta, and Ghazal). It also includes columns indicating the season and state.</a:t>
            </a:r>
          </a:p>
          <a:p>
            <a:pPr algn="l"/>
            <a:r>
              <a:rPr lang="en-US" b="0" i="0" dirty="0">
                <a:solidFill>
                  <a:srgbClr val="374151"/>
                </a:solidFill>
                <a:effectLst/>
                <a:latin typeface="Söhne"/>
              </a:rPr>
              <a:t>To create a data story from this dataset, we can analyze the relationships and patterns among these columns. </a:t>
            </a:r>
          </a:p>
          <a:p>
            <a:endParaRPr lang="en-IN" dirty="0"/>
          </a:p>
        </p:txBody>
      </p:sp>
    </p:spTree>
    <p:extLst>
      <p:ext uri="{BB962C8B-B14F-4D97-AF65-F5344CB8AC3E}">
        <p14:creationId xmlns:p14="http://schemas.microsoft.com/office/powerpoint/2010/main" val="422704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D06AD5-3191-9B0B-F298-C1D9A596994E}"/>
              </a:ext>
            </a:extLst>
          </p:cNvPr>
          <p:cNvSpPr>
            <a:spLocks noGrp="1"/>
          </p:cNvSpPr>
          <p:nvPr>
            <p:ph idx="1"/>
          </p:nvPr>
        </p:nvSpPr>
        <p:spPr>
          <a:xfrm>
            <a:off x="485192" y="410547"/>
            <a:ext cx="10868608" cy="5766416"/>
          </a:xfrm>
        </p:spPr>
        <p:txBody>
          <a:bodyPr>
            <a:normAutofit lnSpcReduction="10000"/>
          </a:bodyPr>
          <a:lstStyle/>
          <a:p>
            <a:pPr algn="l"/>
            <a:r>
              <a:rPr lang="en-US" b="0" i="0" dirty="0">
                <a:solidFill>
                  <a:srgbClr val="374151"/>
                </a:solidFill>
                <a:effectLst/>
                <a:latin typeface="Söhne"/>
              </a:rPr>
              <a:t>Let's explore some potential data insights and storytelling angles based on the available columns:</a:t>
            </a:r>
          </a:p>
          <a:p>
            <a:pPr algn="l">
              <a:buFont typeface="+mj-lt"/>
              <a:buAutoNum type="arabicPeriod"/>
            </a:pPr>
            <a:r>
              <a:rPr lang="en-US" b="1" i="0" dirty="0">
                <a:solidFill>
                  <a:srgbClr val="374151"/>
                </a:solidFill>
                <a:effectLst/>
                <a:latin typeface="Söhne"/>
              </a:rPr>
              <a:t>Episode Number and Brand</a:t>
            </a:r>
            <a:r>
              <a:rPr lang="en-US" b="0" i="0" dirty="0">
                <a:solidFill>
                  <a:srgbClr val="374151"/>
                </a:solidFill>
                <a:effectLst/>
                <a:latin typeface="Söhne"/>
              </a:rPr>
              <a:t>: We can analyze how the episode number relates to different brands. This analysis could reveal trends in brand promotion and marketing strategies over time.</a:t>
            </a:r>
          </a:p>
          <a:p>
            <a:pPr algn="l">
              <a:buFont typeface="+mj-lt"/>
              <a:buAutoNum type="arabicPeriod"/>
            </a:pPr>
            <a:r>
              <a:rPr lang="en-US" b="1" i="0" dirty="0">
                <a:solidFill>
                  <a:srgbClr val="374151"/>
                </a:solidFill>
                <a:effectLst/>
                <a:latin typeface="Söhne"/>
              </a:rPr>
              <a:t>Investment Amount and Debt</a:t>
            </a:r>
            <a:r>
              <a:rPr lang="en-US" b="0" i="0" dirty="0">
                <a:solidFill>
                  <a:srgbClr val="374151"/>
                </a:solidFill>
                <a:effectLst/>
                <a:latin typeface="Söhne"/>
              </a:rPr>
              <a:t>: By examining the investment amount and debt columns, we can identify the financial aspects of each episode. We can compare investments and debts across episodes or brands to understand patterns in financial decisions and evaluate the impact on the show's success.</a:t>
            </a:r>
          </a:p>
          <a:p>
            <a:pPr algn="l">
              <a:buFont typeface="+mj-lt"/>
              <a:buAutoNum type="arabicPeriod"/>
            </a:pPr>
            <a:r>
              <a:rPr lang="en-US" b="1" i="0" dirty="0">
                <a:solidFill>
                  <a:srgbClr val="374151"/>
                </a:solidFill>
                <a:effectLst/>
                <a:latin typeface="Söhne"/>
              </a:rPr>
              <a:t>Equity Distribution</a:t>
            </a:r>
            <a:r>
              <a:rPr lang="en-US" b="0" i="0" dirty="0">
                <a:solidFill>
                  <a:srgbClr val="374151"/>
                </a:solidFill>
                <a:effectLst/>
                <a:latin typeface="Söhne"/>
              </a:rPr>
              <a:t>: The equity column, represented as a percentage, can provide insights into the distribution of ownership among individuals or entities. Analyzing equity distribution across different episodes or brands may reveal interesting ownership patterns or partnerships.</a:t>
            </a:r>
          </a:p>
          <a:p>
            <a:endParaRPr lang="en-IN" dirty="0"/>
          </a:p>
        </p:txBody>
      </p:sp>
    </p:spTree>
    <p:extLst>
      <p:ext uri="{BB962C8B-B14F-4D97-AF65-F5344CB8AC3E}">
        <p14:creationId xmlns:p14="http://schemas.microsoft.com/office/powerpoint/2010/main" val="3092588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21C05B-ECEB-5FE4-587D-2F7E0D52FFA9}"/>
              </a:ext>
            </a:extLst>
          </p:cNvPr>
          <p:cNvSpPr>
            <a:spLocks noGrp="1"/>
          </p:cNvSpPr>
          <p:nvPr>
            <p:ph idx="1"/>
          </p:nvPr>
        </p:nvSpPr>
        <p:spPr>
          <a:xfrm>
            <a:off x="326571" y="317242"/>
            <a:ext cx="11308701" cy="6354146"/>
          </a:xfrm>
        </p:spPr>
        <p:txBody>
          <a:bodyPr>
            <a:normAutofit fontScale="85000" lnSpcReduction="20000"/>
          </a:bodyPr>
          <a:lstStyle/>
          <a:p>
            <a:pPr marL="0" indent="0" algn="l">
              <a:buNone/>
            </a:pPr>
            <a:r>
              <a:rPr lang="en-US" sz="3400" b="1" i="0" dirty="0">
                <a:solidFill>
                  <a:srgbClr val="374151"/>
                </a:solidFill>
                <a:effectLst/>
                <a:latin typeface="Söhne"/>
              </a:rPr>
              <a:t>4.Individual Contributions</a:t>
            </a:r>
            <a:r>
              <a:rPr lang="en-US" sz="3400" b="0" i="0" dirty="0">
                <a:solidFill>
                  <a:srgbClr val="374151"/>
                </a:solidFill>
                <a:effectLst/>
                <a:latin typeface="Söhne"/>
              </a:rPr>
              <a:t>: Analyzing the columns related to individuals (Anupam, </a:t>
            </a:r>
            <a:r>
              <a:rPr lang="en-US" sz="3400" b="0" i="0" dirty="0" err="1">
                <a:solidFill>
                  <a:srgbClr val="374151"/>
                </a:solidFill>
                <a:effectLst/>
                <a:latin typeface="Söhne"/>
              </a:rPr>
              <a:t>Ashneer</a:t>
            </a:r>
            <a:r>
              <a:rPr lang="en-US" sz="3400" b="0" i="0" dirty="0">
                <a:solidFill>
                  <a:srgbClr val="374151"/>
                </a:solidFill>
                <a:effectLst/>
                <a:latin typeface="Söhne"/>
              </a:rPr>
              <a:t>, Namita, Aman, </a:t>
            </a:r>
            <a:r>
              <a:rPr lang="en-US" sz="3400" b="0" i="0" dirty="0" err="1">
                <a:solidFill>
                  <a:srgbClr val="374151"/>
                </a:solidFill>
                <a:effectLst/>
                <a:latin typeface="Söhne"/>
              </a:rPr>
              <a:t>Peyush</a:t>
            </a:r>
            <a:r>
              <a:rPr lang="en-US" sz="3400" b="0" i="0" dirty="0">
                <a:solidFill>
                  <a:srgbClr val="374151"/>
                </a:solidFill>
                <a:effectLst/>
                <a:latin typeface="Söhne"/>
              </a:rPr>
              <a:t>, Vineeta, and Ghazal) can help understand their involvement in the show. We can explore their roles, contributions, or affiliations and see if any trends or patterns emerge.</a:t>
            </a:r>
          </a:p>
          <a:p>
            <a:pPr marL="0" indent="0" algn="l">
              <a:buNone/>
            </a:pPr>
            <a:r>
              <a:rPr lang="en-US" sz="3400" b="1" i="0" dirty="0">
                <a:solidFill>
                  <a:srgbClr val="374151"/>
                </a:solidFill>
                <a:effectLst/>
                <a:latin typeface="Söhne"/>
              </a:rPr>
              <a:t>5.Season and State</a:t>
            </a:r>
            <a:r>
              <a:rPr lang="en-US" sz="3400" b="0" i="0" dirty="0">
                <a:solidFill>
                  <a:srgbClr val="374151"/>
                </a:solidFill>
                <a:effectLst/>
                <a:latin typeface="Söhne"/>
              </a:rPr>
              <a:t>: By examining the season and state columns, we can analyze how the show's performance varies across different seasons and regions. This analysis can provide insights into the show's popularity in specific areas and help identify regional trends or preferences.</a:t>
            </a:r>
          </a:p>
          <a:p>
            <a:pPr marL="0" indent="0" algn="l">
              <a:buNone/>
            </a:pPr>
            <a:r>
              <a:rPr lang="en-US" sz="3400" b="1" i="0" dirty="0">
                <a:solidFill>
                  <a:srgbClr val="374151"/>
                </a:solidFill>
                <a:effectLst/>
                <a:latin typeface="Söhne"/>
              </a:rPr>
              <a:t>6.Investment vs. Equity</a:t>
            </a:r>
            <a:r>
              <a:rPr lang="en-US" sz="3400" b="0" i="0" dirty="0">
                <a:solidFill>
                  <a:srgbClr val="374151"/>
                </a:solidFill>
                <a:effectLst/>
                <a:latin typeface="Söhne"/>
              </a:rPr>
              <a:t>: Comparing the investment amount with the equity distribution can provide insights into the financial structure of the show. We can analyze if there is a correlation between investments made and the corresponding equity distribution among individuals or entities.</a:t>
            </a:r>
          </a:p>
          <a:p>
            <a:pPr algn="l"/>
            <a:r>
              <a:rPr lang="en-US" sz="3400" b="0" i="0" dirty="0">
                <a:solidFill>
                  <a:srgbClr val="374151"/>
                </a:solidFill>
                <a:effectLst/>
                <a:latin typeface="Söhne"/>
              </a:rPr>
              <a:t>By combining these insights, we can craft a data story that highlights the financial dynamics, brand strategies, individual contributions, regional performance, and other interesting patterns within the dataset. The data story can help stakeholders gain a comprehensive understanding of the show's financial aspects, its success factors, and potential areas for improvement.</a:t>
            </a:r>
          </a:p>
          <a:p>
            <a:endParaRPr lang="en-IN" dirty="0"/>
          </a:p>
        </p:txBody>
      </p:sp>
    </p:spTree>
    <p:extLst>
      <p:ext uri="{BB962C8B-B14F-4D97-AF65-F5344CB8AC3E}">
        <p14:creationId xmlns:p14="http://schemas.microsoft.com/office/powerpoint/2010/main" val="3446332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425</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PowerPoint Presentation</vt:lpstr>
      <vt:lpstr>PowerPoint Presentation</vt:lpstr>
      <vt:lpstr>PowerPoint Presentation</vt:lpstr>
      <vt:lpstr>DATA STORY TELLING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Darangula Sandeep</dc:creator>
  <cp:lastModifiedBy>Darangula Sandeep</cp:lastModifiedBy>
  <cp:revision>1</cp:revision>
  <dcterms:created xsi:type="dcterms:W3CDTF">2023-06-30T14:44:04Z</dcterms:created>
  <dcterms:modified xsi:type="dcterms:W3CDTF">2023-06-30T14:44:20Z</dcterms:modified>
</cp:coreProperties>
</file>