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53" autoAdjust="0"/>
  </p:normalViewPr>
  <p:slideViewPr>
    <p:cSldViewPr>
      <p:cViewPr varScale="1">
        <p:scale>
          <a:sx n="80" d="100"/>
          <a:sy n="80" d="100"/>
        </p:scale>
        <p:origin x="-21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E619-0A6A-4DBB-9F18-6C5998B5B171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BE39-BA6B-45B2-B3F2-27EB0BA44C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content.fmaa1-2.fna.fbcdn.net/t31.0-8/1403627_10200606024104099_21924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69" y="1371600"/>
            <a:ext cx="5486731" cy="327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 descr="https://scontent.fmaa1-2.fna.fbcdn.net/t31.0-8/891998_10200606025984146_1067900746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590800"/>
            <a:ext cx="4462432" cy="266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2" descr="Vector Floral Ornamental Border Clip Art | Download Free Vector ...: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49645" t="8511" b="48936"/>
          <a:stretch>
            <a:fillRect/>
          </a:stretch>
        </p:blipFill>
        <p:spPr bwMode="auto">
          <a:xfrm>
            <a:off x="6438900" y="1143000"/>
            <a:ext cx="5410200" cy="3048000"/>
          </a:xfrm>
          <a:prstGeom prst="rect">
            <a:avLst/>
          </a:prstGeom>
          <a:noFill/>
        </p:spPr>
      </p:pic>
      <p:pic>
        <p:nvPicPr>
          <p:cNvPr id="11" name="Picture 2" descr="Vector Floral Ornamental Border Clip Art | Download Free Vector ...: 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l="49645" t="8511" b="48936"/>
          <a:stretch>
            <a:fillRect/>
          </a:stretch>
        </p:blipFill>
        <p:spPr bwMode="auto">
          <a:xfrm flipH="1">
            <a:off x="-4038600" y="1524000"/>
            <a:ext cx="54102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2016-11-23T10:27:33Z</dcterms:created>
  <dcterms:modified xsi:type="dcterms:W3CDTF">2016-11-23T15:55:36Z</dcterms:modified>
</cp:coreProperties>
</file>