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732" r:id="rId3"/>
    <p:sldMasterId id="2147483756" r:id="rId4"/>
    <p:sldMasterId id="2147483780" r:id="rId5"/>
    <p:sldMasterId id="2147483804" r:id="rId6"/>
    <p:sldMasterId id="2147483816" r:id="rId7"/>
    <p:sldMasterId id="2147483828" r:id="rId8"/>
  </p:sldMasterIdLst>
  <p:sldIdLst>
    <p:sldId id="259" r:id="rId9"/>
    <p:sldId id="262" r:id="rId10"/>
    <p:sldId id="265" r:id="rId11"/>
    <p:sldId id="268" r:id="rId12"/>
    <p:sldId id="271" r:id="rId13"/>
    <p:sldId id="274" r:id="rId14"/>
    <p:sldId id="277" r:id="rId15"/>
    <p:sldId id="280" r:id="rId16"/>
    <p:sldId id="283" r:id="rId17"/>
    <p:sldId id="286" r:id="rId18"/>
    <p:sldId id="292" r:id="rId19"/>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80" d="100"/>
          <a:sy n="80" d="100"/>
        </p:scale>
        <p:origin x="739" y="58"/>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E306B75B-7477-4354-86AD-C9C1EEB498EB}" type="datetimeFigureOut">
              <a:rPr lang="en-US" smtClean="0"/>
              <a:pPr/>
              <a:t>1/19/2024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9A853097-1A39-42CC-9C73-94B7CE345DF7}" type="datetimeFigureOut">
              <a:rPr lang="en-US" smtClean="0"/>
              <a:pPr/>
              <a:t>1/19/2024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F924741-81B2-40C9-93B6-B2A7F64E4BD1}" type="datetimeFigureOut">
              <a:rPr lang="en-US" smtClean="0"/>
              <a:pPr/>
              <a:t>1/19/2024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9335FA31-DBB5-418B-964A-09B7A3E83877}" type="datetimeFigureOut">
              <a:rPr lang="en-US" smtClean="0"/>
              <a:pPr/>
              <a:t>1/19/2024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B84775A-167F-4496-A5EE-E4842C524D79}" type="datetimeFigureOut">
              <a:rPr lang="en-US" smtClean="0"/>
              <a:pPr/>
              <a:t>1/19/2024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67BBD665-A6AF-422B-BBA4-0F2A9FC7247E}" type="datetimeFigureOut">
              <a:rPr lang="en-US" smtClean="0"/>
              <a:pPr/>
              <a:t>1/19/2024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900A2454-D26D-4878-B47B-CCC8BEC6894C}" type="datetimeFigureOut">
              <a:rPr lang="en-US" smtClean="0"/>
              <a:pPr/>
              <a:t>1/19/2024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90EFFDBF-E3AD-4D46-94C1-CDD58D07A1DC}" type="datetimeFigureOut">
              <a:rPr lang="en-US" smtClean="0"/>
              <a:pPr/>
              <a:t>1/19/2024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64952FFE-D1E4-48D8-9AF6-EC27F0448253}" type="datetimeFigureOut">
              <a:rPr lang="en-US" smtClean="0"/>
              <a:pPr/>
              <a:t>1/19/2024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4D5B28BD-32E8-4DD1-BC7E-D33FEA51B46B}" type="datetimeFigureOut">
              <a:rPr lang="en-US" smtClean="0"/>
              <a:pPr/>
              <a:t>1/19/2024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A656BCA3-66E3-4925-A61E-8242CD055847}" type="datetimeFigureOut">
              <a:rPr lang="en-US" smtClean="0"/>
              <a:pPr/>
              <a:t>1/19/2024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A4547A2-1B07-4A24-869F-DBDF82971A15}" type="datetimeFigureOut">
              <a:rPr lang="en-US" smtClean="0"/>
              <a:pPr/>
              <a:t>1/19/2024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6DE3C2A3-C494-48F6-AECC-DE44E470A0E7}" type="datetimeFigureOut">
              <a:rPr lang="en-US" smtClean="0"/>
              <a:pPr/>
              <a:t>1/19/2024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8E557AF0-DDF0-401F-8B9B-C5A1E1635D6C}" type="datetimeFigureOut">
              <a:rPr lang="en-US" smtClean="0"/>
              <a:pPr/>
              <a:t>1/19/2024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7CB9828-F3EB-4F18-91DB-46AB7FF7E8CA}" type="datetimeFigureOut">
              <a:rPr lang="en-US" smtClean="0"/>
              <a:pPr/>
              <a:t>1/19/2024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14389AB-C601-429F-96C0-98F108D18232}" type="datetimeFigureOut">
              <a:rPr lang="en-US" smtClean="0"/>
              <a:pPr/>
              <a:t>1/19/2024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3A00588-EED5-406F-82AD-84ED09BFA6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14389AB-C601-429F-96C0-98F108D18232}"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00588-EED5-406F-82AD-84ED09BFA602}" type="slidenum">
              <a:rPr lang="en-US" smtClean="0"/>
              <a:pPr/>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14389AB-C601-429F-96C0-98F108D18232}"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00588-EED5-406F-82AD-84ED09BFA6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14389AB-C601-429F-96C0-98F108D18232}"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00588-EED5-406F-82AD-84ED09BFA602}" type="slidenum">
              <a:rPr lang="en-US" smtClean="0"/>
              <a:pPr/>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14389AB-C601-429F-96C0-98F108D18232}" type="datetimeFigureOut">
              <a:rPr lang="en-US" smtClean="0"/>
              <a:pPr/>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A00588-EED5-406F-82AD-84ED09BFA602}" type="slidenum">
              <a:rPr lang="en-US" smtClean="0"/>
              <a:pPr/>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14389AB-C601-429F-96C0-98F108D18232}" type="datetimeFigureOut">
              <a:rPr lang="en-US" smtClean="0"/>
              <a:pPr/>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A00588-EED5-406F-82AD-84ED09BFA602}" type="slidenum">
              <a:rPr lang="en-US" smtClean="0"/>
              <a:pPr/>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389AB-C601-429F-96C0-98F108D18232}" type="datetimeFigureOut">
              <a:rPr lang="en-US" smtClean="0"/>
              <a:pPr/>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A00588-EED5-406F-82AD-84ED09BFA602}"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4CFB6358-9C4E-4986-AF98-CA97513E7999}" type="datetimeFigureOut">
              <a:rPr lang="en-US" smtClean="0"/>
              <a:pPr/>
              <a:t>1/19/2024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14389AB-C601-429F-96C0-98F108D18232}"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00588-EED5-406F-82AD-84ED09BFA602}" type="slidenum">
              <a:rPr lang="en-US" smtClean="0"/>
              <a:pPr/>
              <a:t>‹#›</a:t>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14389AB-C601-429F-96C0-98F108D18232}"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23A00588-EED5-406F-82AD-84ED09BFA602}"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p>
        </p:txBody>
      </p:sp>
      <p:sp>
        <p:nvSpPr>
          <p:cNvPr id="10" name="Freeform 9"/>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14389AB-C601-429F-96C0-98F108D18232}"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00588-EED5-406F-82AD-84ED09BFA602}" type="slidenum">
              <a:rPr lang="en-US" smtClean="0"/>
              <a:pPr/>
              <a:t>‹#›</a:t>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14389AB-C601-429F-96C0-98F108D18232}"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00588-EED5-406F-82AD-84ED09BFA602}" type="slidenum">
              <a:rPr lang="en-US" smtClean="0"/>
              <a:pPr/>
              <a:t>‹#›</a:t>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2A477-B26F-093A-D215-95015C6F30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F14D22-972F-DAAC-6FC9-3819D7D03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3D1FB2-4CA4-F0D0-A54D-C6051BA8A305}"/>
              </a:ext>
            </a:extLst>
          </p:cNvPr>
          <p:cNvSpPr>
            <a:spLocks noGrp="1"/>
          </p:cNvSpPr>
          <p:nvPr>
            <p:ph type="dt" sz="half" idx="10"/>
          </p:nvPr>
        </p:nvSpPr>
        <p:spPr/>
        <p:txBody>
          <a:bodyPr/>
          <a:lstStyle/>
          <a:p>
            <a:fld id="{0335BC03-3A50-4CBE-BA6D-308CC437761F}" type="datetimeFigureOut">
              <a:rPr lang="en-US" smtClean="0"/>
              <a:pPr/>
              <a:t>1/19/2024</a:t>
            </a:fld>
            <a:endParaRPr lang="en-US"/>
          </a:p>
        </p:txBody>
      </p:sp>
      <p:sp>
        <p:nvSpPr>
          <p:cNvPr id="5" name="Footer Placeholder 4">
            <a:extLst>
              <a:ext uri="{FF2B5EF4-FFF2-40B4-BE49-F238E27FC236}">
                <a16:creationId xmlns:a16="http://schemas.microsoft.com/office/drawing/2014/main" id="{9584972C-E35D-89C4-E758-743B0DFA0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010EB-0B78-064E-48C3-1BCF76B85FBF}"/>
              </a:ext>
            </a:extLst>
          </p:cNvPr>
          <p:cNvSpPr>
            <a:spLocks noGrp="1"/>
          </p:cNvSpPr>
          <p:nvPr>
            <p:ph type="sldNum" sz="quarter" idx="12"/>
          </p:nvPr>
        </p:nvSpPr>
        <p:spPr/>
        <p:txBody>
          <a:bodyPr/>
          <a:lstStyle/>
          <a:p>
            <a:fld id="{F36AB2FA-1495-40EE-BD79-342F081549F8}" type="slidenum">
              <a:rPr lang="en-US" smtClean="0"/>
              <a:pPr/>
              <a:t>‹#›</a:t>
            </a:fld>
            <a:endParaRPr lang="en-US"/>
          </a:p>
        </p:txBody>
      </p:sp>
    </p:spTree>
    <p:extLst>
      <p:ext uri="{BB962C8B-B14F-4D97-AF65-F5344CB8AC3E}">
        <p14:creationId xmlns:p14="http://schemas.microsoft.com/office/powerpoint/2010/main" val="3763776681"/>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45BB-C385-DB89-3BA1-8710E97AC4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3ED77-1F36-1DC7-049D-5DC829B8FE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F164D9-39BB-D20E-6534-2D3BBC5E625B}"/>
              </a:ext>
            </a:extLst>
          </p:cNvPr>
          <p:cNvSpPr>
            <a:spLocks noGrp="1"/>
          </p:cNvSpPr>
          <p:nvPr>
            <p:ph type="dt" sz="half" idx="10"/>
          </p:nvPr>
        </p:nvSpPr>
        <p:spPr/>
        <p:txBody>
          <a:bodyPr/>
          <a:lstStyle/>
          <a:p>
            <a:fld id="{0335BC03-3A50-4CBE-BA6D-308CC437761F}" type="datetimeFigureOut">
              <a:rPr lang="en-US" smtClean="0"/>
              <a:pPr/>
              <a:t>1/19/2024</a:t>
            </a:fld>
            <a:endParaRPr lang="en-US"/>
          </a:p>
        </p:txBody>
      </p:sp>
      <p:sp>
        <p:nvSpPr>
          <p:cNvPr id="5" name="Footer Placeholder 4">
            <a:extLst>
              <a:ext uri="{FF2B5EF4-FFF2-40B4-BE49-F238E27FC236}">
                <a16:creationId xmlns:a16="http://schemas.microsoft.com/office/drawing/2014/main" id="{0397659B-AC2A-E51B-6C33-9FA660054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B1AC6-235C-4F22-9D6C-5C916B617D93}"/>
              </a:ext>
            </a:extLst>
          </p:cNvPr>
          <p:cNvSpPr>
            <a:spLocks noGrp="1"/>
          </p:cNvSpPr>
          <p:nvPr>
            <p:ph type="sldNum" sz="quarter" idx="12"/>
          </p:nvPr>
        </p:nvSpPr>
        <p:spPr/>
        <p:txBody>
          <a:bodyPr/>
          <a:lstStyle/>
          <a:p>
            <a:fld id="{F36AB2FA-1495-40EE-BD79-342F081549F8}" type="slidenum">
              <a:rPr lang="en-US" smtClean="0"/>
              <a:pPr/>
              <a:t>‹#›</a:t>
            </a:fld>
            <a:endParaRPr lang="en-US"/>
          </a:p>
        </p:txBody>
      </p:sp>
    </p:spTree>
    <p:extLst>
      <p:ext uri="{BB962C8B-B14F-4D97-AF65-F5344CB8AC3E}">
        <p14:creationId xmlns:p14="http://schemas.microsoft.com/office/powerpoint/2010/main" val="293362584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3C8A-B9DA-E406-1C6F-CF44859A9A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12AC95-97A2-21F3-636B-24DDFC7E13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B6FBF6-FD29-615F-3148-A4DEDFC6837D}"/>
              </a:ext>
            </a:extLst>
          </p:cNvPr>
          <p:cNvSpPr>
            <a:spLocks noGrp="1"/>
          </p:cNvSpPr>
          <p:nvPr>
            <p:ph type="dt" sz="half" idx="10"/>
          </p:nvPr>
        </p:nvSpPr>
        <p:spPr/>
        <p:txBody>
          <a:bodyPr/>
          <a:lstStyle/>
          <a:p>
            <a:fld id="{0335BC03-3A50-4CBE-BA6D-308CC437761F}" type="datetimeFigureOut">
              <a:rPr lang="en-US" smtClean="0"/>
              <a:pPr/>
              <a:t>1/19/2024</a:t>
            </a:fld>
            <a:endParaRPr lang="en-US"/>
          </a:p>
        </p:txBody>
      </p:sp>
      <p:sp>
        <p:nvSpPr>
          <p:cNvPr id="5" name="Footer Placeholder 4">
            <a:extLst>
              <a:ext uri="{FF2B5EF4-FFF2-40B4-BE49-F238E27FC236}">
                <a16:creationId xmlns:a16="http://schemas.microsoft.com/office/drawing/2014/main" id="{C06BB1A0-B621-BE0A-BA0A-E969928B5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17F8B-122D-004B-564C-8C3624752D24}"/>
              </a:ext>
            </a:extLst>
          </p:cNvPr>
          <p:cNvSpPr>
            <a:spLocks noGrp="1"/>
          </p:cNvSpPr>
          <p:nvPr>
            <p:ph type="sldNum" sz="quarter" idx="12"/>
          </p:nvPr>
        </p:nvSpPr>
        <p:spPr/>
        <p:txBody>
          <a:bodyPr/>
          <a:lstStyle/>
          <a:p>
            <a:fld id="{F36AB2FA-1495-40EE-BD79-342F081549F8}" type="slidenum">
              <a:rPr lang="en-US" smtClean="0"/>
              <a:pPr/>
              <a:t>‹#›</a:t>
            </a:fld>
            <a:endParaRPr lang="en-US"/>
          </a:p>
        </p:txBody>
      </p:sp>
    </p:spTree>
    <p:extLst>
      <p:ext uri="{BB962C8B-B14F-4D97-AF65-F5344CB8AC3E}">
        <p14:creationId xmlns:p14="http://schemas.microsoft.com/office/powerpoint/2010/main" val="259396417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57A8-A06C-1F5E-DFB4-2FD497B624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75A042-4B84-4273-795A-8224D29609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578599-E389-6A49-4D4F-9FD3190C66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56A042-6B03-5696-1347-B1B4F0126600}"/>
              </a:ext>
            </a:extLst>
          </p:cNvPr>
          <p:cNvSpPr>
            <a:spLocks noGrp="1"/>
          </p:cNvSpPr>
          <p:nvPr>
            <p:ph type="dt" sz="half" idx="10"/>
          </p:nvPr>
        </p:nvSpPr>
        <p:spPr/>
        <p:txBody>
          <a:bodyPr/>
          <a:lstStyle/>
          <a:p>
            <a:fld id="{0335BC03-3A50-4CBE-BA6D-308CC437761F}" type="datetimeFigureOut">
              <a:rPr lang="en-US" smtClean="0"/>
              <a:pPr/>
              <a:t>1/19/2024</a:t>
            </a:fld>
            <a:endParaRPr lang="en-US"/>
          </a:p>
        </p:txBody>
      </p:sp>
      <p:sp>
        <p:nvSpPr>
          <p:cNvPr id="6" name="Footer Placeholder 5">
            <a:extLst>
              <a:ext uri="{FF2B5EF4-FFF2-40B4-BE49-F238E27FC236}">
                <a16:creationId xmlns:a16="http://schemas.microsoft.com/office/drawing/2014/main" id="{14F24694-C316-7173-DA76-28457E070B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5ADD13-FEC4-9C23-86BA-6A84FAC897E8}"/>
              </a:ext>
            </a:extLst>
          </p:cNvPr>
          <p:cNvSpPr>
            <a:spLocks noGrp="1"/>
          </p:cNvSpPr>
          <p:nvPr>
            <p:ph type="sldNum" sz="quarter" idx="12"/>
          </p:nvPr>
        </p:nvSpPr>
        <p:spPr/>
        <p:txBody>
          <a:bodyPr/>
          <a:lstStyle/>
          <a:p>
            <a:fld id="{F36AB2FA-1495-40EE-BD79-342F081549F8}" type="slidenum">
              <a:rPr lang="en-US" smtClean="0"/>
              <a:pPr/>
              <a:t>‹#›</a:t>
            </a:fld>
            <a:endParaRPr lang="en-US"/>
          </a:p>
        </p:txBody>
      </p:sp>
    </p:spTree>
    <p:extLst>
      <p:ext uri="{BB962C8B-B14F-4D97-AF65-F5344CB8AC3E}">
        <p14:creationId xmlns:p14="http://schemas.microsoft.com/office/powerpoint/2010/main" val="40729598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51D91-E3DD-BA73-805C-34B89BCA6B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C09B21-E9BC-55F0-B35F-E1120297E6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757B52-3B1D-F956-16B0-641F56880F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5CC9A9-D783-CBCC-6453-6A59CB210F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71376A-94FE-B65A-27FF-48D146F1B5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5E05A1-7F0B-3C9A-B4BA-5F239589BA89}"/>
              </a:ext>
            </a:extLst>
          </p:cNvPr>
          <p:cNvSpPr>
            <a:spLocks noGrp="1"/>
          </p:cNvSpPr>
          <p:nvPr>
            <p:ph type="dt" sz="half" idx="10"/>
          </p:nvPr>
        </p:nvSpPr>
        <p:spPr/>
        <p:txBody>
          <a:bodyPr/>
          <a:lstStyle/>
          <a:p>
            <a:fld id="{0335BC03-3A50-4CBE-BA6D-308CC437761F}" type="datetimeFigureOut">
              <a:rPr lang="en-US" smtClean="0"/>
              <a:pPr/>
              <a:t>1/19/2024</a:t>
            </a:fld>
            <a:endParaRPr lang="en-US"/>
          </a:p>
        </p:txBody>
      </p:sp>
      <p:sp>
        <p:nvSpPr>
          <p:cNvPr id="8" name="Footer Placeholder 7">
            <a:extLst>
              <a:ext uri="{FF2B5EF4-FFF2-40B4-BE49-F238E27FC236}">
                <a16:creationId xmlns:a16="http://schemas.microsoft.com/office/drawing/2014/main" id="{66DBB382-A488-2E83-0566-9FB907AED8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07EC61-3F7C-64FA-3A86-B2A8B8F16076}"/>
              </a:ext>
            </a:extLst>
          </p:cNvPr>
          <p:cNvSpPr>
            <a:spLocks noGrp="1"/>
          </p:cNvSpPr>
          <p:nvPr>
            <p:ph type="sldNum" sz="quarter" idx="12"/>
          </p:nvPr>
        </p:nvSpPr>
        <p:spPr/>
        <p:txBody>
          <a:bodyPr/>
          <a:lstStyle/>
          <a:p>
            <a:fld id="{F36AB2FA-1495-40EE-BD79-342F081549F8}" type="slidenum">
              <a:rPr lang="en-US" smtClean="0"/>
              <a:pPr/>
              <a:t>‹#›</a:t>
            </a:fld>
            <a:endParaRPr lang="en-US"/>
          </a:p>
        </p:txBody>
      </p:sp>
    </p:spTree>
    <p:extLst>
      <p:ext uri="{BB962C8B-B14F-4D97-AF65-F5344CB8AC3E}">
        <p14:creationId xmlns:p14="http://schemas.microsoft.com/office/powerpoint/2010/main" val="4153596848"/>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1079-E17C-AC56-336C-91236B9CC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5F56D4-33B2-FC4F-87E4-78B12AD7311C}"/>
              </a:ext>
            </a:extLst>
          </p:cNvPr>
          <p:cNvSpPr>
            <a:spLocks noGrp="1"/>
          </p:cNvSpPr>
          <p:nvPr>
            <p:ph type="dt" sz="half" idx="10"/>
          </p:nvPr>
        </p:nvSpPr>
        <p:spPr/>
        <p:txBody>
          <a:bodyPr/>
          <a:lstStyle/>
          <a:p>
            <a:fld id="{0335BC03-3A50-4CBE-BA6D-308CC437761F}" type="datetimeFigureOut">
              <a:rPr lang="en-US" smtClean="0"/>
              <a:pPr/>
              <a:t>1/19/2024</a:t>
            </a:fld>
            <a:endParaRPr lang="en-US"/>
          </a:p>
        </p:txBody>
      </p:sp>
      <p:sp>
        <p:nvSpPr>
          <p:cNvPr id="4" name="Footer Placeholder 3">
            <a:extLst>
              <a:ext uri="{FF2B5EF4-FFF2-40B4-BE49-F238E27FC236}">
                <a16:creationId xmlns:a16="http://schemas.microsoft.com/office/drawing/2014/main" id="{C24BCD9F-B224-992B-25DC-9AF86018FC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E2942C-BB27-407A-21E4-F4C4378ADABC}"/>
              </a:ext>
            </a:extLst>
          </p:cNvPr>
          <p:cNvSpPr>
            <a:spLocks noGrp="1"/>
          </p:cNvSpPr>
          <p:nvPr>
            <p:ph type="sldNum" sz="quarter" idx="12"/>
          </p:nvPr>
        </p:nvSpPr>
        <p:spPr/>
        <p:txBody>
          <a:bodyPr/>
          <a:lstStyle/>
          <a:p>
            <a:fld id="{F36AB2FA-1495-40EE-BD79-342F081549F8}" type="slidenum">
              <a:rPr lang="en-US" smtClean="0"/>
              <a:pPr/>
              <a:t>‹#›</a:t>
            </a:fld>
            <a:endParaRPr lang="en-US"/>
          </a:p>
        </p:txBody>
      </p:sp>
    </p:spTree>
    <p:extLst>
      <p:ext uri="{BB962C8B-B14F-4D97-AF65-F5344CB8AC3E}">
        <p14:creationId xmlns:p14="http://schemas.microsoft.com/office/powerpoint/2010/main" val="1637862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C286AED4-629D-4D81-96C9-EB29758C1BF8}" type="datetimeFigureOut">
              <a:rPr lang="en-US" smtClean="0"/>
              <a:pPr/>
              <a:t>1/19/2024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718D6D-F1E9-77E2-7C23-9BE1FCA680D3}"/>
              </a:ext>
            </a:extLst>
          </p:cNvPr>
          <p:cNvSpPr>
            <a:spLocks noGrp="1"/>
          </p:cNvSpPr>
          <p:nvPr>
            <p:ph type="dt" sz="half" idx="10"/>
          </p:nvPr>
        </p:nvSpPr>
        <p:spPr/>
        <p:txBody>
          <a:bodyPr/>
          <a:lstStyle/>
          <a:p>
            <a:fld id="{0335BC03-3A50-4CBE-BA6D-308CC437761F}" type="datetimeFigureOut">
              <a:rPr lang="en-US" smtClean="0"/>
              <a:pPr/>
              <a:t>1/19/2024</a:t>
            </a:fld>
            <a:endParaRPr lang="en-US"/>
          </a:p>
        </p:txBody>
      </p:sp>
      <p:sp>
        <p:nvSpPr>
          <p:cNvPr id="3" name="Footer Placeholder 2">
            <a:extLst>
              <a:ext uri="{FF2B5EF4-FFF2-40B4-BE49-F238E27FC236}">
                <a16:creationId xmlns:a16="http://schemas.microsoft.com/office/drawing/2014/main" id="{7B99C5DD-DE99-34F4-F9F6-3646910C0E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4CA520-6702-E58C-ED0C-38F93491900F}"/>
              </a:ext>
            </a:extLst>
          </p:cNvPr>
          <p:cNvSpPr>
            <a:spLocks noGrp="1"/>
          </p:cNvSpPr>
          <p:nvPr>
            <p:ph type="sldNum" sz="quarter" idx="12"/>
          </p:nvPr>
        </p:nvSpPr>
        <p:spPr/>
        <p:txBody>
          <a:bodyPr/>
          <a:lstStyle/>
          <a:p>
            <a:fld id="{F36AB2FA-1495-40EE-BD79-342F081549F8}" type="slidenum">
              <a:rPr lang="en-US" smtClean="0"/>
              <a:pPr/>
              <a:t>‹#›</a:t>
            </a:fld>
            <a:endParaRPr lang="en-US"/>
          </a:p>
        </p:txBody>
      </p:sp>
    </p:spTree>
    <p:extLst>
      <p:ext uri="{BB962C8B-B14F-4D97-AF65-F5344CB8AC3E}">
        <p14:creationId xmlns:p14="http://schemas.microsoft.com/office/powerpoint/2010/main" val="3287167118"/>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96A7D-BEE3-EC29-7C7F-69F32C222D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E996BA-4815-D016-183B-0DC554FDEE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D597A7-988D-B5BB-4EE9-CF0F53E4F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9AE39-3048-533E-7712-62FF52CED280}"/>
              </a:ext>
            </a:extLst>
          </p:cNvPr>
          <p:cNvSpPr>
            <a:spLocks noGrp="1"/>
          </p:cNvSpPr>
          <p:nvPr>
            <p:ph type="dt" sz="half" idx="10"/>
          </p:nvPr>
        </p:nvSpPr>
        <p:spPr/>
        <p:txBody>
          <a:bodyPr/>
          <a:lstStyle/>
          <a:p>
            <a:fld id="{0335BC03-3A50-4CBE-BA6D-308CC437761F}" type="datetimeFigureOut">
              <a:rPr lang="en-US" smtClean="0"/>
              <a:pPr/>
              <a:t>1/19/2024</a:t>
            </a:fld>
            <a:endParaRPr lang="en-US"/>
          </a:p>
        </p:txBody>
      </p:sp>
      <p:sp>
        <p:nvSpPr>
          <p:cNvPr id="6" name="Footer Placeholder 5">
            <a:extLst>
              <a:ext uri="{FF2B5EF4-FFF2-40B4-BE49-F238E27FC236}">
                <a16:creationId xmlns:a16="http://schemas.microsoft.com/office/drawing/2014/main" id="{684BD674-55D9-D2D6-FD7C-944FFF6FB4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B05309-DED4-9E10-A430-8E131853C6AD}"/>
              </a:ext>
            </a:extLst>
          </p:cNvPr>
          <p:cNvSpPr>
            <a:spLocks noGrp="1"/>
          </p:cNvSpPr>
          <p:nvPr>
            <p:ph type="sldNum" sz="quarter" idx="12"/>
          </p:nvPr>
        </p:nvSpPr>
        <p:spPr/>
        <p:txBody>
          <a:bodyPr/>
          <a:lstStyle/>
          <a:p>
            <a:fld id="{F36AB2FA-1495-40EE-BD79-342F081549F8}" type="slidenum">
              <a:rPr lang="en-US" smtClean="0"/>
              <a:pPr/>
              <a:t>‹#›</a:t>
            </a:fld>
            <a:endParaRPr lang="en-US"/>
          </a:p>
        </p:txBody>
      </p:sp>
    </p:spTree>
    <p:extLst>
      <p:ext uri="{BB962C8B-B14F-4D97-AF65-F5344CB8AC3E}">
        <p14:creationId xmlns:p14="http://schemas.microsoft.com/office/powerpoint/2010/main" val="87028976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8C45-6087-A6DD-C33B-F9E58E429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9573E9-1B30-DC4D-5267-84BDD6E19D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486D54-1845-A9B6-B240-2FD1E32BF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3469C-4741-E0F7-F6D2-EE2439ACE70E}"/>
              </a:ext>
            </a:extLst>
          </p:cNvPr>
          <p:cNvSpPr>
            <a:spLocks noGrp="1"/>
          </p:cNvSpPr>
          <p:nvPr>
            <p:ph type="dt" sz="half" idx="10"/>
          </p:nvPr>
        </p:nvSpPr>
        <p:spPr/>
        <p:txBody>
          <a:bodyPr/>
          <a:lstStyle/>
          <a:p>
            <a:fld id="{0335BC03-3A50-4CBE-BA6D-308CC437761F}" type="datetimeFigureOut">
              <a:rPr lang="en-US" smtClean="0"/>
              <a:pPr/>
              <a:t>1/19/2024</a:t>
            </a:fld>
            <a:endParaRPr lang="en-US"/>
          </a:p>
        </p:txBody>
      </p:sp>
      <p:sp>
        <p:nvSpPr>
          <p:cNvPr id="6" name="Footer Placeholder 5">
            <a:extLst>
              <a:ext uri="{FF2B5EF4-FFF2-40B4-BE49-F238E27FC236}">
                <a16:creationId xmlns:a16="http://schemas.microsoft.com/office/drawing/2014/main" id="{BEF349A8-0D1A-8516-316A-CB13CA8968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A2142-716B-5935-A17F-CC8DF3CFEC56}"/>
              </a:ext>
            </a:extLst>
          </p:cNvPr>
          <p:cNvSpPr>
            <a:spLocks noGrp="1"/>
          </p:cNvSpPr>
          <p:nvPr>
            <p:ph type="sldNum" sz="quarter" idx="12"/>
          </p:nvPr>
        </p:nvSpPr>
        <p:spPr/>
        <p:txBody>
          <a:bodyPr/>
          <a:lstStyle/>
          <a:p>
            <a:fld id="{F36AB2FA-1495-40EE-BD79-342F081549F8}" type="slidenum">
              <a:rPr lang="en-US" smtClean="0"/>
              <a:pPr/>
              <a:t>‹#›</a:t>
            </a:fld>
            <a:endParaRPr lang="en-US"/>
          </a:p>
        </p:txBody>
      </p:sp>
    </p:spTree>
    <p:extLst>
      <p:ext uri="{BB962C8B-B14F-4D97-AF65-F5344CB8AC3E}">
        <p14:creationId xmlns:p14="http://schemas.microsoft.com/office/powerpoint/2010/main" val="182736350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DBE1-27BC-BFEA-810E-FC84CB35E7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2BE2C1-1ED3-286E-B3E8-3241DE5BE6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4FAF6-AA29-B8CB-3E54-935E1D98DDED}"/>
              </a:ext>
            </a:extLst>
          </p:cNvPr>
          <p:cNvSpPr>
            <a:spLocks noGrp="1"/>
          </p:cNvSpPr>
          <p:nvPr>
            <p:ph type="dt" sz="half" idx="10"/>
          </p:nvPr>
        </p:nvSpPr>
        <p:spPr/>
        <p:txBody>
          <a:bodyPr/>
          <a:lstStyle/>
          <a:p>
            <a:fld id="{0335BC03-3A50-4CBE-BA6D-308CC437761F}" type="datetimeFigureOut">
              <a:rPr lang="en-US" smtClean="0"/>
              <a:pPr/>
              <a:t>1/19/2024</a:t>
            </a:fld>
            <a:endParaRPr lang="en-US"/>
          </a:p>
        </p:txBody>
      </p:sp>
      <p:sp>
        <p:nvSpPr>
          <p:cNvPr id="5" name="Footer Placeholder 4">
            <a:extLst>
              <a:ext uri="{FF2B5EF4-FFF2-40B4-BE49-F238E27FC236}">
                <a16:creationId xmlns:a16="http://schemas.microsoft.com/office/drawing/2014/main" id="{2CA7A788-E318-379C-1163-3B4CD35CB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FB057-3499-73F5-A0F2-15AFEEC7F1B4}"/>
              </a:ext>
            </a:extLst>
          </p:cNvPr>
          <p:cNvSpPr>
            <a:spLocks noGrp="1"/>
          </p:cNvSpPr>
          <p:nvPr>
            <p:ph type="sldNum" sz="quarter" idx="12"/>
          </p:nvPr>
        </p:nvSpPr>
        <p:spPr/>
        <p:txBody>
          <a:bodyPr/>
          <a:lstStyle/>
          <a:p>
            <a:fld id="{F36AB2FA-1495-40EE-BD79-342F081549F8}" type="slidenum">
              <a:rPr lang="en-US" smtClean="0"/>
              <a:pPr/>
              <a:t>‹#›</a:t>
            </a:fld>
            <a:endParaRPr lang="en-US"/>
          </a:p>
        </p:txBody>
      </p:sp>
    </p:spTree>
    <p:extLst>
      <p:ext uri="{BB962C8B-B14F-4D97-AF65-F5344CB8AC3E}">
        <p14:creationId xmlns:p14="http://schemas.microsoft.com/office/powerpoint/2010/main" val="630668568"/>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589ABF-C0F4-DA61-44F7-FB902E6E43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BA6F21-757B-4956-E77A-1071F39870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93CB86-B959-F5EE-3541-4D0FD7CE2933}"/>
              </a:ext>
            </a:extLst>
          </p:cNvPr>
          <p:cNvSpPr>
            <a:spLocks noGrp="1"/>
          </p:cNvSpPr>
          <p:nvPr>
            <p:ph type="dt" sz="half" idx="10"/>
          </p:nvPr>
        </p:nvSpPr>
        <p:spPr/>
        <p:txBody>
          <a:bodyPr/>
          <a:lstStyle/>
          <a:p>
            <a:fld id="{0335BC03-3A50-4CBE-BA6D-308CC437761F}" type="datetimeFigureOut">
              <a:rPr lang="en-US" smtClean="0"/>
              <a:pPr/>
              <a:t>1/19/2024</a:t>
            </a:fld>
            <a:endParaRPr lang="en-US"/>
          </a:p>
        </p:txBody>
      </p:sp>
      <p:sp>
        <p:nvSpPr>
          <p:cNvPr id="5" name="Footer Placeholder 4">
            <a:extLst>
              <a:ext uri="{FF2B5EF4-FFF2-40B4-BE49-F238E27FC236}">
                <a16:creationId xmlns:a16="http://schemas.microsoft.com/office/drawing/2014/main" id="{EBF9C865-7924-B3C5-53B2-829199DDD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A2CFE-BEF3-E213-BCD8-2DFBA892234A}"/>
              </a:ext>
            </a:extLst>
          </p:cNvPr>
          <p:cNvSpPr>
            <a:spLocks noGrp="1"/>
          </p:cNvSpPr>
          <p:nvPr>
            <p:ph type="sldNum" sz="quarter" idx="12"/>
          </p:nvPr>
        </p:nvSpPr>
        <p:spPr/>
        <p:txBody>
          <a:bodyPr/>
          <a:lstStyle/>
          <a:p>
            <a:fld id="{F36AB2FA-1495-40EE-BD79-342F081549F8}" type="slidenum">
              <a:rPr lang="en-US" smtClean="0"/>
              <a:pPr/>
              <a:t>‹#›</a:t>
            </a:fld>
            <a:endParaRPr lang="en-US"/>
          </a:p>
        </p:txBody>
      </p:sp>
    </p:spTree>
    <p:extLst>
      <p:ext uri="{BB962C8B-B14F-4D97-AF65-F5344CB8AC3E}">
        <p14:creationId xmlns:p14="http://schemas.microsoft.com/office/powerpoint/2010/main" val="2722582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AEC0-7953-4915-BB9B-02FEE44696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9CFFB9-11F5-470E-AD14-822F695556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F3AB5E-A261-4285-8753-9E9E7EC8B706}"/>
              </a:ext>
            </a:extLst>
          </p:cNvPr>
          <p:cNvSpPr>
            <a:spLocks noGrp="1"/>
          </p:cNvSpPr>
          <p:nvPr>
            <p:ph type="dt" sz="half" idx="10"/>
          </p:nvPr>
        </p:nvSpPr>
        <p:spPr/>
        <p:txBody>
          <a:bodyPr/>
          <a:lstStyle/>
          <a:p>
            <a:fld id="{FB4AE06D-D9DC-43BB-8B38-8CA77AA320EE}" type="datetimeFigureOut">
              <a:rPr lang="en-IN" smtClean="0"/>
              <a:pPr/>
              <a:t>19-01-2024</a:t>
            </a:fld>
            <a:endParaRPr lang="en-IN"/>
          </a:p>
        </p:txBody>
      </p:sp>
      <p:sp>
        <p:nvSpPr>
          <p:cNvPr id="5" name="Footer Placeholder 4">
            <a:extLst>
              <a:ext uri="{FF2B5EF4-FFF2-40B4-BE49-F238E27FC236}">
                <a16:creationId xmlns:a16="http://schemas.microsoft.com/office/drawing/2014/main" id="{607411FB-AB27-48A7-A31B-6DC9620643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9E2B0-6574-4094-980C-C829E0631505}"/>
              </a:ext>
            </a:extLst>
          </p:cNvPr>
          <p:cNvSpPr>
            <a:spLocks noGrp="1"/>
          </p:cNvSpPr>
          <p:nvPr>
            <p:ph type="sldNum" sz="quarter" idx="12"/>
          </p:nvPr>
        </p:nvSpPr>
        <p:spPr/>
        <p:txBody>
          <a:bodyPr/>
          <a:lstStyle/>
          <a:p>
            <a:fld id="{A591F799-E767-42B4-8BFF-82F564369F3B}" type="slidenum">
              <a:rPr lang="en-IN" smtClean="0"/>
              <a:pPr/>
              <a:t>‹#›</a:t>
            </a:fld>
            <a:endParaRPr lang="en-IN"/>
          </a:p>
        </p:txBody>
      </p:sp>
    </p:spTree>
    <p:extLst>
      <p:ext uri="{BB962C8B-B14F-4D97-AF65-F5344CB8AC3E}">
        <p14:creationId xmlns:p14="http://schemas.microsoft.com/office/powerpoint/2010/main" val="627355145"/>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1257-F8D7-417A-820C-491B0C1F69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005080-CDDC-465F-A67C-C506EC25B1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A2A84D-2166-4D84-87C8-BAE941D5C0E6}"/>
              </a:ext>
            </a:extLst>
          </p:cNvPr>
          <p:cNvSpPr>
            <a:spLocks noGrp="1"/>
          </p:cNvSpPr>
          <p:nvPr>
            <p:ph type="dt" sz="half" idx="10"/>
          </p:nvPr>
        </p:nvSpPr>
        <p:spPr/>
        <p:txBody>
          <a:bodyPr/>
          <a:lstStyle/>
          <a:p>
            <a:fld id="{FB4AE06D-D9DC-43BB-8B38-8CA77AA320EE}" type="datetimeFigureOut">
              <a:rPr lang="en-IN" smtClean="0"/>
              <a:pPr/>
              <a:t>19-01-2024</a:t>
            </a:fld>
            <a:endParaRPr lang="en-IN"/>
          </a:p>
        </p:txBody>
      </p:sp>
      <p:sp>
        <p:nvSpPr>
          <p:cNvPr id="5" name="Footer Placeholder 4">
            <a:extLst>
              <a:ext uri="{FF2B5EF4-FFF2-40B4-BE49-F238E27FC236}">
                <a16:creationId xmlns:a16="http://schemas.microsoft.com/office/drawing/2014/main" id="{C956D588-9533-4D10-9206-21ABD7D01A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B65A84-5F7F-42A5-B983-9FF0030F37D9}"/>
              </a:ext>
            </a:extLst>
          </p:cNvPr>
          <p:cNvSpPr>
            <a:spLocks noGrp="1"/>
          </p:cNvSpPr>
          <p:nvPr>
            <p:ph type="sldNum" sz="quarter" idx="12"/>
          </p:nvPr>
        </p:nvSpPr>
        <p:spPr/>
        <p:txBody>
          <a:bodyPr/>
          <a:lstStyle/>
          <a:p>
            <a:fld id="{A591F799-E767-42B4-8BFF-82F564369F3B}" type="slidenum">
              <a:rPr lang="en-IN" smtClean="0"/>
              <a:pPr/>
              <a:t>‹#›</a:t>
            </a:fld>
            <a:endParaRPr lang="en-IN"/>
          </a:p>
        </p:txBody>
      </p:sp>
    </p:spTree>
    <p:extLst>
      <p:ext uri="{BB962C8B-B14F-4D97-AF65-F5344CB8AC3E}">
        <p14:creationId xmlns:p14="http://schemas.microsoft.com/office/powerpoint/2010/main" val="411940109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A2F6-C747-4AFF-AAF1-9C2999D97E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E52CDA-FDE4-4650-B95A-5325178BC2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F8CCA2-4498-456E-A107-FF8E13303A27}"/>
              </a:ext>
            </a:extLst>
          </p:cNvPr>
          <p:cNvSpPr>
            <a:spLocks noGrp="1"/>
          </p:cNvSpPr>
          <p:nvPr>
            <p:ph type="dt" sz="half" idx="10"/>
          </p:nvPr>
        </p:nvSpPr>
        <p:spPr/>
        <p:txBody>
          <a:bodyPr/>
          <a:lstStyle/>
          <a:p>
            <a:fld id="{FB4AE06D-D9DC-43BB-8B38-8CA77AA320EE}" type="datetimeFigureOut">
              <a:rPr lang="en-IN" smtClean="0"/>
              <a:pPr/>
              <a:t>19-01-2024</a:t>
            </a:fld>
            <a:endParaRPr lang="en-IN"/>
          </a:p>
        </p:txBody>
      </p:sp>
      <p:sp>
        <p:nvSpPr>
          <p:cNvPr id="5" name="Footer Placeholder 4">
            <a:extLst>
              <a:ext uri="{FF2B5EF4-FFF2-40B4-BE49-F238E27FC236}">
                <a16:creationId xmlns:a16="http://schemas.microsoft.com/office/drawing/2014/main" id="{05724942-F422-4C5C-9ECF-3B31337E3B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DC4D81-1D47-4A23-8E87-D23E400EEA80}"/>
              </a:ext>
            </a:extLst>
          </p:cNvPr>
          <p:cNvSpPr>
            <a:spLocks noGrp="1"/>
          </p:cNvSpPr>
          <p:nvPr>
            <p:ph type="sldNum" sz="quarter" idx="12"/>
          </p:nvPr>
        </p:nvSpPr>
        <p:spPr/>
        <p:txBody>
          <a:bodyPr/>
          <a:lstStyle/>
          <a:p>
            <a:fld id="{A591F799-E767-42B4-8BFF-82F564369F3B}" type="slidenum">
              <a:rPr lang="en-IN" smtClean="0"/>
              <a:pPr/>
              <a:t>‹#›</a:t>
            </a:fld>
            <a:endParaRPr lang="en-IN"/>
          </a:p>
        </p:txBody>
      </p:sp>
    </p:spTree>
    <p:extLst>
      <p:ext uri="{BB962C8B-B14F-4D97-AF65-F5344CB8AC3E}">
        <p14:creationId xmlns:p14="http://schemas.microsoft.com/office/powerpoint/2010/main" val="2119945934"/>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B20C4-9E23-4E18-AA4F-6F0453F00B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FE797F-62F4-407A-9A5C-EC4686320D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8BA515-1737-47F7-BD30-8B452B2752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3148C4-F7FA-4692-894B-B69AA1408D06}"/>
              </a:ext>
            </a:extLst>
          </p:cNvPr>
          <p:cNvSpPr>
            <a:spLocks noGrp="1"/>
          </p:cNvSpPr>
          <p:nvPr>
            <p:ph type="dt" sz="half" idx="10"/>
          </p:nvPr>
        </p:nvSpPr>
        <p:spPr/>
        <p:txBody>
          <a:bodyPr/>
          <a:lstStyle/>
          <a:p>
            <a:fld id="{FB4AE06D-D9DC-43BB-8B38-8CA77AA320EE}" type="datetimeFigureOut">
              <a:rPr lang="en-IN" smtClean="0"/>
              <a:pPr/>
              <a:t>19-01-2024</a:t>
            </a:fld>
            <a:endParaRPr lang="en-IN"/>
          </a:p>
        </p:txBody>
      </p:sp>
      <p:sp>
        <p:nvSpPr>
          <p:cNvPr id="6" name="Footer Placeholder 5">
            <a:extLst>
              <a:ext uri="{FF2B5EF4-FFF2-40B4-BE49-F238E27FC236}">
                <a16:creationId xmlns:a16="http://schemas.microsoft.com/office/drawing/2014/main" id="{31E06D07-1C28-4638-9B46-50FEA74AC9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31FDB5-63F6-419B-A25E-008AF04D8C60}"/>
              </a:ext>
            </a:extLst>
          </p:cNvPr>
          <p:cNvSpPr>
            <a:spLocks noGrp="1"/>
          </p:cNvSpPr>
          <p:nvPr>
            <p:ph type="sldNum" sz="quarter" idx="12"/>
          </p:nvPr>
        </p:nvSpPr>
        <p:spPr/>
        <p:txBody>
          <a:bodyPr/>
          <a:lstStyle/>
          <a:p>
            <a:fld id="{A591F799-E767-42B4-8BFF-82F564369F3B}" type="slidenum">
              <a:rPr lang="en-IN" smtClean="0"/>
              <a:pPr/>
              <a:t>‹#›</a:t>
            </a:fld>
            <a:endParaRPr lang="en-IN"/>
          </a:p>
        </p:txBody>
      </p:sp>
    </p:spTree>
    <p:extLst>
      <p:ext uri="{BB962C8B-B14F-4D97-AF65-F5344CB8AC3E}">
        <p14:creationId xmlns:p14="http://schemas.microsoft.com/office/powerpoint/2010/main" val="855296500"/>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0613-205D-4F31-90BC-79343D9BB7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1936E2-E603-4053-B187-E0A7645983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0DA76D-1211-48F7-9B75-98715EE958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B06D95-E817-4E86-A070-E7A9FD8C7C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1A3170-5532-475B-A9AD-6BFC5F42DE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B8C9C7-A109-4A20-91E0-D85D5DFE6C7F}"/>
              </a:ext>
            </a:extLst>
          </p:cNvPr>
          <p:cNvSpPr>
            <a:spLocks noGrp="1"/>
          </p:cNvSpPr>
          <p:nvPr>
            <p:ph type="dt" sz="half" idx="10"/>
          </p:nvPr>
        </p:nvSpPr>
        <p:spPr/>
        <p:txBody>
          <a:bodyPr/>
          <a:lstStyle/>
          <a:p>
            <a:fld id="{FB4AE06D-D9DC-43BB-8B38-8CA77AA320EE}" type="datetimeFigureOut">
              <a:rPr lang="en-IN" smtClean="0"/>
              <a:pPr/>
              <a:t>19-01-2024</a:t>
            </a:fld>
            <a:endParaRPr lang="en-IN"/>
          </a:p>
        </p:txBody>
      </p:sp>
      <p:sp>
        <p:nvSpPr>
          <p:cNvPr id="8" name="Footer Placeholder 7">
            <a:extLst>
              <a:ext uri="{FF2B5EF4-FFF2-40B4-BE49-F238E27FC236}">
                <a16:creationId xmlns:a16="http://schemas.microsoft.com/office/drawing/2014/main" id="{6CC6FF4A-4C49-4AEF-8305-91F81BFCB5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5AF3F0-53C6-4551-9D88-1DBE6381EE00}"/>
              </a:ext>
            </a:extLst>
          </p:cNvPr>
          <p:cNvSpPr>
            <a:spLocks noGrp="1"/>
          </p:cNvSpPr>
          <p:nvPr>
            <p:ph type="sldNum" sz="quarter" idx="12"/>
          </p:nvPr>
        </p:nvSpPr>
        <p:spPr/>
        <p:txBody>
          <a:bodyPr/>
          <a:lstStyle/>
          <a:p>
            <a:fld id="{A591F799-E767-42B4-8BFF-82F564369F3B}" type="slidenum">
              <a:rPr lang="en-IN" smtClean="0"/>
              <a:pPr/>
              <a:t>‹#›</a:t>
            </a:fld>
            <a:endParaRPr lang="en-IN"/>
          </a:p>
        </p:txBody>
      </p:sp>
    </p:spTree>
    <p:extLst>
      <p:ext uri="{BB962C8B-B14F-4D97-AF65-F5344CB8AC3E}">
        <p14:creationId xmlns:p14="http://schemas.microsoft.com/office/powerpoint/2010/main" val="189518485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D694E047-6A5D-4F8C-A401-A475AE4F6552}" type="datetimeFigureOut">
              <a:rPr lang="en-US" smtClean="0"/>
              <a:pPr/>
              <a:t>1/19/2024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D8CD4-64A2-4C95-9B61-AE62E0C6FA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F672DD-21B7-4C6A-B2AD-4252B8B23C91}"/>
              </a:ext>
            </a:extLst>
          </p:cNvPr>
          <p:cNvSpPr>
            <a:spLocks noGrp="1"/>
          </p:cNvSpPr>
          <p:nvPr>
            <p:ph type="dt" sz="half" idx="10"/>
          </p:nvPr>
        </p:nvSpPr>
        <p:spPr/>
        <p:txBody>
          <a:bodyPr/>
          <a:lstStyle/>
          <a:p>
            <a:fld id="{FB4AE06D-D9DC-43BB-8B38-8CA77AA320EE}" type="datetimeFigureOut">
              <a:rPr lang="en-IN" smtClean="0"/>
              <a:pPr/>
              <a:t>19-01-2024</a:t>
            </a:fld>
            <a:endParaRPr lang="en-IN"/>
          </a:p>
        </p:txBody>
      </p:sp>
      <p:sp>
        <p:nvSpPr>
          <p:cNvPr id="4" name="Footer Placeholder 3">
            <a:extLst>
              <a:ext uri="{FF2B5EF4-FFF2-40B4-BE49-F238E27FC236}">
                <a16:creationId xmlns:a16="http://schemas.microsoft.com/office/drawing/2014/main" id="{051DC0C5-B98E-43CF-9894-9DE9FF8CFC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81AD6F-D18C-4E46-9B5B-A6B62BE82016}"/>
              </a:ext>
            </a:extLst>
          </p:cNvPr>
          <p:cNvSpPr>
            <a:spLocks noGrp="1"/>
          </p:cNvSpPr>
          <p:nvPr>
            <p:ph type="sldNum" sz="quarter" idx="12"/>
          </p:nvPr>
        </p:nvSpPr>
        <p:spPr/>
        <p:txBody>
          <a:bodyPr/>
          <a:lstStyle/>
          <a:p>
            <a:fld id="{A591F799-E767-42B4-8BFF-82F564369F3B}" type="slidenum">
              <a:rPr lang="en-IN" smtClean="0"/>
              <a:pPr/>
              <a:t>‹#›</a:t>
            </a:fld>
            <a:endParaRPr lang="en-IN"/>
          </a:p>
        </p:txBody>
      </p:sp>
    </p:spTree>
    <p:extLst>
      <p:ext uri="{BB962C8B-B14F-4D97-AF65-F5344CB8AC3E}">
        <p14:creationId xmlns:p14="http://schemas.microsoft.com/office/powerpoint/2010/main" val="15090481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C3A39-9CC1-4659-95BE-6DF713D6E790}"/>
              </a:ext>
            </a:extLst>
          </p:cNvPr>
          <p:cNvSpPr>
            <a:spLocks noGrp="1"/>
          </p:cNvSpPr>
          <p:nvPr>
            <p:ph type="dt" sz="half" idx="10"/>
          </p:nvPr>
        </p:nvSpPr>
        <p:spPr/>
        <p:txBody>
          <a:bodyPr/>
          <a:lstStyle/>
          <a:p>
            <a:fld id="{FB4AE06D-D9DC-43BB-8B38-8CA77AA320EE}" type="datetimeFigureOut">
              <a:rPr lang="en-IN" smtClean="0"/>
              <a:pPr/>
              <a:t>19-01-2024</a:t>
            </a:fld>
            <a:endParaRPr lang="en-IN"/>
          </a:p>
        </p:txBody>
      </p:sp>
      <p:sp>
        <p:nvSpPr>
          <p:cNvPr id="3" name="Footer Placeholder 2">
            <a:extLst>
              <a:ext uri="{FF2B5EF4-FFF2-40B4-BE49-F238E27FC236}">
                <a16:creationId xmlns:a16="http://schemas.microsoft.com/office/drawing/2014/main" id="{A5BD0BA8-9368-49A9-B5F3-D3FFA6D839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6D435B-29AC-47EF-B49F-D4EFC2F8E054}"/>
              </a:ext>
            </a:extLst>
          </p:cNvPr>
          <p:cNvSpPr>
            <a:spLocks noGrp="1"/>
          </p:cNvSpPr>
          <p:nvPr>
            <p:ph type="sldNum" sz="quarter" idx="12"/>
          </p:nvPr>
        </p:nvSpPr>
        <p:spPr/>
        <p:txBody>
          <a:bodyPr/>
          <a:lstStyle/>
          <a:p>
            <a:fld id="{A591F799-E767-42B4-8BFF-82F564369F3B}" type="slidenum">
              <a:rPr lang="en-IN" smtClean="0"/>
              <a:pPr/>
              <a:t>‹#›</a:t>
            </a:fld>
            <a:endParaRPr lang="en-IN"/>
          </a:p>
        </p:txBody>
      </p:sp>
    </p:spTree>
    <p:extLst>
      <p:ext uri="{BB962C8B-B14F-4D97-AF65-F5344CB8AC3E}">
        <p14:creationId xmlns:p14="http://schemas.microsoft.com/office/powerpoint/2010/main" val="1202527339"/>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EFFB-8094-4E72-94E7-B60258B357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787930-15EE-4F62-8512-35284767D7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BA92E0-C508-4BD6-8AD3-23B5BBF2C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77A10-B1DD-4478-80F9-08A1EF75FB2B}"/>
              </a:ext>
            </a:extLst>
          </p:cNvPr>
          <p:cNvSpPr>
            <a:spLocks noGrp="1"/>
          </p:cNvSpPr>
          <p:nvPr>
            <p:ph type="dt" sz="half" idx="10"/>
          </p:nvPr>
        </p:nvSpPr>
        <p:spPr/>
        <p:txBody>
          <a:bodyPr/>
          <a:lstStyle/>
          <a:p>
            <a:fld id="{FB4AE06D-D9DC-43BB-8B38-8CA77AA320EE}" type="datetimeFigureOut">
              <a:rPr lang="en-IN" smtClean="0"/>
              <a:pPr/>
              <a:t>19-01-2024</a:t>
            </a:fld>
            <a:endParaRPr lang="en-IN"/>
          </a:p>
        </p:txBody>
      </p:sp>
      <p:sp>
        <p:nvSpPr>
          <p:cNvPr id="6" name="Footer Placeholder 5">
            <a:extLst>
              <a:ext uri="{FF2B5EF4-FFF2-40B4-BE49-F238E27FC236}">
                <a16:creationId xmlns:a16="http://schemas.microsoft.com/office/drawing/2014/main" id="{4751C135-89BE-4364-B1E0-B886DE7D1A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22395-1A91-4A04-B24A-D98B5B269C74}"/>
              </a:ext>
            </a:extLst>
          </p:cNvPr>
          <p:cNvSpPr>
            <a:spLocks noGrp="1"/>
          </p:cNvSpPr>
          <p:nvPr>
            <p:ph type="sldNum" sz="quarter" idx="12"/>
          </p:nvPr>
        </p:nvSpPr>
        <p:spPr/>
        <p:txBody>
          <a:bodyPr/>
          <a:lstStyle/>
          <a:p>
            <a:fld id="{A591F799-E767-42B4-8BFF-82F564369F3B}" type="slidenum">
              <a:rPr lang="en-IN" smtClean="0"/>
              <a:pPr/>
              <a:t>‹#›</a:t>
            </a:fld>
            <a:endParaRPr lang="en-IN"/>
          </a:p>
        </p:txBody>
      </p:sp>
    </p:spTree>
    <p:extLst>
      <p:ext uri="{BB962C8B-B14F-4D97-AF65-F5344CB8AC3E}">
        <p14:creationId xmlns:p14="http://schemas.microsoft.com/office/powerpoint/2010/main" val="3583042711"/>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D2B6-3B30-4315-A91E-AFC53C61C0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50BE9A-A6AC-4DCF-860A-1AAEDE6B6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73EB28-6785-4EB6-A9B1-8D2539EC3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7F2F07-11E8-404D-AB2E-7CB309499F27}"/>
              </a:ext>
            </a:extLst>
          </p:cNvPr>
          <p:cNvSpPr>
            <a:spLocks noGrp="1"/>
          </p:cNvSpPr>
          <p:nvPr>
            <p:ph type="dt" sz="half" idx="10"/>
          </p:nvPr>
        </p:nvSpPr>
        <p:spPr/>
        <p:txBody>
          <a:bodyPr/>
          <a:lstStyle/>
          <a:p>
            <a:fld id="{FB4AE06D-D9DC-43BB-8B38-8CA77AA320EE}" type="datetimeFigureOut">
              <a:rPr lang="en-IN" smtClean="0"/>
              <a:pPr/>
              <a:t>19-01-2024</a:t>
            </a:fld>
            <a:endParaRPr lang="en-IN"/>
          </a:p>
        </p:txBody>
      </p:sp>
      <p:sp>
        <p:nvSpPr>
          <p:cNvPr id="6" name="Footer Placeholder 5">
            <a:extLst>
              <a:ext uri="{FF2B5EF4-FFF2-40B4-BE49-F238E27FC236}">
                <a16:creationId xmlns:a16="http://schemas.microsoft.com/office/drawing/2014/main" id="{BABED5F6-1058-413C-BC6F-BDB496D0DD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12A530-7969-441D-84E0-51890A064002}"/>
              </a:ext>
            </a:extLst>
          </p:cNvPr>
          <p:cNvSpPr>
            <a:spLocks noGrp="1"/>
          </p:cNvSpPr>
          <p:nvPr>
            <p:ph type="sldNum" sz="quarter" idx="12"/>
          </p:nvPr>
        </p:nvSpPr>
        <p:spPr/>
        <p:txBody>
          <a:bodyPr/>
          <a:lstStyle/>
          <a:p>
            <a:fld id="{A591F799-E767-42B4-8BFF-82F564369F3B}" type="slidenum">
              <a:rPr lang="en-IN" smtClean="0"/>
              <a:pPr/>
              <a:t>‹#›</a:t>
            </a:fld>
            <a:endParaRPr lang="en-IN"/>
          </a:p>
        </p:txBody>
      </p:sp>
    </p:spTree>
    <p:extLst>
      <p:ext uri="{BB962C8B-B14F-4D97-AF65-F5344CB8AC3E}">
        <p14:creationId xmlns:p14="http://schemas.microsoft.com/office/powerpoint/2010/main" val="18408405"/>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136F-4B86-4B83-AE6C-BC71CAA82C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F0B32A-29A4-4812-B088-7CE9A236DA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F02D7D-D594-4BA1-B5BA-5FB2D9A44DC7}"/>
              </a:ext>
            </a:extLst>
          </p:cNvPr>
          <p:cNvSpPr>
            <a:spLocks noGrp="1"/>
          </p:cNvSpPr>
          <p:nvPr>
            <p:ph type="dt" sz="half" idx="10"/>
          </p:nvPr>
        </p:nvSpPr>
        <p:spPr/>
        <p:txBody>
          <a:bodyPr/>
          <a:lstStyle/>
          <a:p>
            <a:fld id="{FB4AE06D-D9DC-43BB-8B38-8CA77AA320EE}" type="datetimeFigureOut">
              <a:rPr lang="en-IN" smtClean="0"/>
              <a:pPr/>
              <a:t>19-01-2024</a:t>
            </a:fld>
            <a:endParaRPr lang="en-IN"/>
          </a:p>
        </p:txBody>
      </p:sp>
      <p:sp>
        <p:nvSpPr>
          <p:cNvPr id="5" name="Footer Placeholder 4">
            <a:extLst>
              <a:ext uri="{FF2B5EF4-FFF2-40B4-BE49-F238E27FC236}">
                <a16:creationId xmlns:a16="http://schemas.microsoft.com/office/drawing/2014/main" id="{6569081A-8023-4651-AB37-B053B91E2E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B41B6B-D549-4B36-B39D-C92D2207338C}"/>
              </a:ext>
            </a:extLst>
          </p:cNvPr>
          <p:cNvSpPr>
            <a:spLocks noGrp="1"/>
          </p:cNvSpPr>
          <p:nvPr>
            <p:ph type="sldNum" sz="quarter" idx="12"/>
          </p:nvPr>
        </p:nvSpPr>
        <p:spPr/>
        <p:txBody>
          <a:bodyPr/>
          <a:lstStyle/>
          <a:p>
            <a:fld id="{A591F799-E767-42B4-8BFF-82F564369F3B}" type="slidenum">
              <a:rPr lang="en-IN" smtClean="0"/>
              <a:pPr/>
              <a:t>‹#›</a:t>
            </a:fld>
            <a:endParaRPr lang="en-IN"/>
          </a:p>
        </p:txBody>
      </p:sp>
    </p:spTree>
    <p:extLst>
      <p:ext uri="{BB962C8B-B14F-4D97-AF65-F5344CB8AC3E}">
        <p14:creationId xmlns:p14="http://schemas.microsoft.com/office/powerpoint/2010/main" val="676248712"/>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301270-434F-4AB1-AAE8-E79E6B0D5E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AE3EB8-F12B-4456-B0D0-00B85704EC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8AA78E-E3C6-4A15-A7CC-81BF2407819F}"/>
              </a:ext>
            </a:extLst>
          </p:cNvPr>
          <p:cNvSpPr>
            <a:spLocks noGrp="1"/>
          </p:cNvSpPr>
          <p:nvPr>
            <p:ph type="dt" sz="half" idx="10"/>
          </p:nvPr>
        </p:nvSpPr>
        <p:spPr/>
        <p:txBody>
          <a:bodyPr/>
          <a:lstStyle/>
          <a:p>
            <a:fld id="{FB4AE06D-D9DC-43BB-8B38-8CA77AA320EE}" type="datetimeFigureOut">
              <a:rPr lang="en-IN" smtClean="0"/>
              <a:pPr/>
              <a:t>19-01-2024</a:t>
            </a:fld>
            <a:endParaRPr lang="en-IN"/>
          </a:p>
        </p:txBody>
      </p:sp>
      <p:sp>
        <p:nvSpPr>
          <p:cNvPr id="5" name="Footer Placeholder 4">
            <a:extLst>
              <a:ext uri="{FF2B5EF4-FFF2-40B4-BE49-F238E27FC236}">
                <a16:creationId xmlns:a16="http://schemas.microsoft.com/office/drawing/2014/main" id="{47970A2D-EF90-4531-8A9E-482BA95EB2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DBE382-E845-4628-9E6B-3F0DA9494B67}"/>
              </a:ext>
            </a:extLst>
          </p:cNvPr>
          <p:cNvSpPr>
            <a:spLocks noGrp="1"/>
          </p:cNvSpPr>
          <p:nvPr>
            <p:ph type="sldNum" sz="quarter" idx="12"/>
          </p:nvPr>
        </p:nvSpPr>
        <p:spPr/>
        <p:txBody>
          <a:bodyPr/>
          <a:lstStyle/>
          <a:p>
            <a:fld id="{A591F799-E767-42B4-8BFF-82F564369F3B}" type="slidenum">
              <a:rPr lang="en-IN" smtClean="0"/>
              <a:pPr/>
              <a:t>‹#›</a:t>
            </a:fld>
            <a:endParaRPr lang="en-IN"/>
          </a:p>
        </p:txBody>
      </p:sp>
    </p:spTree>
    <p:extLst>
      <p:ext uri="{BB962C8B-B14F-4D97-AF65-F5344CB8AC3E}">
        <p14:creationId xmlns:p14="http://schemas.microsoft.com/office/powerpoint/2010/main" val="2545781155"/>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33771-50A0-4B22-926B-7B4B1A200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6421B6-128F-439C-9FC7-D59F24CD32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3B9DE-EDBC-427B-A807-6F0C0037E1E1}"/>
              </a:ext>
            </a:extLst>
          </p:cNvPr>
          <p:cNvSpPr>
            <a:spLocks noGrp="1"/>
          </p:cNvSpPr>
          <p:nvPr>
            <p:ph type="dt" sz="half" idx="10"/>
          </p:nvPr>
        </p:nvSpPr>
        <p:spPr/>
        <p:txBody>
          <a:bodyPr/>
          <a:lstStyle/>
          <a:p>
            <a:fld id="{DA19C7E2-8596-4BE8-AB77-B86F5A41310B}" type="datetimeFigureOut">
              <a:rPr lang="en-US" smtClean="0"/>
              <a:pPr/>
              <a:t>1/19/2024</a:t>
            </a:fld>
            <a:endParaRPr lang="en-US"/>
          </a:p>
        </p:txBody>
      </p:sp>
      <p:sp>
        <p:nvSpPr>
          <p:cNvPr id="5" name="Footer Placeholder 4">
            <a:extLst>
              <a:ext uri="{FF2B5EF4-FFF2-40B4-BE49-F238E27FC236}">
                <a16:creationId xmlns:a16="http://schemas.microsoft.com/office/drawing/2014/main" id="{09712071-CFAC-4BF9-9EC2-B8C5C5D02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9E24F-301C-4D5A-A435-CB6654A2D815}"/>
              </a:ext>
            </a:extLst>
          </p:cNvPr>
          <p:cNvSpPr>
            <a:spLocks noGrp="1"/>
          </p:cNvSpPr>
          <p:nvPr>
            <p:ph type="sldNum" sz="quarter" idx="12"/>
          </p:nvPr>
        </p:nvSpPr>
        <p:spPr/>
        <p:txBody>
          <a:bodyPr/>
          <a:lstStyle/>
          <a:p>
            <a:fld id="{5608CE9D-1FAE-40FF-8D7C-E8ED1F23E846}" type="slidenum">
              <a:rPr lang="en-US" smtClean="0"/>
              <a:pPr/>
              <a:t>‹#›</a:t>
            </a:fld>
            <a:endParaRPr lang="en-US"/>
          </a:p>
        </p:txBody>
      </p:sp>
    </p:spTree>
    <p:extLst>
      <p:ext uri="{BB962C8B-B14F-4D97-AF65-F5344CB8AC3E}">
        <p14:creationId xmlns:p14="http://schemas.microsoft.com/office/powerpoint/2010/main" val="546361920"/>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A3FC-2B32-4112-86F0-30DE1EA2BE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86FBC-B7C1-4BDD-941D-6D2D2F3855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B39F7-72F3-4790-8A56-0755E83C610A}"/>
              </a:ext>
            </a:extLst>
          </p:cNvPr>
          <p:cNvSpPr>
            <a:spLocks noGrp="1"/>
          </p:cNvSpPr>
          <p:nvPr>
            <p:ph type="dt" sz="half" idx="10"/>
          </p:nvPr>
        </p:nvSpPr>
        <p:spPr/>
        <p:txBody>
          <a:bodyPr/>
          <a:lstStyle/>
          <a:p>
            <a:fld id="{DA19C7E2-8596-4BE8-AB77-B86F5A41310B}" type="datetimeFigureOut">
              <a:rPr lang="en-US" smtClean="0"/>
              <a:pPr/>
              <a:t>1/19/2024</a:t>
            </a:fld>
            <a:endParaRPr lang="en-US"/>
          </a:p>
        </p:txBody>
      </p:sp>
      <p:sp>
        <p:nvSpPr>
          <p:cNvPr id="5" name="Footer Placeholder 4">
            <a:extLst>
              <a:ext uri="{FF2B5EF4-FFF2-40B4-BE49-F238E27FC236}">
                <a16:creationId xmlns:a16="http://schemas.microsoft.com/office/drawing/2014/main" id="{CE701C03-B325-4FF5-B5A2-ACD5F0D74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11D7B-A2BC-414E-8C2D-53CF637BC910}"/>
              </a:ext>
            </a:extLst>
          </p:cNvPr>
          <p:cNvSpPr>
            <a:spLocks noGrp="1"/>
          </p:cNvSpPr>
          <p:nvPr>
            <p:ph type="sldNum" sz="quarter" idx="12"/>
          </p:nvPr>
        </p:nvSpPr>
        <p:spPr/>
        <p:txBody>
          <a:bodyPr/>
          <a:lstStyle/>
          <a:p>
            <a:fld id="{5608CE9D-1FAE-40FF-8D7C-E8ED1F23E846}" type="slidenum">
              <a:rPr lang="en-US" smtClean="0"/>
              <a:pPr/>
              <a:t>‹#›</a:t>
            </a:fld>
            <a:endParaRPr lang="en-US"/>
          </a:p>
        </p:txBody>
      </p:sp>
    </p:spTree>
    <p:extLst>
      <p:ext uri="{BB962C8B-B14F-4D97-AF65-F5344CB8AC3E}">
        <p14:creationId xmlns:p14="http://schemas.microsoft.com/office/powerpoint/2010/main" val="840846011"/>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BD03B-52FE-44F7-848C-26C4EE5966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2C0A0D-A281-46EE-B6FC-E4CEAF878D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C16204-3C3F-427A-A7DE-5C0E8577C456}"/>
              </a:ext>
            </a:extLst>
          </p:cNvPr>
          <p:cNvSpPr>
            <a:spLocks noGrp="1"/>
          </p:cNvSpPr>
          <p:nvPr>
            <p:ph type="dt" sz="half" idx="10"/>
          </p:nvPr>
        </p:nvSpPr>
        <p:spPr/>
        <p:txBody>
          <a:bodyPr/>
          <a:lstStyle/>
          <a:p>
            <a:fld id="{DA19C7E2-8596-4BE8-AB77-B86F5A41310B}" type="datetimeFigureOut">
              <a:rPr lang="en-US" smtClean="0"/>
              <a:pPr/>
              <a:t>1/19/2024</a:t>
            </a:fld>
            <a:endParaRPr lang="en-US"/>
          </a:p>
        </p:txBody>
      </p:sp>
      <p:sp>
        <p:nvSpPr>
          <p:cNvPr id="5" name="Footer Placeholder 4">
            <a:extLst>
              <a:ext uri="{FF2B5EF4-FFF2-40B4-BE49-F238E27FC236}">
                <a16:creationId xmlns:a16="http://schemas.microsoft.com/office/drawing/2014/main" id="{A0922E5F-4E4C-4235-AB59-A964B630F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B1BF8-888E-4AF9-931F-6DFF9C55274F}"/>
              </a:ext>
            </a:extLst>
          </p:cNvPr>
          <p:cNvSpPr>
            <a:spLocks noGrp="1"/>
          </p:cNvSpPr>
          <p:nvPr>
            <p:ph type="sldNum" sz="quarter" idx="12"/>
          </p:nvPr>
        </p:nvSpPr>
        <p:spPr/>
        <p:txBody>
          <a:bodyPr/>
          <a:lstStyle/>
          <a:p>
            <a:fld id="{5608CE9D-1FAE-40FF-8D7C-E8ED1F23E846}" type="slidenum">
              <a:rPr lang="en-US" smtClean="0"/>
              <a:pPr/>
              <a:t>‹#›</a:t>
            </a:fld>
            <a:endParaRPr lang="en-US"/>
          </a:p>
        </p:txBody>
      </p:sp>
    </p:spTree>
    <p:extLst>
      <p:ext uri="{BB962C8B-B14F-4D97-AF65-F5344CB8AC3E}">
        <p14:creationId xmlns:p14="http://schemas.microsoft.com/office/powerpoint/2010/main" val="1269476473"/>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39999-1982-42D0-97B2-27DF8E365E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5BA5A4-ED2F-4E9C-9DD0-51A21C878F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68E863-B1F6-4AB3-AD56-744066D82E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05FAEC-C808-4C33-86CC-35EA0A1DB36D}"/>
              </a:ext>
            </a:extLst>
          </p:cNvPr>
          <p:cNvSpPr>
            <a:spLocks noGrp="1"/>
          </p:cNvSpPr>
          <p:nvPr>
            <p:ph type="dt" sz="half" idx="10"/>
          </p:nvPr>
        </p:nvSpPr>
        <p:spPr/>
        <p:txBody>
          <a:bodyPr/>
          <a:lstStyle/>
          <a:p>
            <a:fld id="{DA19C7E2-8596-4BE8-AB77-B86F5A41310B}" type="datetimeFigureOut">
              <a:rPr lang="en-US" smtClean="0"/>
              <a:pPr/>
              <a:t>1/19/2024</a:t>
            </a:fld>
            <a:endParaRPr lang="en-US"/>
          </a:p>
        </p:txBody>
      </p:sp>
      <p:sp>
        <p:nvSpPr>
          <p:cNvPr id="6" name="Footer Placeholder 5">
            <a:extLst>
              <a:ext uri="{FF2B5EF4-FFF2-40B4-BE49-F238E27FC236}">
                <a16:creationId xmlns:a16="http://schemas.microsoft.com/office/drawing/2014/main" id="{0B6467FE-B0FC-4B3B-A4E7-4F92E4E6BB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505CD-E185-497A-B438-2C60CD192895}"/>
              </a:ext>
            </a:extLst>
          </p:cNvPr>
          <p:cNvSpPr>
            <a:spLocks noGrp="1"/>
          </p:cNvSpPr>
          <p:nvPr>
            <p:ph type="sldNum" sz="quarter" idx="12"/>
          </p:nvPr>
        </p:nvSpPr>
        <p:spPr/>
        <p:txBody>
          <a:bodyPr/>
          <a:lstStyle/>
          <a:p>
            <a:fld id="{5608CE9D-1FAE-40FF-8D7C-E8ED1F23E846}" type="slidenum">
              <a:rPr lang="en-US" smtClean="0"/>
              <a:pPr/>
              <a:t>‹#›</a:t>
            </a:fld>
            <a:endParaRPr lang="en-US"/>
          </a:p>
        </p:txBody>
      </p:sp>
    </p:spTree>
    <p:extLst>
      <p:ext uri="{BB962C8B-B14F-4D97-AF65-F5344CB8AC3E}">
        <p14:creationId xmlns:p14="http://schemas.microsoft.com/office/powerpoint/2010/main" val="77682306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0B5E5FEF-3AC5-472E-B179-E29CDE733862}" type="datetimeFigureOut">
              <a:rPr lang="en-US" smtClean="0"/>
              <a:pPr/>
              <a:t>1/19/2024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08450-8F33-4B55-846D-7DB91E3FD3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32D5C4-9466-49C1-AC8E-B95AA35CA6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2AC3FB-2E7B-4B02-B41A-133D607D60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560151-0E44-4F8A-9EAD-B51166F435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6A4CD7-F1A2-4939-B884-FAFD1FC7B3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A30230-93EF-4117-AA40-5A0CC2DE92B6}"/>
              </a:ext>
            </a:extLst>
          </p:cNvPr>
          <p:cNvSpPr>
            <a:spLocks noGrp="1"/>
          </p:cNvSpPr>
          <p:nvPr>
            <p:ph type="dt" sz="half" idx="10"/>
          </p:nvPr>
        </p:nvSpPr>
        <p:spPr/>
        <p:txBody>
          <a:bodyPr/>
          <a:lstStyle/>
          <a:p>
            <a:fld id="{DA19C7E2-8596-4BE8-AB77-B86F5A41310B}" type="datetimeFigureOut">
              <a:rPr lang="en-US" smtClean="0"/>
              <a:pPr/>
              <a:t>1/19/2024</a:t>
            </a:fld>
            <a:endParaRPr lang="en-US"/>
          </a:p>
        </p:txBody>
      </p:sp>
      <p:sp>
        <p:nvSpPr>
          <p:cNvPr id="8" name="Footer Placeholder 7">
            <a:extLst>
              <a:ext uri="{FF2B5EF4-FFF2-40B4-BE49-F238E27FC236}">
                <a16:creationId xmlns:a16="http://schemas.microsoft.com/office/drawing/2014/main" id="{E7AA24AF-6E41-4A1C-B3CE-B228F10C5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084B2D-5B74-4BC7-A38A-34D92B086028}"/>
              </a:ext>
            </a:extLst>
          </p:cNvPr>
          <p:cNvSpPr>
            <a:spLocks noGrp="1"/>
          </p:cNvSpPr>
          <p:nvPr>
            <p:ph type="sldNum" sz="quarter" idx="12"/>
          </p:nvPr>
        </p:nvSpPr>
        <p:spPr/>
        <p:txBody>
          <a:bodyPr/>
          <a:lstStyle/>
          <a:p>
            <a:fld id="{5608CE9D-1FAE-40FF-8D7C-E8ED1F23E846}" type="slidenum">
              <a:rPr lang="en-US" smtClean="0"/>
              <a:pPr/>
              <a:t>‹#›</a:t>
            </a:fld>
            <a:endParaRPr lang="en-US"/>
          </a:p>
        </p:txBody>
      </p:sp>
    </p:spTree>
    <p:extLst>
      <p:ext uri="{BB962C8B-B14F-4D97-AF65-F5344CB8AC3E}">
        <p14:creationId xmlns:p14="http://schemas.microsoft.com/office/powerpoint/2010/main" val="2995732824"/>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2610-A180-4A69-8746-C4B4748FE1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0C3ED0-9A3A-418E-8B7E-6B4DD15F5821}"/>
              </a:ext>
            </a:extLst>
          </p:cNvPr>
          <p:cNvSpPr>
            <a:spLocks noGrp="1"/>
          </p:cNvSpPr>
          <p:nvPr>
            <p:ph type="dt" sz="half" idx="10"/>
          </p:nvPr>
        </p:nvSpPr>
        <p:spPr/>
        <p:txBody>
          <a:bodyPr/>
          <a:lstStyle/>
          <a:p>
            <a:fld id="{DA19C7E2-8596-4BE8-AB77-B86F5A41310B}" type="datetimeFigureOut">
              <a:rPr lang="en-US" smtClean="0"/>
              <a:pPr/>
              <a:t>1/19/2024</a:t>
            </a:fld>
            <a:endParaRPr lang="en-US"/>
          </a:p>
        </p:txBody>
      </p:sp>
      <p:sp>
        <p:nvSpPr>
          <p:cNvPr id="4" name="Footer Placeholder 3">
            <a:extLst>
              <a:ext uri="{FF2B5EF4-FFF2-40B4-BE49-F238E27FC236}">
                <a16:creationId xmlns:a16="http://schemas.microsoft.com/office/drawing/2014/main" id="{4DBF4B96-A858-4B7E-8215-2684E22DF9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BF5E70-CDFB-461B-8165-7443D53678F1}"/>
              </a:ext>
            </a:extLst>
          </p:cNvPr>
          <p:cNvSpPr>
            <a:spLocks noGrp="1"/>
          </p:cNvSpPr>
          <p:nvPr>
            <p:ph type="sldNum" sz="quarter" idx="12"/>
          </p:nvPr>
        </p:nvSpPr>
        <p:spPr/>
        <p:txBody>
          <a:bodyPr/>
          <a:lstStyle/>
          <a:p>
            <a:fld id="{5608CE9D-1FAE-40FF-8D7C-E8ED1F23E846}" type="slidenum">
              <a:rPr lang="en-US" smtClean="0"/>
              <a:pPr/>
              <a:t>‹#›</a:t>
            </a:fld>
            <a:endParaRPr lang="en-US"/>
          </a:p>
        </p:txBody>
      </p:sp>
    </p:spTree>
    <p:extLst>
      <p:ext uri="{BB962C8B-B14F-4D97-AF65-F5344CB8AC3E}">
        <p14:creationId xmlns:p14="http://schemas.microsoft.com/office/powerpoint/2010/main" val="2132193863"/>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49FDCB-696E-4424-9717-B99B27191C02}"/>
              </a:ext>
            </a:extLst>
          </p:cNvPr>
          <p:cNvSpPr>
            <a:spLocks noGrp="1"/>
          </p:cNvSpPr>
          <p:nvPr>
            <p:ph type="dt" sz="half" idx="10"/>
          </p:nvPr>
        </p:nvSpPr>
        <p:spPr/>
        <p:txBody>
          <a:bodyPr/>
          <a:lstStyle/>
          <a:p>
            <a:fld id="{DA19C7E2-8596-4BE8-AB77-B86F5A41310B}" type="datetimeFigureOut">
              <a:rPr lang="en-US" smtClean="0"/>
              <a:pPr/>
              <a:t>1/19/2024</a:t>
            </a:fld>
            <a:endParaRPr lang="en-US"/>
          </a:p>
        </p:txBody>
      </p:sp>
      <p:sp>
        <p:nvSpPr>
          <p:cNvPr id="3" name="Footer Placeholder 2">
            <a:extLst>
              <a:ext uri="{FF2B5EF4-FFF2-40B4-BE49-F238E27FC236}">
                <a16:creationId xmlns:a16="http://schemas.microsoft.com/office/drawing/2014/main" id="{C348E62A-4E58-417B-BEA1-7E53C0ABC5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72446F-B9AE-41E2-B03E-4504825C670A}"/>
              </a:ext>
            </a:extLst>
          </p:cNvPr>
          <p:cNvSpPr>
            <a:spLocks noGrp="1"/>
          </p:cNvSpPr>
          <p:nvPr>
            <p:ph type="sldNum" sz="quarter" idx="12"/>
          </p:nvPr>
        </p:nvSpPr>
        <p:spPr/>
        <p:txBody>
          <a:bodyPr/>
          <a:lstStyle/>
          <a:p>
            <a:fld id="{5608CE9D-1FAE-40FF-8D7C-E8ED1F23E846}" type="slidenum">
              <a:rPr lang="en-US" smtClean="0"/>
              <a:pPr/>
              <a:t>‹#›</a:t>
            </a:fld>
            <a:endParaRPr lang="en-US"/>
          </a:p>
        </p:txBody>
      </p:sp>
    </p:spTree>
    <p:extLst>
      <p:ext uri="{BB962C8B-B14F-4D97-AF65-F5344CB8AC3E}">
        <p14:creationId xmlns:p14="http://schemas.microsoft.com/office/powerpoint/2010/main" val="2971318572"/>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110F8-F75D-4CBF-B72D-45413AFCC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3FB78A-9DF2-437B-9289-81EEB5ECC5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7B9D54-7D2F-438E-B370-6A4DB797D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F12F55-3829-4F45-B26E-431F50C20329}"/>
              </a:ext>
            </a:extLst>
          </p:cNvPr>
          <p:cNvSpPr>
            <a:spLocks noGrp="1"/>
          </p:cNvSpPr>
          <p:nvPr>
            <p:ph type="dt" sz="half" idx="10"/>
          </p:nvPr>
        </p:nvSpPr>
        <p:spPr/>
        <p:txBody>
          <a:bodyPr/>
          <a:lstStyle/>
          <a:p>
            <a:fld id="{DA19C7E2-8596-4BE8-AB77-B86F5A41310B}" type="datetimeFigureOut">
              <a:rPr lang="en-US" smtClean="0"/>
              <a:pPr/>
              <a:t>1/19/2024</a:t>
            </a:fld>
            <a:endParaRPr lang="en-US"/>
          </a:p>
        </p:txBody>
      </p:sp>
      <p:sp>
        <p:nvSpPr>
          <p:cNvPr id="6" name="Footer Placeholder 5">
            <a:extLst>
              <a:ext uri="{FF2B5EF4-FFF2-40B4-BE49-F238E27FC236}">
                <a16:creationId xmlns:a16="http://schemas.microsoft.com/office/drawing/2014/main" id="{01368048-0232-49ED-A883-49D70E517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59C3FC-520F-4F33-982F-528AD45F9144}"/>
              </a:ext>
            </a:extLst>
          </p:cNvPr>
          <p:cNvSpPr>
            <a:spLocks noGrp="1"/>
          </p:cNvSpPr>
          <p:nvPr>
            <p:ph type="sldNum" sz="quarter" idx="12"/>
          </p:nvPr>
        </p:nvSpPr>
        <p:spPr/>
        <p:txBody>
          <a:bodyPr/>
          <a:lstStyle/>
          <a:p>
            <a:fld id="{5608CE9D-1FAE-40FF-8D7C-E8ED1F23E846}" type="slidenum">
              <a:rPr lang="en-US" smtClean="0"/>
              <a:pPr/>
              <a:t>‹#›</a:t>
            </a:fld>
            <a:endParaRPr lang="en-US"/>
          </a:p>
        </p:txBody>
      </p:sp>
    </p:spTree>
    <p:extLst>
      <p:ext uri="{BB962C8B-B14F-4D97-AF65-F5344CB8AC3E}">
        <p14:creationId xmlns:p14="http://schemas.microsoft.com/office/powerpoint/2010/main" val="448007810"/>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6D200-BE8E-462F-9AC4-9AC78FD23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1A5F17-7715-42E2-B098-3A7235B7E4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1C304F-2745-4D12-89F3-F8ACD9CE9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ECBC4-F27A-4953-B18F-B343326BBF43}"/>
              </a:ext>
            </a:extLst>
          </p:cNvPr>
          <p:cNvSpPr>
            <a:spLocks noGrp="1"/>
          </p:cNvSpPr>
          <p:nvPr>
            <p:ph type="dt" sz="half" idx="10"/>
          </p:nvPr>
        </p:nvSpPr>
        <p:spPr/>
        <p:txBody>
          <a:bodyPr/>
          <a:lstStyle/>
          <a:p>
            <a:fld id="{DA19C7E2-8596-4BE8-AB77-B86F5A41310B}" type="datetimeFigureOut">
              <a:rPr lang="en-US" smtClean="0"/>
              <a:pPr/>
              <a:t>1/19/2024</a:t>
            </a:fld>
            <a:endParaRPr lang="en-US"/>
          </a:p>
        </p:txBody>
      </p:sp>
      <p:sp>
        <p:nvSpPr>
          <p:cNvPr id="6" name="Footer Placeholder 5">
            <a:extLst>
              <a:ext uri="{FF2B5EF4-FFF2-40B4-BE49-F238E27FC236}">
                <a16:creationId xmlns:a16="http://schemas.microsoft.com/office/drawing/2014/main" id="{50467A57-A224-4818-850F-79132785C3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C242FF-6F02-44E1-B313-F4C244D43AFA}"/>
              </a:ext>
            </a:extLst>
          </p:cNvPr>
          <p:cNvSpPr>
            <a:spLocks noGrp="1"/>
          </p:cNvSpPr>
          <p:nvPr>
            <p:ph type="sldNum" sz="quarter" idx="12"/>
          </p:nvPr>
        </p:nvSpPr>
        <p:spPr/>
        <p:txBody>
          <a:bodyPr/>
          <a:lstStyle/>
          <a:p>
            <a:fld id="{5608CE9D-1FAE-40FF-8D7C-E8ED1F23E846}" type="slidenum">
              <a:rPr lang="en-US" smtClean="0"/>
              <a:pPr/>
              <a:t>‹#›</a:t>
            </a:fld>
            <a:endParaRPr lang="en-US"/>
          </a:p>
        </p:txBody>
      </p:sp>
    </p:spTree>
    <p:extLst>
      <p:ext uri="{BB962C8B-B14F-4D97-AF65-F5344CB8AC3E}">
        <p14:creationId xmlns:p14="http://schemas.microsoft.com/office/powerpoint/2010/main" val="327223971"/>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FF7A-009D-435D-AFD5-34D275F533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B8C296-34E7-4296-909A-E28B61C01C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336150-9E1D-420B-8D7B-C49158C371B8}"/>
              </a:ext>
            </a:extLst>
          </p:cNvPr>
          <p:cNvSpPr>
            <a:spLocks noGrp="1"/>
          </p:cNvSpPr>
          <p:nvPr>
            <p:ph type="dt" sz="half" idx="10"/>
          </p:nvPr>
        </p:nvSpPr>
        <p:spPr/>
        <p:txBody>
          <a:bodyPr/>
          <a:lstStyle/>
          <a:p>
            <a:fld id="{DA19C7E2-8596-4BE8-AB77-B86F5A41310B}" type="datetimeFigureOut">
              <a:rPr lang="en-US" smtClean="0"/>
              <a:pPr/>
              <a:t>1/19/2024</a:t>
            </a:fld>
            <a:endParaRPr lang="en-US"/>
          </a:p>
        </p:txBody>
      </p:sp>
      <p:sp>
        <p:nvSpPr>
          <p:cNvPr id="5" name="Footer Placeholder 4">
            <a:extLst>
              <a:ext uri="{FF2B5EF4-FFF2-40B4-BE49-F238E27FC236}">
                <a16:creationId xmlns:a16="http://schemas.microsoft.com/office/drawing/2014/main" id="{B1B65C73-463B-4CA1-AC7E-89E16C58D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8B4E1-1748-431D-97C5-F45ED7FC2EBF}"/>
              </a:ext>
            </a:extLst>
          </p:cNvPr>
          <p:cNvSpPr>
            <a:spLocks noGrp="1"/>
          </p:cNvSpPr>
          <p:nvPr>
            <p:ph type="sldNum" sz="quarter" idx="12"/>
          </p:nvPr>
        </p:nvSpPr>
        <p:spPr/>
        <p:txBody>
          <a:bodyPr/>
          <a:lstStyle/>
          <a:p>
            <a:fld id="{5608CE9D-1FAE-40FF-8D7C-E8ED1F23E846}" type="slidenum">
              <a:rPr lang="en-US" smtClean="0"/>
              <a:pPr/>
              <a:t>‹#›</a:t>
            </a:fld>
            <a:endParaRPr lang="en-US"/>
          </a:p>
        </p:txBody>
      </p:sp>
    </p:spTree>
    <p:extLst>
      <p:ext uri="{BB962C8B-B14F-4D97-AF65-F5344CB8AC3E}">
        <p14:creationId xmlns:p14="http://schemas.microsoft.com/office/powerpoint/2010/main" val="122396962"/>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734238-C51C-4D01-A430-1FE8FF9F6B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384E74-82B9-4582-B725-C8472C5BD2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842A0-16FB-4275-9010-F53C6B83D856}"/>
              </a:ext>
            </a:extLst>
          </p:cNvPr>
          <p:cNvSpPr>
            <a:spLocks noGrp="1"/>
          </p:cNvSpPr>
          <p:nvPr>
            <p:ph type="dt" sz="half" idx="10"/>
          </p:nvPr>
        </p:nvSpPr>
        <p:spPr/>
        <p:txBody>
          <a:bodyPr/>
          <a:lstStyle/>
          <a:p>
            <a:fld id="{DA19C7E2-8596-4BE8-AB77-B86F5A41310B}" type="datetimeFigureOut">
              <a:rPr lang="en-US" smtClean="0"/>
              <a:pPr/>
              <a:t>1/19/2024</a:t>
            </a:fld>
            <a:endParaRPr lang="en-US"/>
          </a:p>
        </p:txBody>
      </p:sp>
      <p:sp>
        <p:nvSpPr>
          <p:cNvPr id="5" name="Footer Placeholder 4">
            <a:extLst>
              <a:ext uri="{FF2B5EF4-FFF2-40B4-BE49-F238E27FC236}">
                <a16:creationId xmlns:a16="http://schemas.microsoft.com/office/drawing/2014/main" id="{512548AE-03FC-4CA4-A404-B60522CBD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11833-390D-4829-84E6-74686CBD2530}"/>
              </a:ext>
            </a:extLst>
          </p:cNvPr>
          <p:cNvSpPr>
            <a:spLocks noGrp="1"/>
          </p:cNvSpPr>
          <p:nvPr>
            <p:ph type="sldNum" sz="quarter" idx="12"/>
          </p:nvPr>
        </p:nvSpPr>
        <p:spPr/>
        <p:txBody>
          <a:bodyPr/>
          <a:lstStyle/>
          <a:p>
            <a:fld id="{5608CE9D-1FAE-40FF-8D7C-E8ED1F23E846}" type="slidenum">
              <a:rPr lang="en-US" smtClean="0"/>
              <a:pPr/>
              <a:t>‹#›</a:t>
            </a:fld>
            <a:endParaRPr lang="en-US"/>
          </a:p>
        </p:txBody>
      </p:sp>
    </p:spTree>
    <p:extLst>
      <p:ext uri="{BB962C8B-B14F-4D97-AF65-F5344CB8AC3E}">
        <p14:creationId xmlns:p14="http://schemas.microsoft.com/office/powerpoint/2010/main" val="467303840"/>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8CED-CB1D-492C-A6E4-A70AF44CC0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B9B0DD-CE14-4003-B875-6D00F0CDD6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66232D-7DBC-4E37-8C03-11D15BB1E66C}"/>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5" name="Footer Placeholder 4">
            <a:extLst>
              <a:ext uri="{FF2B5EF4-FFF2-40B4-BE49-F238E27FC236}">
                <a16:creationId xmlns:a16="http://schemas.microsoft.com/office/drawing/2014/main" id="{17154280-371D-4472-AB94-0E5E5FFAB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4D1999-70DC-42BB-8E07-0E9048A4CE6D}"/>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1959305163"/>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1E6EA-37E2-4DA7-AF1A-BE8525DE98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2913CA-E60D-4F68-AFBD-8A2F269B46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396F6-DA29-4E86-94B8-F5DCB765508C}"/>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5" name="Footer Placeholder 4">
            <a:extLst>
              <a:ext uri="{FF2B5EF4-FFF2-40B4-BE49-F238E27FC236}">
                <a16:creationId xmlns:a16="http://schemas.microsoft.com/office/drawing/2014/main" id="{B03EB430-E989-4538-B3CF-AF147C4DD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182A2-8EB8-4F27-93C2-8E61DCE6E1D1}"/>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1797073376"/>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5F1E-E79C-4E60-B4F6-C153AA420C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B0E411-0FA7-40F9-8C6C-DF5705216B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1303DD-C2D6-4654-8E5F-0D8AE0184E6D}"/>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5" name="Footer Placeholder 4">
            <a:extLst>
              <a:ext uri="{FF2B5EF4-FFF2-40B4-BE49-F238E27FC236}">
                <a16:creationId xmlns:a16="http://schemas.microsoft.com/office/drawing/2014/main" id="{F20B4E2B-E3B5-462B-9D98-B0602811B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547EA-AE49-45EA-8450-A8C515951602}"/>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116892749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951EB8DD-6E2B-4950-A9BA-77282FC935D9}" type="datetimeFigureOut">
              <a:rPr lang="en-US" smtClean="0"/>
              <a:pPr/>
              <a:t>1/19/2024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41B3-E76F-4011-8D5F-ABC3780C8B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3C446C-D02D-45DA-9551-1BBFA83AE5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B213F1-3883-4648-9A02-0038551C19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2EC4C0-6895-454D-9516-8FAB98481D49}"/>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6" name="Footer Placeholder 5">
            <a:extLst>
              <a:ext uri="{FF2B5EF4-FFF2-40B4-BE49-F238E27FC236}">
                <a16:creationId xmlns:a16="http://schemas.microsoft.com/office/drawing/2014/main" id="{A289AE9F-1AB2-4F81-A945-3833A69824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7C45CC-349B-41A4-8B29-C035E7E0779C}"/>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1382810924"/>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24B7-4BC9-4E94-9C48-B1EE45BBD6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E892F3-C448-485F-910E-3953D89DA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1F666-622A-40FD-879A-625DEA2458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233DF-6B81-4327-AEE6-8899666312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E6E34B-18BB-42C5-92C0-1DF1DA8BD9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3CFA0A-5BA8-4FDF-893A-81D3654D5DF0}"/>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8" name="Footer Placeholder 7">
            <a:extLst>
              <a:ext uri="{FF2B5EF4-FFF2-40B4-BE49-F238E27FC236}">
                <a16:creationId xmlns:a16="http://schemas.microsoft.com/office/drawing/2014/main" id="{9D2D5D21-2FEB-4FF7-9DF3-D4E598835C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B4C4B2-7524-4C2A-821B-0A6CC823AB80}"/>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541850273"/>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DE7B-1A2D-423F-8515-B2462380D5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210CB5-8844-44BA-BE22-4377C4958AE0}"/>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4" name="Footer Placeholder 3">
            <a:extLst>
              <a:ext uri="{FF2B5EF4-FFF2-40B4-BE49-F238E27FC236}">
                <a16:creationId xmlns:a16="http://schemas.microsoft.com/office/drawing/2014/main" id="{9D4BF4BA-D1F4-4B6C-8D6D-781F3FD95F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9B7FC3-F151-4D9E-9A11-A73FAE987F7B}"/>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3766705724"/>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D0F0CA-D752-49F2-A0E2-52556D3E438D}"/>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3" name="Footer Placeholder 2">
            <a:extLst>
              <a:ext uri="{FF2B5EF4-FFF2-40B4-BE49-F238E27FC236}">
                <a16:creationId xmlns:a16="http://schemas.microsoft.com/office/drawing/2014/main" id="{1904D4AE-4ABA-4329-8B7F-0B90B37ED4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407077-9F27-4DAA-8FD9-12EE9C95B50D}"/>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3877385461"/>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4395-200E-4F64-B9BB-ACA146AD18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F7C32A-7556-4676-A8DE-F8A25EC0B1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040B6D-58D7-4A6F-9C56-199D962A8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DDFD27-436D-492C-AC94-B0FBF0928708}"/>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6" name="Footer Placeholder 5">
            <a:extLst>
              <a:ext uri="{FF2B5EF4-FFF2-40B4-BE49-F238E27FC236}">
                <a16:creationId xmlns:a16="http://schemas.microsoft.com/office/drawing/2014/main" id="{9B0088BB-7F78-4F2E-94FB-2E8AC9D39A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7E055-96ED-4027-9886-5EE80B1BEF16}"/>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1741226213"/>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76792-4201-4382-99FE-59D5CB7CB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6FDD88-AAB7-4303-96B7-E7033E2931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D65B8-F158-406E-B864-1E71C0688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ACB25-79A0-4050-A418-B76A0D2A4F81}"/>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6" name="Footer Placeholder 5">
            <a:extLst>
              <a:ext uri="{FF2B5EF4-FFF2-40B4-BE49-F238E27FC236}">
                <a16:creationId xmlns:a16="http://schemas.microsoft.com/office/drawing/2014/main" id="{C7853596-9BA4-48D6-8E52-1175F38B21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48B6E-3B6F-4984-8E92-9B7E7031439A}"/>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4147533930"/>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7986-25B6-445A-B002-8A7268FA66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7ABFD1-28BE-4B7C-A7F9-B5428B30AF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FE36C9-2BDE-4ED5-848D-54D2436764D1}"/>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5" name="Footer Placeholder 4">
            <a:extLst>
              <a:ext uri="{FF2B5EF4-FFF2-40B4-BE49-F238E27FC236}">
                <a16:creationId xmlns:a16="http://schemas.microsoft.com/office/drawing/2014/main" id="{199D7904-B8BB-4F31-9791-03F7DD793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F751A-9791-4EA1-BA37-8B75F023A03A}"/>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117430528"/>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31DC76-11E7-425C-B24D-BD93115C54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48F3C4-6783-42F9-932B-C6D29CFF02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5EF73-BD14-467E-AC6A-77D8FB77A7C4}"/>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5" name="Footer Placeholder 4">
            <a:extLst>
              <a:ext uri="{FF2B5EF4-FFF2-40B4-BE49-F238E27FC236}">
                <a16:creationId xmlns:a16="http://schemas.microsoft.com/office/drawing/2014/main" id="{4DD59FDB-B418-4861-B16C-5B7E1C289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E92A8-075B-44AA-B1F4-C7503F3FFB11}"/>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2595635976"/>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8CED-CB1D-492C-A6E4-A70AF44CC0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B9B0DD-CE14-4003-B875-6D00F0CDD6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66232D-7DBC-4E37-8C03-11D15BB1E66C}"/>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5" name="Footer Placeholder 4">
            <a:extLst>
              <a:ext uri="{FF2B5EF4-FFF2-40B4-BE49-F238E27FC236}">
                <a16:creationId xmlns:a16="http://schemas.microsoft.com/office/drawing/2014/main" id="{17154280-371D-4472-AB94-0E5E5FFAB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4D1999-70DC-42BB-8E07-0E9048A4CE6D}"/>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1959305163"/>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1E6EA-37E2-4DA7-AF1A-BE8525DE98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2913CA-E60D-4F68-AFBD-8A2F269B46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396F6-DA29-4E86-94B8-F5DCB765508C}"/>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5" name="Footer Placeholder 4">
            <a:extLst>
              <a:ext uri="{FF2B5EF4-FFF2-40B4-BE49-F238E27FC236}">
                <a16:creationId xmlns:a16="http://schemas.microsoft.com/office/drawing/2014/main" id="{B03EB430-E989-4538-B3CF-AF147C4DD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182A2-8EB8-4F27-93C2-8E61DCE6E1D1}"/>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179707337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A7134431-7A7A-404A-B2F9-8DB5D3DB81B9}" type="datetimeFigureOut">
              <a:rPr lang="en-US" smtClean="0"/>
              <a:pPr/>
              <a:t>1/19/2024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5F1E-E79C-4E60-B4F6-C153AA420C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B0E411-0FA7-40F9-8C6C-DF5705216B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1303DD-C2D6-4654-8E5F-0D8AE0184E6D}"/>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5" name="Footer Placeholder 4">
            <a:extLst>
              <a:ext uri="{FF2B5EF4-FFF2-40B4-BE49-F238E27FC236}">
                <a16:creationId xmlns:a16="http://schemas.microsoft.com/office/drawing/2014/main" id="{F20B4E2B-E3B5-462B-9D98-B0602811B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547EA-AE49-45EA-8450-A8C515951602}"/>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1168927499"/>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41B3-E76F-4011-8D5F-ABC3780C8B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3C446C-D02D-45DA-9551-1BBFA83AE5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B213F1-3883-4648-9A02-0038551C19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2EC4C0-6895-454D-9516-8FAB98481D49}"/>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6" name="Footer Placeholder 5">
            <a:extLst>
              <a:ext uri="{FF2B5EF4-FFF2-40B4-BE49-F238E27FC236}">
                <a16:creationId xmlns:a16="http://schemas.microsoft.com/office/drawing/2014/main" id="{A289AE9F-1AB2-4F81-A945-3833A69824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7C45CC-349B-41A4-8B29-C035E7E0779C}"/>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1382810924"/>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24B7-4BC9-4E94-9C48-B1EE45BBD6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E892F3-C448-485F-910E-3953D89DA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1F666-622A-40FD-879A-625DEA2458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233DF-6B81-4327-AEE6-8899666312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E6E34B-18BB-42C5-92C0-1DF1DA8BD9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3CFA0A-5BA8-4FDF-893A-81D3654D5DF0}"/>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8" name="Footer Placeholder 7">
            <a:extLst>
              <a:ext uri="{FF2B5EF4-FFF2-40B4-BE49-F238E27FC236}">
                <a16:creationId xmlns:a16="http://schemas.microsoft.com/office/drawing/2014/main" id="{9D2D5D21-2FEB-4FF7-9DF3-D4E598835C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B4C4B2-7524-4C2A-821B-0A6CC823AB80}"/>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541850273"/>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DE7B-1A2D-423F-8515-B2462380D5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210CB5-8844-44BA-BE22-4377C4958AE0}"/>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4" name="Footer Placeholder 3">
            <a:extLst>
              <a:ext uri="{FF2B5EF4-FFF2-40B4-BE49-F238E27FC236}">
                <a16:creationId xmlns:a16="http://schemas.microsoft.com/office/drawing/2014/main" id="{9D4BF4BA-D1F4-4B6C-8D6D-781F3FD95F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9B7FC3-F151-4D9E-9A11-A73FAE987F7B}"/>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3766705724"/>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D0F0CA-D752-49F2-A0E2-52556D3E438D}"/>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3" name="Footer Placeholder 2">
            <a:extLst>
              <a:ext uri="{FF2B5EF4-FFF2-40B4-BE49-F238E27FC236}">
                <a16:creationId xmlns:a16="http://schemas.microsoft.com/office/drawing/2014/main" id="{1904D4AE-4ABA-4329-8B7F-0B90B37ED4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407077-9F27-4DAA-8FD9-12EE9C95B50D}"/>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3877385461"/>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4395-200E-4F64-B9BB-ACA146AD18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F7C32A-7556-4676-A8DE-F8A25EC0B1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040B6D-58D7-4A6F-9C56-199D962A8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DDFD27-436D-492C-AC94-B0FBF0928708}"/>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6" name="Footer Placeholder 5">
            <a:extLst>
              <a:ext uri="{FF2B5EF4-FFF2-40B4-BE49-F238E27FC236}">
                <a16:creationId xmlns:a16="http://schemas.microsoft.com/office/drawing/2014/main" id="{9B0088BB-7F78-4F2E-94FB-2E8AC9D39A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7E055-96ED-4027-9886-5EE80B1BEF16}"/>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1741226213"/>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76792-4201-4382-99FE-59D5CB7CB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6FDD88-AAB7-4303-96B7-E7033E2931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D65B8-F158-406E-B864-1E71C0688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ACB25-79A0-4050-A418-B76A0D2A4F81}"/>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6" name="Footer Placeholder 5">
            <a:extLst>
              <a:ext uri="{FF2B5EF4-FFF2-40B4-BE49-F238E27FC236}">
                <a16:creationId xmlns:a16="http://schemas.microsoft.com/office/drawing/2014/main" id="{C7853596-9BA4-48D6-8E52-1175F38B21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48B6E-3B6F-4984-8E92-9B7E7031439A}"/>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4147533930"/>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7986-25B6-445A-B002-8A7268FA66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7ABFD1-28BE-4B7C-A7F9-B5428B30AF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FE36C9-2BDE-4ED5-848D-54D2436764D1}"/>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5" name="Footer Placeholder 4">
            <a:extLst>
              <a:ext uri="{FF2B5EF4-FFF2-40B4-BE49-F238E27FC236}">
                <a16:creationId xmlns:a16="http://schemas.microsoft.com/office/drawing/2014/main" id="{199D7904-B8BB-4F31-9791-03F7DD793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F751A-9791-4EA1-BA37-8B75F023A03A}"/>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117430528"/>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31DC76-11E7-425C-B24D-BD93115C54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48F3C4-6783-42F9-932B-C6D29CFF02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5EF73-BD14-467E-AC6A-77D8FB77A7C4}"/>
              </a:ext>
            </a:extLst>
          </p:cNvPr>
          <p:cNvSpPr>
            <a:spLocks noGrp="1"/>
          </p:cNvSpPr>
          <p:nvPr>
            <p:ph type="dt" sz="half" idx="10"/>
          </p:nvPr>
        </p:nvSpPr>
        <p:spPr/>
        <p:txBody>
          <a:bodyPr/>
          <a:lstStyle/>
          <a:p>
            <a:fld id="{482B651D-4B2E-44D9-AAA0-3637D2F87484}" type="datetimeFigureOut">
              <a:rPr lang="en-US" smtClean="0"/>
              <a:pPr/>
              <a:t>1/19/2024</a:t>
            </a:fld>
            <a:endParaRPr lang="en-US"/>
          </a:p>
        </p:txBody>
      </p:sp>
      <p:sp>
        <p:nvSpPr>
          <p:cNvPr id="5" name="Footer Placeholder 4">
            <a:extLst>
              <a:ext uri="{FF2B5EF4-FFF2-40B4-BE49-F238E27FC236}">
                <a16:creationId xmlns:a16="http://schemas.microsoft.com/office/drawing/2014/main" id="{4DD59FDB-B418-4861-B16C-5B7E1C289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E92A8-075B-44AA-B1F4-C7503F3FFB11}"/>
              </a:ext>
            </a:extLst>
          </p:cNvPr>
          <p:cNvSpPr>
            <a:spLocks noGrp="1"/>
          </p:cNvSpPr>
          <p:nvPr>
            <p:ph type="sldNum" sz="quarter" idx="12"/>
          </p:nvPr>
        </p:nvSpPr>
        <p:spPr/>
        <p:txBody>
          <a:bodyPr/>
          <a:lstStyle/>
          <a:p>
            <a:fld id="{7E5F2066-658B-401E-98F3-512CF93312F0}" type="slidenum">
              <a:rPr lang="en-US" smtClean="0"/>
              <a:pPr/>
              <a:t>‹#›</a:t>
            </a:fld>
            <a:endParaRPr lang="en-US"/>
          </a:p>
        </p:txBody>
      </p:sp>
    </p:spTree>
    <p:extLst>
      <p:ext uri="{BB962C8B-B14F-4D97-AF65-F5344CB8AC3E}">
        <p14:creationId xmlns:p14="http://schemas.microsoft.com/office/powerpoint/2010/main" val="259563597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0ACAB3BF-7898-4F95-845F-A69AE6EB94F2}" type="datetimeFigureOut">
              <a:rPr lang="en-US" smtClean="0"/>
              <a:pPr/>
              <a:t>1/19/2024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pPr/>
              <a:t>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D0B7A-F5DD-4F40-B4CB-3B2C354B893A}" type="datetimeFigureOut">
              <a:rPr lang="en-US" smtClean="0"/>
              <a:pPr/>
              <a:t>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AE1883-0942-4AA3-9DB2-9C7C3A0314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14389AB-C601-429F-96C0-98F108D18232}" type="datetimeFigureOut">
              <a:rPr lang="en-US" smtClean="0"/>
              <a:pPr/>
              <a:t>1/19/2024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defPPr>
              <a:defRPr lang="en-US"/>
            </a:defPPr>
            <a:lvl1pPr marL="0" algn="r"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A00588-EED5-406F-82AD-84ED09BFA602}"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0" lang="en-US"/>
            </a:p>
          </p:txBody>
        </p:sp>
      </p:grpSp>
    </p:spTree>
  </p:cSld>
  <p:clrMap bg1="lt1" tx1="dk1" bg2="lt2" tx2="dk2" accent1="accent1" accent2="accent2" accent3="accent3" accent4="accent4" accent5="accent5" accent6="accent6" hlink="hlink" folHlink="folHlink"/>
  <p:sldLayoutIdLst>
    <p:sldLayoutId id="214748367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F847B-562C-5F49-7C66-7D36484A17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32A52A-CADD-D3BC-12C6-DE7697EF7A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55BA4-1EF9-7FC6-7B76-8227FF3243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35BC03-3A50-4CBE-BA6D-308CC437761F}" type="datetimeFigureOut">
              <a:rPr lang="en-US" smtClean="0"/>
              <a:pPr/>
              <a:t>1/19/2024</a:t>
            </a:fld>
            <a:endParaRPr lang="en-US"/>
          </a:p>
        </p:txBody>
      </p:sp>
      <p:sp>
        <p:nvSpPr>
          <p:cNvPr id="5" name="Footer Placeholder 4">
            <a:extLst>
              <a:ext uri="{FF2B5EF4-FFF2-40B4-BE49-F238E27FC236}">
                <a16:creationId xmlns:a16="http://schemas.microsoft.com/office/drawing/2014/main" id="{A29BC94A-B427-48EC-2ED3-195419BF9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D4CF1428-9A53-2D96-E32F-F2FBE2EE8E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6AB2FA-1495-40EE-BD79-342F081549F8}" type="slidenum">
              <a:rPr lang="en-US" smtClean="0"/>
              <a:pPr/>
              <a:t>‹#›</a:t>
            </a:fld>
            <a:endParaRPr lang="en-US"/>
          </a:p>
        </p:txBody>
      </p:sp>
    </p:spTree>
    <p:extLst>
      <p:ext uri="{BB962C8B-B14F-4D97-AF65-F5344CB8AC3E}">
        <p14:creationId xmlns:p14="http://schemas.microsoft.com/office/powerpoint/2010/main" val="1395219814"/>
      </p:ext>
    </p:extLst>
  </p:cSld>
  <p:clrMap bg1="lt1" tx1="dk1" bg2="lt2" tx2="dk2" accent1="accent1" accent2="accent2" accent3="accent3" accent4="accent4" accent5="accent5" accent6="accent6" hlink="hlink" folHlink="folHlink"/>
  <p:sldLayoutIdLst>
    <p:sldLayoutId id="2147483733"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1467AC-C2D6-4B19-898D-7A631960D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2A809B-133A-49A5-8376-397A969308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1F0482-5985-4832-B74A-B8924521D9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4AE06D-D9DC-43BB-8B38-8CA77AA320EE}" type="datetimeFigureOut">
              <a:rPr lang="en-IN" smtClean="0"/>
              <a:pPr/>
              <a:t>19-01-2024</a:t>
            </a:fld>
            <a:endParaRPr lang="en-IN"/>
          </a:p>
        </p:txBody>
      </p:sp>
      <p:sp>
        <p:nvSpPr>
          <p:cNvPr id="5" name="Footer Placeholder 4">
            <a:extLst>
              <a:ext uri="{FF2B5EF4-FFF2-40B4-BE49-F238E27FC236}">
                <a16:creationId xmlns:a16="http://schemas.microsoft.com/office/drawing/2014/main" id="{06A68B98-8FF0-4A0B-B4CC-FA765367C4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76428FA6-D985-444D-9B0D-D7E0DAE4F7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91F799-E767-42B4-8BFF-82F564369F3B}" type="slidenum">
              <a:rPr lang="en-IN" smtClean="0"/>
              <a:pPr/>
              <a:t>‹#›</a:t>
            </a:fld>
            <a:endParaRPr lang="en-IN"/>
          </a:p>
        </p:txBody>
      </p:sp>
    </p:spTree>
    <p:extLst>
      <p:ext uri="{BB962C8B-B14F-4D97-AF65-F5344CB8AC3E}">
        <p14:creationId xmlns:p14="http://schemas.microsoft.com/office/powerpoint/2010/main" val="3288709883"/>
      </p:ext>
    </p:extLst>
  </p:cSld>
  <p:clrMap bg1="lt1" tx1="dk1" bg2="lt2" tx2="dk2" accent1="accent1" accent2="accent2" accent3="accent3" accent4="accent4" accent5="accent5" accent6="accent6" hlink="hlink" folHlink="folHlink"/>
  <p:sldLayoutIdLst>
    <p:sldLayoutId id="2147483757"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5C2F57-CA68-49F0-9D93-5C01DF6E5E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E4F70A-FAEA-4F0E-A632-9CC4D51A5F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3F1D0-22C7-49FD-8D40-07DDB8ED1F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19C7E2-8596-4BE8-AB77-B86F5A41310B}" type="datetimeFigureOut">
              <a:rPr lang="en-US" smtClean="0"/>
              <a:pPr/>
              <a:t>1/19/2024</a:t>
            </a:fld>
            <a:endParaRPr lang="en-US"/>
          </a:p>
        </p:txBody>
      </p:sp>
      <p:sp>
        <p:nvSpPr>
          <p:cNvPr id="5" name="Footer Placeholder 4">
            <a:extLst>
              <a:ext uri="{FF2B5EF4-FFF2-40B4-BE49-F238E27FC236}">
                <a16:creationId xmlns:a16="http://schemas.microsoft.com/office/drawing/2014/main" id="{5AAF30B0-98D9-4D12-9260-9ECCB3B60A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16EB9014-FD8B-4D80-A086-2973529DD8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08CE9D-1FAE-40FF-8D7C-E8ED1F23E846}" type="slidenum">
              <a:rPr lang="en-US" smtClean="0"/>
              <a:pPr/>
              <a:t>‹#›</a:t>
            </a:fld>
            <a:endParaRPr lang="en-US"/>
          </a:p>
        </p:txBody>
      </p:sp>
    </p:spTree>
    <p:extLst>
      <p:ext uri="{BB962C8B-B14F-4D97-AF65-F5344CB8AC3E}">
        <p14:creationId xmlns:p14="http://schemas.microsoft.com/office/powerpoint/2010/main" val="1352413920"/>
      </p:ext>
    </p:extLst>
  </p:cSld>
  <p:clrMap bg1="lt1" tx1="dk1" bg2="lt2" tx2="dk2" accent1="accent1" accent2="accent2" accent3="accent3" accent4="accent4" accent5="accent5" accent6="accent6" hlink="hlink" folHlink="folHlink"/>
  <p:sldLayoutIdLst>
    <p:sldLayoutId id="2147483781"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D26E8B-A1C9-4377-957B-9380D23F20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1B69CD-454B-4DF6-A951-00F167FA21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E7B520-F7EC-4AE5-A0F1-DD5CF7C95F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2B651D-4B2E-44D9-AAA0-3637D2F87484}" type="datetimeFigureOut">
              <a:rPr lang="en-US" smtClean="0"/>
              <a:pPr/>
              <a:t>1/19/2024</a:t>
            </a:fld>
            <a:endParaRPr lang="en-US"/>
          </a:p>
        </p:txBody>
      </p:sp>
      <p:sp>
        <p:nvSpPr>
          <p:cNvPr id="5" name="Footer Placeholder 4">
            <a:extLst>
              <a:ext uri="{FF2B5EF4-FFF2-40B4-BE49-F238E27FC236}">
                <a16:creationId xmlns:a16="http://schemas.microsoft.com/office/drawing/2014/main" id="{E60BFF87-29CF-487D-B5C4-91EBC72527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3A114BF8-0D0B-47ED-AD7C-C41382B133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5F2066-658B-401E-98F3-512CF93312F0}" type="slidenum">
              <a:rPr lang="en-US" smtClean="0"/>
              <a:pPr/>
              <a:t>‹#›</a:t>
            </a:fld>
            <a:endParaRPr lang="en-US"/>
          </a:p>
        </p:txBody>
      </p:sp>
    </p:spTree>
    <p:extLst>
      <p:ext uri="{BB962C8B-B14F-4D97-AF65-F5344CB8AC3E}">
        <p14:creationId xmlns:p14="http://schemas.microsoft.com/office/powerpoint/2010/main" val="389179235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D26E8B-A1C9-4377-957B-9380D23F20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1B69CD-454B-4DF6-A951-00F167FA21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E7B520-F7EC-4AE5-A0F1-DD5CF7C95F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2B651D-4B2E-44D9-AAA0-3637D2F87484}" type="datetimeFigureOut">
              <a:rPr lang="en-US" smtClean="0"/>
              <a:pPr/>
              <a:t>1/19/2024</a:t>
            </a:fld>
            <a:endParaRPr lang="en-US"/>
          </a:p>
        </p:txBody>
      </p:sp>
      <p:sp>
        <p:nvSpPr>
          <p:cNvPr id="5" name="Footer Placeholder 4">
            <a:extLst>
              <a:ext uri="{FF2B5EF4-FFF2-40B4-BE49-F238E27FC236}">
                <a16:creationId xmlns:a16="http://schemas.microsoft.com/office/drawing/2014/main" id="{E60BFF87-29CF-487D-B5C4-91EBC72527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3A114BF8-0D0B-47ED-AD7C-C41382B133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5F2066-658B-401E-98F3-512CF93312F0}" type="slidenum">
              <a:rPr lang="en-US" smtClean="0"/>
              <a:pPr/>
              <a:t>‹#›</a:t>
            </a:fld>
            <a:endParaRPr lang="en-US"/>
          </a:p>
        </p:txBody>
      </p:sp>
    </p:spTree>
    <p:extLst>
      <p:ext uri="{BB962C8B-B14F-4D97-AF65-F5344CB8AC3E}">
        <p14:creationId xmlns:p14="http://schemas.microsoft.com/office/powerpoint/2010/main" val="389179235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84.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45.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4-01-15 at 8.26.22 PM (1).jpeg"/>
          <p:cNvPicPr>
            <a:picLocks noChangeAspect="1"/>
          </p:cNvPicPr>
          <p:nvPr/>
        </p:nvPicPr>
        <p:blipFill>
          <a:blip r:embed="rId2"/>
          <a:stretch>
            <a:fillRect/>
          </a:stretch>
        </p:blipFill>
        <p:spPr>
          <a:xfrm>
            <a:off x="0" y="14287"/>
            <a:ext cx="12192000" cy="6829425"/>
          </a:xfrm>
          <a:prstGeom prst="rect">
            <a:avLst/>
          </a:prstGeom>
        </p:spPr>
      </p:pic>
      <p:pic>
        <p:nvPicPr>
          <p:cNvPr id="5" name="Picture 4" descr="WhatsApp_Image_2024-01-15_at_8.27.56_PM-removebg-preview.png"/>
          <p:cNvPicPr>
            <a:picLocks noChangeAspect="1"/>
          </p:cNvPicPr>
          <p:nvPr/>
        </p:nvPicPr>
        <p:blipFill>
          <a:blip r:embed="rId3"/>
          <a:stretch>
            <a:fillRect/>
          </a:stretch>
        </p:blipFill>
        <p:spPr>
          <a:xfrm>
            <a:off x="5538355" y="4355957"/>
            <a:ext cx="1042555" cy="390958"/>
          </a:xfrm>
          <a:prstGeom prst="rect">
            <a:avLst/>
          </a:prstGeom>
        </p:spPr>
      </p:pic>
      <p:pic>
        <p:nvPicPr>
          <p:cNvPr id="6" name="Picture 5" descr="WhatsApp_Image_2024-01-15_at_10.22.59_PM-removebg-preview.png"/>
          <p:cNvPicPr>
            <a:picLocks noChangeAspect="1"/>
          </p:cNvPicPr>
          <p:nvPr/>
        </p:nvPicPr>
        <p:blipFill>
          <a:blip r:embed="rId4"/>
          <a:stretch>
            <a:fillRect/>
          </a:stretch>
        </p:blipFill>
        <p:spPr>
          <a:xfrm>
            <a:off x="1538288" y="404664"/>
            <a:ext cx="8528572" cy="1302327"/>
          </a:xfrm>
          <a:prstGeom prst="rect">
            <a:avLst/>
          </a:prstGeom>
        </p:spPr>
      </p:pic>
      <p:sp>
        <p:nvSpPr>
          <p:cNvPr id="7" name="TextBox 6"/>
          <p:cNvSpPr txBox="1"/>
          <p:nvPr/>
        </p:nvSpPr>
        <p:spPr>
          <a:xfrm flipH="1">
            <a:off x="1775520" y="1778822"/>
            <a:ext cx="1057101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b="1" dirty="0">
                <a:solidFill>
                  <a:schemeClr val="bg2"/>
                </a:solidFill>
              </a:rPr>
              <a:t>MOTION </a:t>
            </a:r>
            <a:r>
              <a:rPr lang="en-IN" sz="2800" b="1" dirty="0">
                <a:solidFill>
                  <a:schemeClr val="accent2">
                    <a:lumMod val="40000"/>
                    <a:lumOff val="60000"/>
                  </a:schemeClr>
                </a:solidFill>
              </a:rPr>
              <a:t>OBJECT</a:t>
            </a:r>
            <a:r>
              <a:rPr lang="en-IN" sz="2800" b="1" dirty="0">
                <a:solidFill>
                  <a:srgbClr val="92D050"/>
                </a:solidFill>
              </a:rPr>
              <a:t> </a:t>
            </a:r>
            <a:r>
              <a:rPr lang="en-IN" sz="2800" b="1" dirty="0">
                <a:solidFill>
                  <a:schemeClr val="accent2">
                    <a:lumMod val="50000"/>
                  </a:schemeClr>
                </a:solidFill>
              </a:rPr>
              <a:t>DETECTING</a:t>
            </a:r>
            <a:r>
              <a:rPr lang="en-IN" sz="2800" b="1" dirty="0">
                <a:solidFill>
                  <a:srgbClr val="92D050"/>
                </a:solidFill>
              </a:rPr>
              <a:t> </a:t>
            </a:r>
            <a:r>
              <a:rPr lang="en-IN" sz="2800" b="1" dirty="0">
                <a:solidFill>
                  <a:schemeClr val="bg2">
                    <a:lumMod val="10000"/>
                  </a:schemeClr>
                </a:solidFill>
              </a:rPr>
              <a:t>INVERTER</a:t>
            </a:r>
            <a:r>
              <a:rPr lang="en-IN" sz="2800" b="1" dirty="0">
                <a:solidFill>
                  <a:srgbClr val="92D050"/>
                </a:solidFill>
              </a:rPr>
              <a:t> BULB</a:t>
            </a:r>
          </a:p>
        </p:txBody>
      </p:sp>
      <p:grpSp>
        <p:nvGrpSpPr>
          <p:cNvPr id="10" name="Group 9">
            <a:extLst>
              <a:ext uri="{FF2B5EF4-FFF2-40B4-BE49-F238E27FC236}">
                <a16:creationId xmlns:a16="http://schemas.microsoft.com/office/drawing/2014/main" id="{BBD4E747-14CD-4D68-8A9C-8ECBEFF22C3A}"/>
              </a:ext>
            </a:extLst>
          </p:cNvPr>
          <p:cNvGrpSpPr/>
          <p:nvPr/>
        </p:nvGrpSpPr>
        <p:grpSpPr>
          <a:xfrm>
            <a:off x="581072" y="159686"/>
            <a:ext cx="1338464" cy="1302327"/>
            <a:chOff x="7968208" y="620688"/>
            <a:chExt cx="1038251" cy="1023405"/>
          </a:xfrm>
        </p:grpSpPr>
        <p:sp>
          <p:nvSpPr>
            <p:cNvPr id="8" name="Rectangle: Rounded Corners 7">
              <a:extLst>
                <a:ext uri="{FF2B5EF4-FFF2-40B4-BE49-F238E27FC236}">
                  <a16:creationId xmlns:a16="http://schemas.microsoft.com/office/drawing/2014/main" id="{5971EE7C-BAB9-479B-8B82-38651BDA1047}"/>
                </a:ext>
              </a:extLst>
            </p:cNvPr>
            <p:cNvSpPr/>
            <p:nvPr/>
          </p:nvSpPr>
          <p:spPr>
            <a:xfrm>
              <a:off x="7968208" y="620688"/>
              <a:ext cx="1038251" cy="9605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D7CDB43C-CFEC-17F1-FD2E-9276FC3BF3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6614" y="654248"/>
              <a:ext cx="989845" cy="989845"/>
            </a:xfrm>
            <a:prstGeom prst="rect">
              <a:avLst/>
            </a:prstGeom>
          </p:spPr>
        </p:pic>
      </p:grpSp>
      <p:grpSp>
        <p:nvGrpSpPr>
          <p:cNvPr id="13" name="Group 12">
            <a:extLst>
              <a:ext uri="{FF2B5EF4-FFF2-40B4-BE49-F238E27FC236}">
                <a16:creationId xmlns:a16="http://schemas.microsoft.com/office/drawing/2014/main" id="{E5EDDB5A-09A9-4B2F-8092-DE882502D8ED}"/>
              </a:ext>
            </a:extLst>
          </p:cNvPr>
          <p:cNvGrpSpPr/>
          <p:nvPr/>
        </p:nvGrpSpPr>
        <p:grpSpPr>
          <a:xfrm>
            <a:off x="9671953" y="142571"/>
            <a:ext cx="1876572" cy="1222287"/>
            <a:chOff x="7493074" y="2852936"/>
            <a:chExt cx="1583816" cy="1008526"/>
          </a:xfrm>
        </p:grpSpPr>
        <p:sp>
          <p:nvSpPr>
            <p:cNvPr id="12" name="Rectangle: Rounded Corners 11">
              <a:extLst>
                <a:ext uri="{FF2B5EF4-FFF2-40B4-BE49-F238E27FC236}">
                  <a16:creationId xmlns:a16="http://schemas.microsoft.com/office/drawing/2014/main" id="{DCF8E0B2-EA97-412E-B40E-4D9183945E59}"/>
                </a:ext>
              </a:extLst>
            </p:cNvPr>
            <p:cNvSpPr/>
            <p:nvPr/>
          </p:nvSpPr>
          <p:spPr>
            <a:xfrm>
              <a:off x="7493074" y="2920457"/>
              <a:ext cx="1583816" cy="94100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C610AB51-E44B-06E3-BC48-123CA53917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29257" y="2852936"/>
              <a:ext cx="1511449" cy="892918"/>
            </a:xfrm>
            <a:prstGeom prst="rect">
              <a:avLst/>
            </a:prstGeom>
          </p:spPr>
        </p:pic>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eeeedbulbbb.jpg"/>
          <p:cNvPicPr>
            <a:picLocks noChangeAspect="1"/>
          </p:cNvPicPr>
          <p:nvPr/>
        </p:nvPicPr>
        <p:blipFill>
          <a:blip r:embed="rId2"/>
          <a:srcRect l="6263"/>
          <a:stretch>
            <a:fillRect/>
          </a:stretch>
        </p:blipFill>
        <p:spPr>
          <a:xfrm>
            <a:off x="1" y="0"/>
            <a:ext cx="12191999" cy="6858000"/>
          </a:xfrm>
          <a:prstGeom prst="rect">
            <a:avLst/>
          </a:prstGeom>
        </p:spPr>
      </p:pic>
      <p:pic>
        <p:nvPicPr>
          <p:cNvPr id="3" name="Picture 2" descr="WhatsApp_Image_2024-01-15_at_10.22.59_PM-removebg-preview.png"/>
          <p:cNvPicPr>
            <a:picLocks noChangeAspect="1"/>
          </p:cNvPicPr>
          <p:nvPr/>
        </p:nvPicPr>
        <p:blipFill>
          <a:blip r:embed="rId3"/>
          <a:stretch>
            <a:fillRect/>
          </a:stretch>
        </p:blipFill>
        <p:spPr>
          <a:xfrm>
            <a:off x="1690689" y="2583442"/>
            <a:ext cx="1759094" cy="268616"/>
          </a:xfrm>
          <a:prstGeom prst="rect">
            <a:avLst/>
          </a:prstGeom>
        </p:spPr>
      </p:pic>
      <p:sp>
        <p:nvSpPr>
          <p:cNvPr id="5" name="TextBox 4"/>
          <p:cNvSpPr txBox="1"/>
          <p:nvPr/>
        </p:nvSpPr>
        <p:spPr>
          <a:xfrm>
            <a:off x="3719736" y="980728"/>
            <a:ext cx="2654060"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Conclusion</a:t>
            </a:r>
          </a:p>
          <a:p>
            <a:endParaRPr lang="en-IN"/>
          </a:p>
        </p:txBody>
      </p:sp>
      <p:sp>
        <p:nvSpPr>
          <p:cNvPr id="7" name="TextBox 6"/>
          <p:cNvSpPr txBox="1"/>
          <p:nvPr/>
        </p:nvSpPr>
        <p:spPr>
          <a:xfrm>
            <a:off x="3826799" y="1592124"/>
            <a:ext cx="8365200" cy="25853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schemeClr val="bg1"/>
                </a:solidFill>
              </a:rPr>
              <a:t>In conclusion, inverting and motion sensing bulbs represent a significant leap in lighting technology, offering unparalleled convenience, energy efficiency, and security. These innovative bulbs find versatile  applications in homes and commercial spaces, providing automatic illumination precisely when and </a:t>
            </a:r>
          </a:p>
          <a:p>
            <a:r>
              <a:rPr lang="en-IN">
                <a:solidFill>
                  <a:schemeClr val="bg1"/>
                </a:solidFill>
              </a:rPr>
              <a:t>where it is needed. With features like adaptability in orientation and integration with smart home systems, these bulbs not only contribute to cost savings but also align with the growing demand for intelligent and sustainable lighting solutions. As technology continues to advance, inverting and motion sensing bulbs stand at the forefront of creating smarter, safer, and more energy-conscious  environments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B5D8C90E-8A02-B6D5-54F7-1A4380153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
            <a:ext cx="12190476" cy="7761751"/>
          </a:xfrm>
          <a:prstGeom prst="rect">
            <a:avLst/>
          </a:prstGeom>
        </p:spPr>
      </p:pic>
      <p:grpSp>
        <p:nvGrpSpPr>
          <p:cNvPr id="31" name="Group 30">
            <a:extLst>
              <a:ext uri="{FF2B5EF4-FFF2-40B4-BE49-F238E27FC236}">
                <a16:creationId xmlns:a16="http://schemas.microsoft.com/office/drawing/2014/main" id="{4CFE6B9F-5072-4752-8F49-31B061F7C85F}"/>
              </a:ext>
            </a:extLst>
          </p:cNvPr>
          <p:cNvGrpSpPr/>
          <p:nvPr/>
        </p:nvGrpSpPr>
        <p:grpSpPr>
          <a:xfrm>
            <a:off x="309522" y="1500174"/>
            <a:ext cx="10523651" cy="4916384"/>
            <a:chOff x="854371" y="1131738"/>
            <a:chExt cx="10523651" cy="4916384"/>
          </a:xfrm>
        </p:grpSpPr>
        <p:sp>
          <p:nvSpPr>
            <p:cNvPr id="11" name="Rectangle 10">
              <a:extLst>
                <a:ext uri="{FF2B5EF4-FFF2-40B4-BE49-F238E27FC236}">
                  <a16:creationId xmlns:a16="http://schemas.microsoft.com/office/drawing/2014/main" id="{9099948E-CE4D-49F3-8C2C-BFF22C43E0C2}"/>
                </a:ext>
              </a:extLst>
            </p:cNvPr>
            <p:cNvSpPr/>
            <p:nvPr/>
          </p:nvSpPr>
          <p:spPr>
            <a:xfrm>
              <a:off x="1375085" y="1131738"/>
              <a:ext cx="10002937" cy="4916384"/>
            </a:xfrm>
            <a:prstGeom prst="rect">
              <a:avLst/>
            </a:prstGeom>
            <a:solidFill>
              <a:schemeClr val="accent3">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sz="2000">
                <a:solidFill>
                  <a:schemeClr val="bg1"/>
                </a:solidFill>
              </a:endParaRPr>
            </a:p>
          </p:txBody>
        </p:sp>
        <p:grpSp>
          <p:nvGrpSpPr>
            <p:cNvPr id="30" name="Group 29">
              <a:extLst>
                <a:ext uri="{FF2B5EF4-FFF2-40B4-BE49-F238E27FC236}">
                  <a16:creationId xmlns:a16="http://schemas.microsoft.com/office/drawing/2014/main" id="{99BD031C-2CC0-4474-AA06-944BE6FDA3E8}"/>
                </a:ext>
              </a:extLst>
            </p:cNvPr>
            <p:cNvGrpSpPr/>
            <p:nvPr/>
          </p:nvGrpSpPr>
          <p:grpSpPr>
            <a:xfrm>
              <a:off x="854371" y="1612865"/>
              <a:ext cx="9979467" cy="3774097"/>
              <a:chOff x="854371" y="1883108"/>
              <a:chExt cx="9979467" cy="3774097"/>
            </a:xfrm>
          </p:grpSpPr>
          <p:grpSp>
            <p:nvGrpSpPr>
              <p:cNvPr id="27" name="Group 26">
                <a:extLst>
                  <a:ext uri="{FF2B5EF4-FFF2-40B4-BE49-F238E27FC236}">
                    <a16:creationId xmlns:a16="http://schemas.microsoft.com/office/drawing/2014/main" id="{8F630CA4-C65B-400A-9609-515854742552}"/>
                  </a:ext>
                </a:extLst>
              </p:cNvPr>
              <p:cNvGrpSpPr/>
              <p:nvPr/>
            </p:nvGrpSpPr>
            <p:grpSpPr>
              <a:xfrm>
                <a:off x="854371" y="3046201"/>
                <a:ext cx="9979467" cy="2611004"/>
                <a:chOff x="940513" y="2317785"/>
                <a:chExt cx="9979467" cy="2611004"/>
              </a:xfrm>
            </p:grpSpPr>
            <p:grpSp>
              <p:nvGrpSpPr>
                <p:cNvPr id="24" name="Group 23">
                  <a:extLst>
                    <a:ext uri="{FF2B5EF4-FFF2-40B4-BE49-F238E27FC236}">
                      <a16:creationId xmlns:a16="http://schemas.microsoft.com/office/drawing/2014/main" id="{DC2F6C39-E984-4B4E-A740-2703BCB9F331}"/>
                    </a:ext>
                  </a:extLst>
                </p:cNvPr>
                <p:cNvGrpSpPr/>
                <p:nvPr/>
              </p:nvGrpSpPr>
              <p:grpSpPr>
                <a:xfrm>
                  <a:off x="940513" y="2317785"/>
                  <a:ext cx="5197254" cy="2547375"/>
                  <a:chOff x="1272339" y="2317785"/>
                  <a:chExt cx="5197254" cy="2547375"/>
                </a:xfrm>
              </p:grpSpPr>
              <p:sp>
                <p:nvSpPr>
                  <p:cNvPr id="17" name="Oval 16">
                    <a:extLst>
                      <a:ext uri="{FF2B5EF4-FFF2-40B4-BE49-F238E27FC236}">
                        <a16:creationId xmlns:a16="http://schemas.microsoft.com/office/drawing/2014/main" id="{6DE0DBE2-7C69-43DE-971D-FA5BD4CBB9D8}"/>
                      </a:ext>
                    </a:extLst>
                  </p:cNvPr>
                  <p:cNvSpPr/>
                  <p:nvPr/>
                </p:nvSpPr>
                <p:spPr>
                  <a:xfrm>
                    <a:off x="3056983" y="3659456"/>
                    <a:ext cx="752583" cy="752582"/>
                  </a:xfrm>
                  <a:prstGeom prst="ellipse">
                    <a:avLst/>
                  </a:prstGeom>
                  <a:solidFill>
                    <a:schemeClr val="bg1"/>
                  </a:solidFill>
                  <a:ln>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sz="2000">
                      <a:solidFill>
                        <a:schemeClr val="bg1"/>
                      </a:solidFill>
                    </a:endParaRPr>
                  </a:p>
                </p:txBody>
              </p:sp>
              <p:sp>
                <p:nvSpPr>
                  <p:cNvPr id="18" name="Freeform 24">
                    <a:extLst>
                      <a:ext uri="{FF2B5EF4-FFF2-40B4-BE49-F238E27FC236}">
                        <a16:creationId xmlns:a16="http://schemas.microsoft.com/office/drawing/2014/main" id="{E123814F-0632-4E93-A4C1-1B9C3A745B52}"/>
                      </a:ext>
                    </a:extLst>
                  </p:cNvPr>
                  <p:cNvSpPr/>
                  <p:nvPr/>
                </p:nvSpPr>
                <p:spPr>
                  <a:xfrm>
                    <a:off x="6029780" y="2317785"/>
                    <a:ext cx="439813" cy="396834"/>
                  </a:xfrm>
                  <a:custGeom>
                    <a:avLst/>
                    <a:gdLst>
                      <a:gd name="connsiteX0" fmla="*/ 154760 w 299964"/>
                      <a:gd name="connsiteY0" fmla="*/ 63510 h 270650"/>
                      <a:gd name="connsiteX1" fmla="*/ 256754 w 299964"/>
                      <a:gd name="connsiteY1" fmla="*/ 137360 h 270650"/>
                      <a:gd name="connsiteX2" fmla="*/ 255178 w 299964"/>
                      <a:gd name="connsiteY2" fmla="*/ 270650 h 270650"/>
                      <a:gd name="connsiteX3" fmla="*/ 192923 w 299964"/>
                      <a:gd name="connsiteY3" fmla="*/ 270650 h 270650"/>
                      <a:gd name="connsiteX4" fmla="*/ 192923 w 299964"/>
                      <a:gd name="connsiteY4" fmla="*/ 170683 h 270650"/>
                      <a:gd name="connsiteX5" fmla="*/ 115245 w 299964"/>
                      <a:gd name="connsiteY5" fmla="*/ 170683 h 270650"/>
                      <a:gd name="connsiteX6" fmla="*/ 115245 w 299964"/>
                      <a:gd name="connsiteY6" fmla="*/ 270650 h 270650"/>
                      <a:gd name="connsiteX7" fmla="*/ 51414 w 299964"/>
                      <a:gd name="connsiteY7" fmla="*/ 270650 h 270650"/>
                      <a:gd name="connsiteX8" fmla="*/ 51414 w 299964"/>
                      <a:gd name="connsiteY8" fmla="*/ 137360 h 270650"/>
                      <a:gd name="connsiteX9" fmla="*/ 154760 w 299964"/>
                      <a:gd name="connsiteY9" fmla="*/ 63510 h 270650"/>
                      <a:gd name="connsiteX10" fmla="*/ 149441 w 299964"/>
                      <a:gd name="connsiteY10" fmla="*/ 111 h 270650"/>
                      <a:gd name="connsiteX11" fmla="*/ 167828 w 299964"/>
                      <a:gd name="connsiteY11" fmla="*/ 6100 h 270650"/>
                      <a:gd name="connsiteX12" fmla="*/ 291622 w 299964"/>
                      <a:gd name="connsiteY12" fmla="*/ 91255 h 270650"/>
                      <a:gd name="connsiteX13" fmla="*/ 296572 w 299964"/>
                      <a:gd name="connsiteY13" fmla="*/ 118025 h 270650"/>
                      <a:gd name="connsiteX14" fmla="*/ 269802 w 299964"/>
                      <a:gd name="connsiteY14" fmla="*/ 122975 h 270650"/>
                      <a:gd name="connsiteX15" fmla="*/ 151955 w 299964"/>
                      <a:gd name="connsiteY15" fmla="*/ 41912 h 270650"/>
                      <a:gd name="connsiteX16" fmla="*/ 30393 w 299964"/>
                      <a:gd name="connsiteY16" fmla="*/ 128186 h 270650"/>
                      <a:gd name="connsiteX17" fmla="*/ 3553 w 299964"/>
                      <a:gd name="connsiteY17" fmla="*/ 123629 h 270650"/>
                      <a:gd name="connsiteX18" fmla="*/ 8110 w 299964"/>
                      <a:gd name="connsiteY18" fmla="*/ 96789 h 270650"/>
                      <a:gd name="connsiteX19" fmla="*/ 134860 w 299964"/>
                      <a:gd name="connsiteY19" fmla="*/ 6832 h 270650"/>
                      <a:gd name="connsiteX20" fmla="*/ 134875 w 299964"/>
                      <a:gd name="connsiteY20" fmla="*/ 6798 h 270650"/>
                      <a:gd name="connsiteX21" fmla="*/ 149441 w 299964"/>
                      <a:gd name="connsiteY21" fmla="*/ 111 h 27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9964" h="270650">
                        <a:moveTo>
                          <a:pt x="154760" y="63510"/>
                        </a:moveTo>
                        <a:lnTo>
                          <a:pt x="256754" y="137360"/>
                        </a:lnTo>
                        <a:lnTo>
                          <a:pt x="255178" y="270650"/>
                        </a:lnTo>
                        <a:lnTo>
                          <a:pt x="192923" y="270650"/>
                        </a:lnTo>
                        <a:lnTo>
                          <a:pt x="192923" y="170683"/>
                        </a:lnTo>
                        <a:lnTo>
                          <a:pt x="115245" y="170683"/>
                        </a:lnTo>
                        <a:lnTo>
                          <a:pt x="115245" y="270650"/>
                        </a:lnTo>
                        <a:lnTo>
                          <a:pt x="51414" y="270650"/>
                        </a:lnTo>
                        <a:lnTo>
                          <a:pt x="51414" y="137360"/>
                        </a:lnTo>
                        <a:cubicBezTo>
                          <a:pt x="86988" y="109892"/>
                          <a:pt x="127741" y="83324"/>
                          <a:pt x="154760" y="63510"/>
                        </a:cubicBezTo>
                        <a:close/>
                        <a:moveTo>
                          <a:pt x="149441" y="111"/>
                        </a:moveTo>
                        <a:cubicBezTo>
                          <a:pt x="154487" y="-456"/>
                          <a:pt x="160170" y="1089"/>
                          <a:pt x="167828" y="6100"/>
                        </a:cubicBezTo>
                        <a:lnTo>
                          <a:pt x="291622" y="91255"/>
                        </a:lnTo>
                        <a:cubicBezTo>
                          <a:pt x="300381" y="97280"/>
                          <a:pt x="302598" y="109265"/>
                          <a:pt x="296572" y="118025"/>
                        </a:cubicBezTo>
                        <a:cubicBezTo>
                          <a:pt x="290547" y="126784"/>
                          <a:pt x="278561" y="129001"/>
                          <a:pt x="269802" y="122975"/>
                        </a:cubicBezTo>
                        <a:lnTo>
                          <a:pt x="151955" y="41912"/>
                        </a:lnTo>
                        <a:lnTo>
                          <a:pt x="30393" y="128186"/>
                        </a:lnTo>
                        <a:cubicBezTo>
                          <a:pt x="21723" y="134339"/>
                          <a:pt x="9706" y="132299"/>
                          <a:pt x="3553" y="123629"/>
                        </a:cubicBezTo>
                        <a:cubicBezTo>
                          <a:pt x="-2601" y="114959"/>
                          <a:pt x="-560" y="102942"/>
                          <a:pt x="8110" y="96789"/>
                        </a:cubicBezTo>
                        <a:lnTo>
                          <a:pt x="134860" y="6832"/>
                        </a:lnTo>
                        <a:cubicBezTo>
                          <a:pt x="134865" y="6821"/>
                          <a:pt x="134870" y="6809"/>
                          <a:pt x="134875" y="6798"/>
                        </a:cubicBezTo>
                        <a:cubicBezTo>
                          <a:pt x="139986" y="3359"/>
                          <a:pt x="144395" y="679"/>
                          <a:pt x="149441" y="111"/>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sz="2400">
                      <a:solidFill>
                        <a:schemeClr val="bg1"/>
                      </a:solidFill>
                      <a:latin typeface="Arial" pitchFamily="34" charset="0"/>
                      <a:cs typeface="Arial" pitchFamily="34" charset="0"/>
                    </a:endParaRPr>
                  </a:p>
                </p:txBody>
              </p:sp>
              <p:sp>
                <p:nvSpPr>
                  <p:cNvPr id="19" name="TextBox 18">
                    <a:extLst>
                      <a:ext uri="{FF2B5EF4-FFF2-40B4-BE49-F238E27FC236}">
                        <a16:creationId xmlns:a16="http://schemas.microsoft.com/office/drawing/2014/main" id="{08A65236-7F0F-4F07-8E80-65F5A1076D46}"/>
                      </a:ext>
                    </a:extLst>
                  </p:cNvPr>
                  <p:cNvSpPr txBox="1"/>
                  <p:nvPr/>
                </p:nvSpPr>
                <p:spPr>
                  <a:xfrm>
                    <a:off x="1272339" y="4403495"/>
                    <a:ext cx="433073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solidFill>
                          <a:schemeClr val="bg1"/>
                        </a:solidFill>
                        <a:latin typeface="Georgia" panose="02040502050405020303" pitchFamily="18" charset="0"/>
                      </a:rPr>
                      <a:t>Instagram</a:t>
                    </a:r>
                  </a:p>
                  <a:p>
                    <a:pPr algn="ctr"/>
                    <a:r>
                      <a:rPr lang="en-US" sz="1200">
                        <a:solidFill>
                          <a:schemeClr val="bg1"/>
                        </a:solidFill>
                        <a:latin typeface="Georgia" panose="02040502050405020303" pitchFamily="18" charset="0"/>
                      </a:rPr>
                      <a:t>@INNOVATIVE_ELECTRONICS_MKVSR</a:t>
                    </a:r>
                  </a:p>
                </p:txBody>
              </p:sp>
            </p:grpSp>
            <p:grpSp>
              <p:nvGrpSpPr>
                <p:cNvPr id="25" name="Group 24">
                  <a:extLst>
                    <a:ext uri="{FF2B5EF4-FFF2-40B4-BE49-F238E27FC236}">
                      <a16:creationId xmlns:a16="http://schemas.microsoft.com/office/drawing/2014/main" id="{B2DBC7C1-7B0C-4050-BE85-389FA50C5BC0}"/>
                    </a:ext>
                  </a:extLst>
                </p:cNvPr>
                <p:cNvGrpSpPr/>
                <p:nvPr/>
              </p:nvGrpSpPr>
              <p:grpSpPr>
                <a:xfrm>
                  <a:off x="4758662" y="3589360"/>
                  <a:ext cx="2795888" cy="1339429"/>
                  <a:chOff x="4924576" y="3589360"/>
                  <a:chExt cx="2795888" cy="1339429"/>
                </a:xfrm>
              </p:grpSpPr>
              <p:sp>
                <p:nvSpPr>
                  <p:cNvPr id="15" name="Oval 14">
                    <a:extLst>
                      <a:ext uri="{FF2B5EF4-FFF2-40B4-BE49-F238E27FC236}">
                        <a16:creationId xmlns:a16="http://schemas.microsoft.com/office/drawing/2014/main" id="{826E6D95-E3CA-41B7-A7FB-735E8C93C151}"/>
                      </a:ext>
                    </a:extLst>
                  </p:cNvPr>
                  <p:cNvSpPr/>
                  <p:nvPr/>
                </p:nvSpPr>
                <p:spPr>
                  <a:xfrm>
                    <a:off x="5946229" y="3589360"/>
                    <a:ext cx="752583" cy="752582"/>
                  </a:xfrm>
                  <a:prstGeom prst="ellipse">
                    <a:avLst/>
                  </a:prstGeom>
                  <a:solidFill>
                    <a:schemeClr val="bg1"/>
                  </a:solidFill>
                  <a:ln>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sz="2000">
                      <a:solidFill>
                        <a:schemeClr val="bg1"/>
                      </a:solidFill>
                    </a:endParaRPr>
                  </a:p>
                </p:txBody>
              </p:sp>
              <p:sp>
                <p:nvSpPr>
                  <p:cNvPr id="20" name="Freeform 16">
                    <a:extLst>
                      <a:ext uri="{FF2B5EF4-FFF2-40B4-BE49-F238E27FC236}">
                        <a16:creationId xmlns:a16="http://schemas.microsoft.com/office/drawing/2014/main" id="{68FDBE9B-6160-4201-8C8E-464464997D4F}"/>
                      </a:ext>
                    </a:extLst>
                  </p:cNvPr>
                  <p:cNvSpPr/>
                  <p:nvPr/>
                </p:nvSpPr>
                <p:spPr bwMode="auto">
                  <a:xfrm>
                    <a:off x="6149241" y="3781968"/>
                    <a:ext cx="346558" cy="367367"/>
                  </a:xfrm>
                  <a:custGeom>
                    <a:avLst/>
                    <a:gdLst>
                      <a:gd name="connsiteX0" fmla="*/ 634951 w 2839113"/>
                      <a:gd name="connsiteY0" fmla="*/ 0 h 2779288"/>
                      <a:gd name="connsiteX1" fmla="*/ 1172526 w 2839113"/>
                      <a:gd name="connsiteY1" fmla="*/ 727041 h 2779288"/>
                      <a:gd name="connsiteX2" fmla="*/ 696499 w 2839113"/>
                      <a:gd name="connsiteY2" fmla="*/ 987452 h 2779288"/>
                      <a:gd name="connsiteX3" fmla="*/ 1804804 w 2839113"/>
                      <a:gd name="connsiteY3" fmla="*/ 2170143 h 2779288"/>
                      <a:gd name="connsiteX4" fmla="*/ 2030889 w 2839113"/>
                      <a:gd name="connsiteY4" fmla="*/ 1788252 h 2779288"/>
                      <a:gd name="connsiteX5" fmla="*/ 2814364 w 2839113"/>
                      <a:gd name="connsiteY5" fmla="*/ 2141835 h 2779288"/>
                      <a:gd name="connsiteX6" fmla="*/ 2268388 w 2839113"/>
                      <a:gd name="connsiteY6" fmla="*/ 2700921 h 2779288"/>
                      <a:gd name="connsiteX7" fmla="*/ 184434 w 2839113"/>
                      <a:gd name="connsiteY7" fmla="*/ 538873 h 2779288"/>
                      <a:gd name="connsiteX8" fmla="*/ 634951 w 2839113"/>
                      <a:gd name="connsiteY8" fmla="*/ 0 h 2779288"/>
                      <a:gd name="connsiteX9" fmla="*/ 634951 w 2839113"/>
                      <a:gd name="connsiteY9" fmla="*/ 0 h 2779288"/>
                      <a:gd name="connsiteX10" fmla="*/ 634951 w 2839113"/>
                      <a:gd name="connsiteY10" fmla="*/ 0 h 277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9113" h="2779288">
                        <a:moveTo>
                          <a:pt x="634951" y="0"/>
                        </a:moveTo>
                        <a:lnTo>
                          <a:pt x="1172526" y="727041"/>
                        </a:lnTo>
                        <a:cubicBezTo>
                          <a:pt x="1061475" y="975770"/>
                          <a:pt x="874225" y="1005423"/>
                          <a:pt x="696499" y="987452"/>
                        </a:cubicBezTo>
                        <a:cubicBezTo>
                          <a:pt x="251073" y="1846230"/>
                          <a:pt x="1559023" y="2431995"/>
                          <a:pt x="1804804" y="2170143"/>
                        </a:cubicBezTo>
                        <a:cubicBezTo>
                          <a:pt x="1811009" y="1988316"/>
                          <a:pt x="1835290" y="1864195"/>
                          <a:pt x="2030889" y="1788252"/>
                        </a:cubicBezTo>
                        <a:lnTo>
                          <a:pt x="2814364" y="2141835"/>
                        </a:lnTo>
                        <a:cubicBezTo>
                          <a:pt x="2940357" y="2610284"/>
                          <a:pt x="2558789" y="2740386"/>
                          <a:pt x="2268388" y="2700921"/>
                        </a:cubicBezTo>
                        <a:cubicBezTo>
                          <a:pt x="1034091" y="3148684"/>
                          <a:pt x="-543194" y="1577028"/>
                          <a:pt x="184434" y="538873"/>
                        </a:cubicBezTo>
                        <a:cubicBezTo>
                          <a:pt x="195816" y="545508"/>
                          <a:pt x="49512" y="10994"/>
                          <a:pt x="634951" y="0"/>
                        </a:cubicBezTo>
                        <a:close/>
                      </a:path>
                    </a:pathLst>
                  </a:custGeom>
                  <a:solidFill>
                    <a:schemeClr val="accent4"/>
                  </a:solidFill>
                  <a:ln w="0">
                    <a:noFill/>
                    <a:prstDash val="solid"/>
                    <a:round/>
                  </a:ln>
                  <a:effectLst/>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2400" kern="0">
                      <a:solidFill>
                        <a:schemeClr val="bg1"/>
                      </a:solidFill>
                      <a:latin typeface="Arial" pitchFamily="34" charset="0"/>
                      <a:cs typeface="Arial" pitchFamily="34" charset="0"/>
                    </a:endParaRPr>
                  </a:p>
                </p:txBody>
              </p:sp>
              <p:sp>
                <p:nvSpPr>
                  <p:cNvPr id="21" name="TextBox 20">
                    <a:extLst>
                      <a:ext uri="{FF2B5EF4-FFF2-40B4-BE49-F238E27FC236}">
                        <a16:creationId xmlns:a16="http://schemas.microsoft.com/office/drawing/2014/main" id="{6146BC76-54EC-453E-83C1-07A7B31C92B6}"/>
                      </a:ext>
                    </a:extLst>
                  </p:cNvPr>
                  <p:cNvSpPr txBox="1"/>
                  <p:nvPr/>
                </p:nvSpPr>
                <p:spPr>
                  <a:xfrm>
                    <a:off x="4924576" y="4344014"/>
                    <a:ext cx="2795888"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a:solidFill>
                          <a:schemeClr val="bg1"/>
                        </a:solidFill>
                        <a:latin typeface="Georgia" panose="02040502050405020303" pitchFamily="18" charset="0"/>
                      </a:rPr>
                      <a:t>Contact :</a:t>
                    </a:r>
                  </a:p>
                  <a:p>
                    <a:pPr algn="ctr"/>
                    <a:r>
                      <a:rPr lang="en-US" sz="1600">
                        <a:solidFill>
                          <a:schemeClr val="bg1"/>
                        </a:solidFill>
                        <a:latin typeface="Georgia" panose="02040502050405020303" pitchFamily="18" charset="0"/>
                      </a:rPr>
                      <a:t> </a:t>
                    </a:r>
                    <a:r>
                      <a:rPr lang="en-US" sz="1600">
                        <a:solidFill>
                          <a:schemeClr val="bg1"/>
                        </a:solidFill>
                        <a:latin typeface="Georgia Pro Light" panose="02040302050405020303" pitchFamily="18" charset="0"/>
                      </a:rPr>
                      <a:t>9606799579</a:t>
                    </a:r>
                  </a:p>
                </p:txBody>
              </p:sp>
            </p:grpSp>
            <p:grpSp>
              <p:nvGrpSpPr>
                <p:cNvPr id="26" name="Group 25">
                  <a:extLst>
                    <a:ext uri="{FF2B5EF4-FFF2-40B4-BE49-F238E27FC236}">
                      <a16:creationId xmlns:a16="http://schemas.microsoft.com/office/drawing/2014/main" id="{B019D599-46C5-4014-823A-C2D758060FA9}"/>
                    </a:ext>
                  </a:extLst>
                </p:cNvPr>
                <p:cNvGrpSpPr/>
                <p:nvPr/>
              </p:nvGrpSpPr>
              <p:grpSpPr>
                <a:xfrm>
                  <a:off x="7545759" y="3589360"/>
                  <a:ext cx="3374221" cy="1337356"/>
                  <a:chOff x="7545759" y="3589360"/>
                  <a:chExt cx="3374221" cy="1337356"/>
                </a:xfrm>
              </p:grpSpPr>
              <p:sp>
                <p:nvSpPr>
                  <p:cNvPr id="16" name="Oval 15">
                    <a:extLst>
                      <a:ext uri="{FF2B5EF4-FFF2-40B4-BE49-F238E27FC236}">
                        <a16:creationId xmlns:a16="http://schemas.microsoft.com/office/drawing/2014/main" id="{20E5D0C4-FF1A-422A-9F5C-416D1867A3F1}"/>
                      </a:ext>
                    </a:extLst>
                  </p:cNvPr>
                  <p:cNvSpPr/>
                  <p:nvPr/>
                </p:nvSpPr>
                <p:spPr>
                  <a:xfrm>
                    <a:off x="8856579" y="3589360"/>
                    <a:ext cx="752583" cy="752582"/>
                  </a:xfrm>
                  <a:prstGeom prst="ellipse">
                    <a:avLst/>
                  </a:prstGeom>
                  <a:solidFill>
                    <a:schemeClr val="bg1"/>
                  </a:solidFill>
                  <a:ln>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sz="2000">
                      <a:solidFill>
                        <a:schemeClr val="bg1"/>
                      </a:solidFill>
                    </a:endParaRPr>
                  </a:p>
                </p:txBody>
              </p:sp>
              <p:sp>
                <p:nvSpPr>
                  <p:cNvPr id="22" name="Freeform 20">
                    <a:extLst>
                      <a:ext uri="{FF2B5EF4-FFF2-40B4-BE49-F238E27FC236}">
                        <a16:creationId xmlns:a16="http://schemas.microsoft.com/office/drawing/2014/main" id="{2E92C8A1-0D77-4F6D-A9AA-3F2F179F9B66}"/>
                      </a:ext>
                    </a:extLst>
                  </p:cNvPr>
                  <p:cNvSpPr/>
                  <p:nvPr/>
                </p:nvSpPr>
                <p:spPr>
                  <a:xfrm>
                    <a:off x="9048301" y="3778158"/>
                    <a:ext cx="369139" cy="374985"/>
                  </a:xfrm>
                  <a:custGeom>
                    <a:avLst/>
                    <a:gdLst/>
                    <a:ahLst/>
                    <a:cxnLst/>
                    <a:rect l="l" t="t" r="r" b="b"/>
                    <a:pathLst>
                      <a:path w="211410" h="214759">
                        <a:moveTo>
                          <a:pt x="110616" y="0"/>
                        </a:moveTo>
                        <a:cubicBezTo>
                          <a:pt x="129071" y="0"/>
                          <a:pt x="145647" y="3776"/>
                          <a:pt x="160343" y="11329"/>
                        </a:cubicBezTo>
                        <a:cubicBezTo>
                          <a:pt x="175040" y="18882"/>
                          <a:pt x="186630" y="30137"/>
                          <a:pt x="195113" y="45095"/>
                        </a:cubicBezTo>
                        <a:cubicBezTo>
                          <a:pt x="202331" y="57968"/>
                          <a:pt x="205940" y="71958"/>
                          <a:pt x="205940" y="87064"/>
                        </a:cubicBezTo>
                        <a:cubicBezTo>
                          <a:pt x="205940" y="108644"/>
                          <a:pt x="198350" y="127806"/>
                          <a:pt x="183170" y="144549"/>
                        </a:cubicBezTo>
                        <a:cubicBezTo>
                          <a:pt x="169626" y="159581"/>
                          <a:pt x="154818" y="167097"/>
                          <a:pt x="138745" y="167097"/>
                        </a:cubicBezTo>
                        <a:cubicBezTo>
                          <a:pt x="133610" y="167097"/>
                          <a:pt x="129461" y="166315"/>
                          <a:pt x="126299" y="164753"/>
                        </a:cubicBezTo>
                        <a:cubicBezTo>
                          <a:pt x="123136" y="163190"/>
                          <a:pt x="120811" y="160957"/>
                          <a:pt x="119323" y="158055"/>
                        </a:cubicBezTo>
                        <a:cubicBezTo>
                          <a:pt x="118355" y="156195"/>
                          <a:pt x="117648" y="152995"/>
                          <a:pt x="117202" y="148456"/>
                        </a:cubicBezTo>
                        <a:cubicBezTo>
                          <a:pt x="112365" y="154037"/>
                          <a:pt x="106951" y="158520"/>
                          <a:pt x="100961" y="161906"/>
                        </a:cubicBezTo>
                        <a:cubicBezTo>
                          <a:pt x="94971" y="165292"/>
                          <a:pt x="88962" y="166985"/>
                          <a:pt x="82934" y="166985"/>
                        </a:cubicBezTo>
                        <a:cubicBezTo>
                          <a:pt x="76311" y="166985"/>
                          <a:pt x="69874" y="165050"/>
                          <a:pt x="63624" y="161181"/>
                        </a:cubicBezTo>
                        <a:cubicBezTo>
                          <a:pt x="57373" y="157311"/>
                          <a:pt x="52294" y="151358"/>
                          <a:pt x="48387" y="143321"/>
                        </a:cubicBezTo>
                        <a:cubicBezTo>
                          <a:pt x="44481" y="135285"/>
                          <a:pt x="42527" y="126466"/>
                          <a:pt x="42527" y="116867"/>
                        </a:cubicBezTo>
                        <a:cubicBezTo>
                          <a:pt x="42527" y="105035"/>
                          <a:pt x="45560" y="93185"/>
                          <a:pt x="51624" y="81316"/>
                        </a:cubicBezTo>
                        <a:cubicBezTo>
                          <a:pt x="57689" y="69447"/>
                          <a:pt x="65224" y="60536"/>
                          <a:pt x="74228" y="54582"/>
                        </a:cubicBezTo>
                        <a:cubicBezTo>
                          <a:pt x="83232" y="48629"/>
                          <a:pt x="91975" y="45653"/>
                          <a:pt x="100459" y="45653"/>
                        </a:cubicBezTo>
                        <a:cubicBezTo>
                          <a:pt x="106933" y="45653"/>
                          <a:pt x="113109" y="47346"/>
                          <a:pt x="118988" y="50732"/>
                        </a:cubicBezTo>
                        <a:cubicBezTo>
                          <a:pt x="124866" y="54117"/>
                          <a:pt x="129927" y="59271"/>
                          <a:pt x="134168" y="66191"/>
                        </a:cubicBezTo>
                        <a:lnTo>
                          <a:pt x="137963" y="48890"/>
                        </a:lnTo>
                        <a:lnTo>
                          <a:pt x="157943" y="48890"/>
                        </a:lnTo>
                        <a:lnTo>
                          <a:pt x="141870" y="123788"/>
                        </a:lnTo>
                        <a:cubicBezTo>
                          <a:pt x="139638" y="134206"/>
                          <a:pt x="138521" y="139973"/>
                          <a:pt x="138521" y="141089"/>
                        </a:cubicBezTo>
                        <a:cubicBezTo>
                          <a:pt x="138521" y="143098"/>
                          <a:pt x="139284" y="144828"/>
                          <a:pt x="140810" y="146279"/>
                        </a:cubicBezTo>
                        <a:cubicBezTo>
                          <a:pt x="142335" y="147730"/>
                          <a:pt x="144177" y="148456"/>
                          <a:pt x="146335" y="148456"/>
                        </a:cubicBezTo>
                        <a:cubicBezTo>
                          <a:pt x="150279" y="148456"/>
                          <a:pt x="155451" y="146186"/>
                          <a:pt x="161850" y="141647"/>
                        </a:cubicBezTo>
                        <a:cubicBezTo>
                          <a:pt x="170333" y="135694"/>
                          <a:pt x="177049" y="127713"/>
                          <a:pt x="181998" y="117704"/>
                        </a:cubicBezTo>
                        <a:cubicBezTo>
                          <a:pt x="186946" y="107696"/>
                          <a:pt x="189421" y="97371"/>
                          <a:pt x="189421" y="86729"/>
                        </a:cubicBezTo>
                        <a:cubicBezTo>
                          <a:pt x="189421" y="74302"/>
                          <a:pt x="186239" y="62694"/>
                          <a:pt x="179877" y="51904"/>
                        </a:cubicBezTo>
                        <a:cubicBezTo>
                          <a:pt x="173515" y="41114"/>
                          <a:pt x="164027" y="32482"/>
                          <a:pt x="151414" y="26007"/>
                        </a:cubicBezTo>
                        <a:cubicBezTo>
                          <a:pt x="138800" y="19533"/>
                          <a:pt x="124866" y="16296"/>
                          <a:pt x="109611" y="16296"/>
                        </a:cubicBezTo>
                        <a:cubicBezTo>
                          <a:pt x="92199" y="16296"/>
                          <a:pt x="76293" y="20371"/>
                          <a:pt x="61893" y="28519"/>
                        </a:cubicBezTo>
                        <a:cubicBezTo>
                          <a:pt x="47494" y="36667"/>
                          <a:pt x="36332" y="48350"/>
                          <a:pt x="28407" y="63568"/>
                        </a:cubicBezTo>
                        <a:cubicBezTo>
                          <a:pt x="20482" y="78786"/>
                          <a:pt x="16519" y="95101"/>
                          <a:pt x="16519" y="112514"/>
                        </a:cubicBezTo>
                        <a:cubicBezTo>
                          <a:pt x="16519" y="130745"/>
                          <a:pt x="20482" y="146447"/>
                          <a:pt x="28407" y="159618"/>
                        </a:cubicBezTo>
                        <a:cubicBezTo>
                          <a:pt x="36332" y="172789"/>
                          <a:pt x="47792" y="182519"/>
                          <a:pt x="62786" y="188807"/>
                        </a:cubicBezTo>
                        <a:cubicBezTo>
                          <a:pt x="77781" y="195095"/>
                          <a:pt x="94394" y="198239"/>
                          <a:pt x="112625" y="198239"/>
                        </a:cubicBezTo>
                        <a:cubicBezTo>
                          <a:pt x="132122" y="198239"/>
                          <a:pt x="148456" y="194965"/>
                          <a:pt x="161627" y="188416"/>
                        </a:cubicBezTo>
                        <a:cubicBezTo>
                          <a:pt x="174798" y="181868"/>
                          <a:pt x="184658" y="173905"/>
                          <a:pt x="191207" y="164529"/>
                        </a:cubicBezTo>
                        <a:lnTo>
                          <a:pt x="211410" y="164529"/>
                        </a:lnTo>
                        <a:cubicBezTo>
                          <a:pt x="207615" y="172343"/>
                          <a:pt x="201104" y="180305"/>
                          <a:pt x="191876" y="188416"/>
                        </a:cubicBezTo>
                        <a:cubicBezTo>
                          <a:pt x="182649" y="196527"/>
                          <a:pt x="171673" y="202946"/>
                          <a:pt x="158948" y="207671"/>
                        </a:cubicBezTo>
                        <a:cubicBezTo>
                          <a:pt x="146223" y="212396"/>
                          <a:pt x="130894" y="214759"/>
                          <a:pt x="112960" y="214759"/>
                        </a:cubicBezTo>
                        <a:cubicBezTo>
                          <a:pt x="96440" y="214759"/>
                          <a:pt x="81204" y="212638"/>
                          <a:pt x="67251" y="208396"/>
                        </a:cubicBezTo>
                        <a:cubicBezTo>
                          <a:pt x="53299" y="204155"/>
                          <a:pt x="41411" y="197774"/>
                          <a:pt x="31588" y="189253"/>
                        </a:cubicBezTo>
                        <a:cubicBezTo>
                          <a:pt x="21766" y="180733"/>
                          <a:pt x="14361" y="170929"/>
                          <a:pt x="9376" y="159841"/>
                        </a:cubicBezTo>
                        <a:cubicBezTo>
                          <a:pt x="3125" y="145777"/>
                          <a:pt x="0" y="130596"/>
                          <a:pt x="0" y="114300"/>
                        </a:cubicBezTo>
                        <a:cubicBezTo>
                          <a:pt x="0" y="96143"/>
                          <a:pt x="3720" y="78841"/>
                          <a:pt x="11162" y="62396"/>
                        </a:cubicBezTo>
                        <a:cubicBezTo>
                          <a:pt x="20240" y="42230"/>
                          <a:pt x="33132" y="26789"/>
                          <a:pt x="49838" y="16073"/>
                        </a:cubicBezTo>
                        <a:cubicBezTo>
                          <a:pt x="66544" y="5358"/>
                          <a:pt x="86804" y="0"/>
                          <a:pt x="110616" y="0"/>
                        </a:cubicBezTo>
                        <a:close/>
                        <a:moveTo>
                          <a:pt x="101910" y="62284"/>
                        </a:moveTo>
                        <a:cubicBezTo>
                          <a:pt x="97147" y="62284"/>
                          <a:pt x="92664" y="63494"/>
                          <a:pt x="88459" y="65912"/>
                        </a:cubicBezTo>
                        <a:cubicBezTo>
                          <a:pt x="84255" y="68331"/>
                          <a:pt x="80181" y="72219"/>
                          <a:pt x="76237" y="77576"/>
                        </a:cubicBezTo>
                        <a:cubicBezTo>
                          <a:pt x="72293" y="82934"/>
                          <a:pt x="69130" y="89445"/>
                          <a:pt x="66749" y="97110"/>
                        </a:cubicBezTo>
                        <a:cubicBezTo>
                          <a:pt x="64368" y="104775"/>
                          <a:pt x="63177" y="111807"/>
                          <a:pt x="63177" y="118207"/>
                        </a:cubicBezTo>
                        <a:cubicBezTo>
                          <a:pt x="63177" y="128401"/>
                          <a:pt x="65596" y="136326"/>
                          <a:pt x="70432" y="141982"/>
                        </a:cubicBezTo>
                        <a:cubicBezTo>
                          <a:pt x="75269" y="147637"/>
                          <a:pt x="80813" y="150465"/>
                          <a:pt x="87064" y="150465"/>
                        </a:cubicBezTo>
                        <a:cubicBezTo>
                          <a:pt x="91231" y="150465"/>
                          <a:pt x="95622" y="149219"/>
                          <a:pt x="100235" y="146726"/>
                        </a:cubicBezTo>
                        <a:cubicBezTo>
                          <a:pt x="104849" y="144233"/>
                          <a:pt x="109258" y="140531"/>
                          <a:pt x="113462" y="135619"/>
                        </a:cubicBezTo>
                        <a:cubicBezTo>
                          <a:pt x="117667" y="130708"/>
                          <a:pt x="121108" y="124476"/>
                          <a:pt x="123787" y="116923"/>
                        </a:cubicBezTo>
                        <a:cubicBezTo>
                          <a:pt x="126466" y="109370"/>
                          <a:pt x="127806" y="101798"/>
                          <a:pt x="127806" y="94208"/>
                        </a:cubicBezTo>
                        <a:cubicBezTo>
                          <a:pt x="127806" y="84088"/>
                          <a:pt x="125294" y="76237"/>
                          <a:pt x="120271" y="70656"/>
                        </a:cubicBezTo>
                        <a:cubicBezTo>
                          <a:pt x="115248" y="65075"/>
                          <a:pt x="109128" y="62284"/>
                          <a:pt x="101910" y="62284"/>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sz="2400">
                      <a:solidFill>
                        <a:schemeClr val="bg1"/>
                      </a:solidFill>
                      <a:latin typeface="Arial" pitchFamily="34" charset="0"/>
                      <a:cs typeface="Arial" pitchFamily="34" charset="0"/>
                    </a:endParaRPr>
                  </a:p>
                </p:txBody>
              </p:sp>
              <p:sp>
                <p:nvSpPr>
                  <p:cNvPr id="23" name="TextBox 22">
                    <a:extLst>
                      <a:ext uri="{FF2B5EF4-FFF2-40B4-BE49-F238E27FC236}">
                        <a16:creationId xmlns:a16="http://schemas.microsoft.com/office/drawing/2014/main" id="{9D995F73-D204-438A-AE75-E89C965AEDE7}"/>
                      </a:ext>
                    </a:extLst>
                  </p:cNvPr>
                  <p:cNvSpPr txBox="1"/>
                  <p:nvPr/>
                </p:nvSpPr>
                <p:spPr>
                  <a:xfrm>
                    <a:off x="7545759" y="4341941"/>
                    <a:ext cx="3374221"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a:solidFill>
                          <a:schemeClr val="bg1"/>
                        </a:solidFill>
                        <a:latin typeface="Georgia" panose="02040502050405020303" pitchFamily="18" charset="0"/>
                      </a:rPr>
                      <a:t>Email : innovativeeletronics@gmail.com</a:t>
                    </a:r>
                  </a:p>
                </p:txBody>
              </p:sp>
            </p:grpSp>
          </p:grpSp>
          <p:grpSp>
            <p:nvGrpSpPr>
              <p:cNvPr id="29" name="Group 28">
                <a:extLst>
                  <a:ext uri="{FF2B5EF4-FFF2-40B4-BE49-F238E27FC236}">
                    <a16:creationId xmlns:a16="http://schemas.microsoft.com/office/drawing/2014/main" id="{CEA89F2A-CA55-4F9D-B53E-53A639661899}"/>
                  </a:ext>
                </a:extLst>
              </p:cNvPr>
              <p:cNvGrpSpPr/>
              <p:nvPr/>
            </p:nvGrpSpPr>
            <p:grpSpPr>
              <a:xfrm>
                <a:off x="1851547" y="1883108"/>
                <a:ext cx="8488907" cy="1425076"/>
                <a:chOff x="1851547" y="1528549"/>
                <a:chExt cx="8488907" cy="1425076"/>
              </a:xfrm>
            </p:grpSpPr>
            <p:sp>
              <p:nvSpPr>
                <p:cNvPr id="12" name="TextBox 11">
                  <a:extLst>
                    <a:ext uri="{FF2B5EF4-FFF2-40B4-BE49-F238E27FC236}">
                      <a16:creationId xmlns:a16="http://schemas.microsoft.com/office/drawing/2014/main" id="{CFB8FAC4-E514-4F29-BCA0-80DD9F30709E}"/>
                    </a:ext>
                  </a:extLst>
                </p:cNvPr>
                <p:cNvSpPr txBox="1"/>
                <p:nvPr/>
              </p:nvSpPr>
              <p:spPr>
                <a:xfrm>
                  <a:off x="1851547" y="1528549"/>
                  <a:ext cx="8488907" cy="110799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600" b="1">
                      <a:solidFill>
                        <a:schemeClr val="bg1"/>
                      </a:solidFill>
                      <a:effectLst>
                        <a:outerShdw blurRad="38100" dist="38100" dir="2700000" algn="tl">
                          <a:srgbClr val="000000">
                            <a:alpha val="43137"/>
                          </a:srgbClr>
                        </a:outerShdw>
                      </a:effectLst>
                      <a:latin typeface="Georgia" panose="02040502050405020303" pitchFamily="18" charset="0"/>
                    </a:rPr>
                    <a:t>Thank you</a:t>
                  </a:r>
                </a:p>
              </p:txBody>
            </p:sp>
            <p:sp>
              <p:nvSpPr>
                <p:cNvPr id="28" name="TextBox 27">
                  <a:extLst>
                    <a:ext uri="{FF2B5EF4-FFF2-40B4-BE49-F238E27FC236}">
                      <a16:creationId xmlns:a16="http://schemas.microsoft.com/office/drawing/2014/main" id="{6DB386A6-2AB7-4F64-AB2D-6D4E2780ED64}"/>
                    </a:ext>
                  </a:extLst>
                </p:cNvPr>
                <p:cNvSpPr txBox="1"/>
                <p:nvPr/>
              </p:nvSpPr>
              <p:spPr>
                <a:xfrm>
                  <a:off x="3347767" y="2645848"/>
                  <a:ext cx="5496467"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sz="1400" i="1">
                      <a:solidFill>
                        <a:schemeClr val="bg1"/>
                      </a:solidFill>
                      <a:latin typeface="Georgia Pro Light" panose="02040302050405020303" pitchFamily="18" charset="0"/>
                    </a:rPr>
                    <a:t>CHANGE NEEDS WHEN ITS NEEDED </a:t>
                  </a:r>
                </a:p>
              </p:txBody>
            </p:sp>
          </p:grpSp>
        </p:grpSp>
      </p:grpSp>
      <p:pic>
        <p:nvPicPr>
          <p:cNvPr id="9" name="Picture 8">
            <a:extLst>
              <a:ext uri="{FF2B5EF4-FFF2-40B4-BE49-F238E27FC236}">
                <a16:creationId xmlns:a16="http://schemas.microsoft.com/office/drawing/2014/main" id="{6E64C78A-657B-A510-0204-C3F19A1E27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4034" y="4429132"/>
            <a:ext cx="849467" cy="849467"/>
          </a:xfrm>
          <a:prstGeom prst="rect">
            <a:avLst/>
          </a:prstGeom>
        </p:spPr>
      </p:pic>
    </p:spTree>
    <p:extLst>
      <p:ext uri="{BB962C8B-B14F-4D97-AF65-F5344CB8AC3E}">
        <p14:creationId xmlns:p14="http://schemas.microsoft.com/office/powerpoint/2010/main" val="41172270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126" y="169181"/>
            <a:ext cx="10515600" cy="1325563"/>
          </a:xfrm>
        </p:spPr>
        <p:txBody>
          <a:bodyPr/>
          <a:lstStyle/>
          <a:p>
            <a:r>
              <a:rPr lang="en-IN" b="1"/>
              <a:t>CONTENTS</a:t>
            </a:r>
          </a:p>
        </p:txBody>
      </p:sp>
      <p:sp>
        <p:nvSpPr>
          <p:cNvPr id="3" name="Content Placeholder 2"/>
          <p:cNvSpPr>
            <a:spLocks noGrp="1"/>
          </p:cNvSpPr>
          <p:nvPr>
            <p:ph idx="1"/>
          </p:nvPr>
        </p:nvSpPr>
        <p:spPr/>
        <p:txBody>
          <a:bodyPr>
            <a:normAutofit/>
          </a:bodyPr>
          <a:lstStyle/>
          <a:p>
            <a:r>
              <a:rPr lang="en-IN" dirty="0"/>
              <a:t>Introduction about MODI bulb</a:t>
            </a:r>
          </a:p>
          <a:p>
            <a:r>
              <a:rPr lang="en-IN" dirty="0"/>
              <a:t>Need of innovation</a:t>
            </a:r>
          </a:p>
          <a:p>
            <a:r>
              <a:rPr lang="en-IN" dirty="0"/>
              <a:t>Technology used in bulb</a:t>
            </a:r>
          </a:p>
          <a:p>
            <a:r>
              <a:rPr lang="en-IN" dirty="0"/>
              <a:t>Working of bulb</a:t>
            </a:r>
          </a:p>
          <a:p>
            <a:r>
              <a:rPr lang="en-IN" dirty="0"/>
              <a:t>Key features </a:t>
            </a:r>
          </a:p>
          <a:p>
            <a:r>
              <a:rPr lang="en-IN" dirty="0"/>
              <a:t>Advantages over traditional bulb</a:t>
            </a:r>
          </a:p>
          <a:p>
            <a:r>
              <a:rPr lang="en-IN" dirty="0"/>
              <a:t>Marketing potential </a:t>
            </a:r>
          </a:p>
          <a:p>
            <a:r>
              <a:rPr lang="en-IN" dirty="0"/>
              <a:t>Applications</a:t>
            </a:r>
          </a:p>
          <a:p>
            <a:r>
              <a:rPr lang="en-IN" dirty="0"/>
              <a:t>conclusion</a:t>
            </a:r>
          </a:p>
        </p:txBody>
      </p:sp>
      <p:sp>
        <p:nvSpPr>
          <p:cNvPr id="4" name="Rectangle 3"/>
          <p:cNvSpPr/>
          <p:nvPr/>
        </p:nvSpPr>
        <p:spPr>
          <a:xfrm flipV="1">
            <a:off x="0" y="1449979"/>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nstantia"/>
                <a:ea typeface="+mn-ea"/>
                <a:cs typeface="+mn-cs"/>
              </a:defRPr>
            </a:lvl1pPr>
            <a:lvl2pPr marL="457200" algn="l" defTabSz="914400" rtl="0" eaLnBrk="1" latinLnBrk="0" hangingPunct="1">
              <a:defRPr sz="1800" kern="1200">
                <a:solidFill>
                  <a:srgbClr val="FFFFFF"/>
                </a:solidFill>
                <a:latin typeface="Constantia"/>
                <a:ea typeface="+mn-ea"/>
                <a:cs typeface="+mn-cs"/>
              </a:defRPr>
            </a:lvl2pPr>
            <a:lvl3pPr marL="914400" algn="l" defTabSz="914400" rtl="0" eaLnBrk="1" latinLnBrk="0" hangingPunct="1">
              <a:defRPr sz="1800" kern="1200">
                <a:solidFill>
                  <a:srgbClr val="FFFFFF"/>
                </a:solidFill>
                <a:latin typeface="Constantia"/>
                <a:ea typeface="+mn-ea"/>
                <a:cs typeface="+mn-cs"/>
              </a:defRPr>
            </a:lvl3pPr>
            <a:lvl4pPr marL="1371600" algn="l" defTabSz="914400" rtl="0" eaLnBrk="1" latinLnBrk="0" hangingPunct="1">
              <a:defRPr sz="1800" kern="1200">
                <a:solidFill>
                  <a:srgbClr val="FFFFFF"/>
                </a:solidFill>
                <a:latin typeface="Constantia"/>
                <a:ea typeface="+mn-ea"/>
                <a:cs typeface="+mn-cs"/>
              </a:defRPr>
            </a:lvl4pPr>
            <a:lvl5pPr marL="1828800" algn="l" defTabSz="914400" rtl="0" eaLnBrk="1" latinLnBrk="0" hangingPunct="1">
              <a:defRPr sz="1800" kern="1200">
                <a:solidFill>
                  <a:srgbClr val="FFFFFF"/>
                </a:solidFill>
                <a:latin typeface="Constantia"/>
                <a:ea typeface="+mn-ea"/>
                <a:cs typeface="+mn-cs"/>
              </a:defRPr>
            </a:lvl5pPr>
            <a:lvl6pPr marL="2286000" algn="l" defTabSz="914400" rtl="0" eaLnBrk="1" latinLnBrk="0" hangingPunct="1">
              <a:defRPr sz="1800" kern="1200">
                <a:solidFill>
                  <a:srgbClr val="FFFFFF"/>
                </a:solidFill>
                <a:latin typeface="Constantia"/>
                <a:ea typeface="+mn-ea"/>
                <a:cs typeface="+mn-cs"/>
              </a:defRPr>
            </a:lvl6pPr>
            <a:lvl7pPr marL="2743200" algn="l" defTabSz="914400" rtl="0" eaLnBrk="1" latinLnBrk="0" hangingPunct="1">
              <a:defRPr sz="1800" kern="1200">
                <a:solidFill>
                  <a:srgbClr val="FFFFFF"/>
                </a:solidFill>
                <a:latin typeface="Constantia"/>
                <a:ea typeface="+mn-ea"/>
                <a:cs typeface="+mn-cs"/>
              </a:defRPr>
            </a:lvl7pPr>
            <a:lvl8pPr marL="3200400" algn="l" defTabSz="914400" rtl="0" eaLnBrk="1" latinLnBrk="0" hangingPunct="1">
              <a:defRPr sz="1800" kern="1200">
                <a:solidFill>
                  <a:srgbClr val="FFFFFF"/>
                </a:solidFill>
                <a:latin typeface="Constantia"/>
                <a:ea typeface="+mn-ea"/>
                <a:cs typeface="+mn-cs"/>
              </a:defRPr>
            </a:lvl8pPr>
            <a:lvl9pPr marL="3657600" algn="l" defTabSz="914400" rtl="0" eaLnBrk="1" latinLnBrk="0" hangingPunct="1">
              <a:defRPr sz="1800" kern="1200">
                <a:solidFill>
                  <a:srgbClr val="FFFFFF"/>
                </a:solidFill>
                <a:latin typeface="Constantia"/>
                <a:ea typeface="+mn-ea"/>
                <a:cs typeface="+mn-cs"/>
              </a:defRPr>
            </a:lvl9pPr>
          </a:lstStyle>
          <a:p>
            <a:pPr algn="ctr"/>
            <a:endParaRPr lang="en-IN"/>
          </a:p>
        </p:txBody>
      </p:sp>
      <p:pic>
        <p:nvPicPr>
          <p:cNvPr id="5" name="Picture 4" descr="IMG_20190124_114853_edited.jpg"/>
          <p:cNvPicPr>
            <a:picLocks noChangeAspect="1"/>
          </p:cNvPicPr>
          <p:nvPr/>
        </p:nvPicPr>
        <p:blipFill>
          <a:blip r:embed="rId2"/>
          <a:srcRect r="94700" b="95399"/>
          <a:stretch>
            <a:fillRect/>
          </a:stretch>
        </p:blipFill>
        <p:spPr>
          <a:xfrm>
            <a:off x="170362" y="1110344"/>
            <a:ext cx="90277" cy="10450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descr="WhatsApp Image 2024-01-14 at 9.09.27 PM (1).jpeg"/>
          <p:cNvPicPr>
            <a:picLocks noChangeAspect="1"/>
          </p:cNvPicPr>
          <p:nvPr/>
        </p:nvPicPr>
        <p:blipFill>
          <a:blip r:embed="rId3"/>
          <a:stretch>
            <a:fillRect/>
          </a:stretch>
        </p:blipFill>
        <p:spPr>
          <a:xfrm>
            <a:off x="9552384" y="0"/>
            <a:ext cx="2639616" cy="694045"/>
          </a:xfrm>
          <a:prstGeom prst="rect">
            <a:avLst/>
          </a:prstGeom>
        </p:spPr>
      </p:pic>
      <p:pic>
        <p:nvPicPr>
          <p:cNvPr id="7" name="Picture 6" descr="pngegg.png"/>
          <p:cNvPicPr>
            <a:picLocks noChangeAspect="1"/>
          </p:cNvPicPr>
          <p:nvPr/>
        </p:nvPicPr>
        <p:blipFill>
          <a:blip r:embed="rId4" cstate="print"/>
          <a:stretch>
            <a:fillRect/>
          </a:stretch>
        </p:blipFill>
        <p:spPr>
          <a:xfrm>
            <a:off x="6960975" y="1655278"/>
            <a:ext cx="4064076" cy="4064076"/>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206188" y="1922033"/>
            <a:ext cx="10972800" cy="4389120"/>
          </a:xfrm>
        </p:spPr>
        <p:txBody>
          <a:bodyPr/>
          <a:lstStyle/>
          <a:p>
            <a:pPr>
              <a:buNone/>
            </a:pPr>
            <a:r>
              <a:rPr lang="en-IN" b="1" dirty="0"/>
              <a:t>MODI:-M</a:t>
            </a:r>
            <a:r>
              <a:rPr lang="en-IN" dirty="0"/>
              <a:t>otion </a:t>
            </a:r>
            <a:r>
              <a:rPr lang="en-IN" b="1" dirty="0"/>
              <a:t>O</a:t>
            </a:r>
            <a:r>
              <a:rPr lang="en-IN" dirty="0"/>
              <a:t>bject </a:t>
            </a:r>
            <a:r>
              <a:rPr lang="en-IN" b="1" dirty="0"/>
              <a:t>D</a:t>
            </a:r>
            <a:r>
              <a:rPr lang="en-IN" dirty="0"/>
              <a:t>etecting </a:t>
            </a:r>
            <a:r>
              <a:rPr lang="en-IN" b="1" dirty="0"/>
              <a:t>I</a:t>
            </a:r>
            <a:r>
              <a:rPr lang="en-IN" dirty="0"/>
              <a:t>nverter Bulb</a:t>
            </a:r>
          </a:p>
          <a:p>
            <a:pPr>
              <a:buNone/>
            </a:pPr>
            <a:r>
              <a:rPr lang="en-IN" b="1" dirty="0"/>
              <a:t>Dual Functionality:-</a:t>
            </a:r>
            <a:r>
              <a:rPr lang="en-IN" dirty="0"/>
              <a:t>The combined bulb integrates both charging</a:t>
            </a:r>
          </a:p>
          <a:p>
            <a:pPr>
              <a:buNone/>
            </a:pPr>
            <a:r>
              <a:rPr lang="en-IN" dirty="0"/>
              <a:t>and motion detection features into a single device</a:t>
            </a:r>
          </a:p>
          <a:p>
            <a:pPr>
              <a:buNone/>
            </a:pPr>
            <a:r>
              <a:rPr lang="en-IN" b="1" dirty="0"/>
              <a:t>Low Heat Emission:-</a:t>
            </a:r>
            <a:r>
              <a:rPr lang="en-IN" dirty="0"/>
              <a:t>LED bulbs emit very little heat compared to </a:t>
            </a:r>
          </a:p>
          <a:p>
            <a:pPr>
              <a:buNone/>
            </a:pPr>
            <a:r>
              <a:rPr lang="en-IN" dirty="0"/>
              <a:t>traditional bulbs, making them safer and more suitable for use in</a:t>
            </a:r>
          </a:p>
          <a:p>
            <a:pPr>
              <a:buNone/>
            </a:pPr>
            <a:r>
              <a:rPr lang="en-IN" dirty="0"/>
              <a:t>enclosed fixtures.</a:t>
            </a:r>
          </a:p>
          <a:p>
            <a:pPr>
              <a:buNone/>
            </a:pPr>
            <a:r>
              <a:rPr lang="en-IN" b="1" dirty="0"/>
              <a:t>Long Lifespan:-</a:t>
            </a:r>
            <a:r>
              <a:rPr lang="en-IN" dirty="0"/>
              <a:t>Known for their longevity, LED bulbs have an extended       operational life, reducing the frequency of replacements and contributing to lower maintenance costs.</a:t>
            </a:r>
          </a:p>
          <a:p>
            <a:pPr>
              <a:buNone/>
            </a:pPr>
            <a:endParaRPr lang="en-IN" dirty="0"/>
          </a:p>
          <a:p>
            <a:pPr>
              <a:buNone/>
            </a:pPr>
            <a:endParaRPr lang="en-IN" dirty="0"/>
          </a:p>
          <a:p>
            <a:pPr>
              <a:buNone/>
            </a:pPr>
            <a:endParaRPr lang="en-IN" dirty="0"/>
          </a:p>
          <a:p>
            <a:pPr>
              <a:buNone/>
            </a:pPr>
            <a:endParaRPr lang="en-IN" dirty="0"/>
          </a:p>
        </p:txBody>
      </p:sp>
      <p:pic>
        <p:nvPicPr>
          <p:cNvPr id="4" name="Picture 3" descr="pngegg (1).png"/>
          <p:cNvPicPr>
            <a:picLocks noChangeAspect="1"/>
          </p:cNvPicPr>
          <p:nvPr/>
        </p:nvPicPr>
        <p:blipFill>
          <a:blip r:embed="rId2"/>
          <a:stretch>
            <a:fillRect/>
          </a:stretch>
        </p:blipFill>
        <p:spPr>
          <a:xfrm>
            <a:off x="8616280" y="-133670"/>
            <a:ext cx="4536010" cy="6478877"/>
          </a:xfrm>
          <a:prstGeom prst="rect">
            <a:avLst/>
          </a:prstGeom>
          <a:noFill/>
          <a:ln>
            <a:noFill/>
          </a:ln>
        </p:spPr>
      </p:pic>
      <p:pic>
        <p:nvPicPr>
          <p:cNvPr id="5" name="Picture 4" descr="pngegg (1).png"/>
          <p:cNvPicPr>
            <a:picLocks noChangeAspect="1"/>
          </p:cNvPicPr>
          <p:nvPr/>
        </p:nvPicPr>
        <p:blipFill>
          <a:blip r:embed="rId3"/>
          <a:srcRect l="33495" t="42095" r="53990" b="53524"/>
          <a:stretch>
            <a:fillRect/>
          </a:stretch>
        </p:blipFill>
        <p:spPr>
          <a:xfrm>
            <a:off x="10583839" y="2684846"/>
            <a:ext cx="600891" cy="300445"/>
          </a:xfrm>
          <a:prstGeom prst="rect">
            <a:avLst/>
          </a:prstGeom>
        </p:spPr>
      </p:pic>
      <p:pic>
        <p:nvPicPr>
          <p:cNvPr id="6" name="Picture 5" descr="WhatsApp Image 2024-01-14 at 9.09.27 PM (1).jpeg"/>
          <p:cNvPicPr>
            <a:picLocks noChangeAspect="1"/>
          </p:cNvPicPr>
          <p:nvPr/>
        </p:nvPicPr>
        <p:blipFill>
          <a:blip r:embed="rId4"/>
          <a:stretch>
            <a:fillRect/>
          </a:stretch>
        </p:blipFill>
        <p:spPr>
          <a:xfrm flipH="1">
            <a:off x="8369876" y="477930"/>
            <a:ext cx="161722" cy="45719"/>
          </a:xfrm>
          <a:prstGeom prst="rect">
            <a:avLst/>
          </a:prstGeom>
        </p:spPr>
      </p:pic>
      <p:pic>
        <p:nvPicPr>
          <p:cNvPr id="7" name="Picture 6" descr="WhatsApp_Image_2024-01-14_at_9.09.27_PM__1_-removebg-preview.png"/>
          <p:cNvPicPr>
            <a:picLocks noChangeAspect="1"/>
          </p:cNvPicPr>
          <p:nvPr/>
        </p:nvPicPr>
        <p:blipFill>
          <a:blip r:embed="rId5" cstate="print"/>
          <a:stretch>
            <a:fillRect/>
          </a:stretch>
        </p:blipFill>
        <p:spPr>
          <a:xfrm flipV="1">
            <a:off x="12720736" y="-315416"/>
            <a:ext cx="196272" cy="55486"/>
          </a:xfrm>
          <a:prstGeom prst="rect">
            <a:avLst/>
          </a:prstGeom>
        </p:spPr>
      </p:pic>
      <p:sp>
        <p:nvSpPr>
          <p:cNvPr id="8" name="Rectangle 7"/>
          <p:cNvSpPr/>
          <p:nvPr/>
        </p:nvSpPr>
        <p:spPr>
          <a:xfrm>
            <a:off x="0" y="1828800"/>
            <a:ext cx="958734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nstantia"/>
                <a:ea typeface="+mn-ea"/>
                <a:cs typeface="+mn-cs"/>
              </a:defRPr>
            </a:lvl1pPr>
            <a:lvl2pPr marL="457200" algn="l" defTabSz="914400" rtl="0" eaLnBrk="1" latinLnBrk="0" hangingPunct="1">
              <a:defRPr sz="1800" kern="1200">
                <a:solidFill>
                  <a:srgbClr val="FFFFFF"/>
                </a:solidFill>
                <a:latin typeface="Constantia"/>
                <a:ea typeface="+mn-ea"/>
                <a:cs typeface="+mn-cs"/>
              </a:defRPr>
            </a:lvl2pPr>
            <a:lvl3pPr marL="914400" algn="l" defTabSz="914400" rtl="0" eaLnBrk="1" latinLnBrk="0" hangingPunct="1">
              <a:defRPr sz="1800" kern="1200">
                <a:solidFill>
                  <a:srgbClr val="FFFFFF"/>
                </a:solidFill>
                <a:latin typeface="Constantia"/>
                <a:ea typeface="+mn-ea"/>
                <a:cs typeface="+mn-cs"/>
              </a:defRPr>
            </a:lvl3pPr>
            <a:lvl4pPr marL="1371600" algn="l" defTabSz="914400" rtl="0" eaLnBrk="1" latinLnBrk="0" hangingPunct="1">
              <a:defRPr sz="1800" kern="1200">
                <a:solidFill>
                  <a:srgbClr val="FFFFFF"/>
                </a:solidFill>
                <a:latin typeface="Constantia"/>
                <a:ea typeface="+mn-ea"/>
                <a:cs typeface="+mn-cs"/>
              </a:defRPr>
            </a:lvl4pPr>
            <a:lvl5pPr marL="1828800" algn="l" defTabSz="914400" rtl="0" eaLnBrk="1" latinLnBrk="0" hangingPunct="1">
              <a:defRPr sz="1800" kern="1200">
                <a:solidFill>
                  <a:srgbClr val="FFFFFF"/>
                </a:solidFill>
                <a:latin typeface="Constantia"/>
                <a:ea typeface="+mn-ea"/>
                <a:cs typeface="+mn-cs"/>
              </a:defRPr>
            </a:lvl5pPr>
            <a:lvl6pPr marL="2286000" algn="l" defTabSz="914400" rtl="0" eaLnBrk="1" latinLnBrk="0" hangingPunct="1">
              <a:defRPr sz="1800" kern="1200">
                <a:solidFill>
                  <a:srgbClr val="FFFFFF"/>
                </a:solidFill>
                <a:latin typeface="Constantia"/>
                <a:ea typeface="+mn-ea"/>
                <a:cs typeface="+mn-cs"/>
              </a:defRPr>
            </a:lvl6pPr>
            <a:lvl7pPr marL="2743200" algn="l" defTabSz="914400" rtl="0" eaLnBrk="1" latinLnBrk="0" hangingPunct="1">
              <a:defRPr sz="1800" kern="1200">
                <a:solidFill>
                  <a:srgbClr val="FFFFFF"/>
                </a:solidFill>
                <a:latin typeface="Constantia"/>
                <a:ea typeface="+mn-ea"/>
                <a:cs typeface="+mn-cs"/>
              </a:defRPr>
            </a:lvl7pPr>
            <a:lvl8pPr marL="3200400" algn="l" defTabSz="914400" rtl="0" eaLnBrk="1" latinLnBrk="0" hangingPunct="1">
              <a:defRPr sz="1800" kern="1200">
                <a:solidFill>
                  <a:srgbClr val="FFFFFF"/>
                </a:solidFill>
                <a:latin typeface="Constantia"/>
                <a:ea typeface="+mn-ea"/>
                <a:cs typeface="+mn-cs"/>
              </a:defRPr>
            </a:lvl8pPr>
            <a:lvl9pPr marL="3657600" algn="l" defTabSz="914400" rtl="0" eaLnBrk="1" latinLnBrk="0" hangingPunct="1">
              <a:defRPr sz="1800" kern="1200">
                <a:solidFill>
                  <a:srgbClr val="FFFFFF"/>
                </a:solidFill>
                <a:latin typeface="Constantia"/>
                <a:ea typeface="+mn-ea"/>
                <a:cs typeface="+mn-cs"/>
              </a:defRPr>
            </a:lvl9pPr>
          </a:lstStyle>
          <a:p>
            <a:pPr algn="ctr"/>
            <a:endParaRPr lang="en-IN"/>
          </a:p>
        </p:txBody>
      </p:sp>
      <p:pic>
        <p:nvPicPr>
          <p:cNvPr id="10" name="Picture 9">
            <a:extLst>
              <a:ext uri="{FF2B5EF4-FFF2-40B4-BE49-F238E27FC236}">
                <a16:creationId xmlns:a16="http://schemas.microsoft.com/office/drawing/2014/main" id="{33AB79EF-82DF-633F-C929-30F0B5BCD6C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19048" y="2431149"/>
            <a:ext cx="117063" cy="69157"/>
          </a:xfrm>
          <a:prstGeom prst="rect">
            <a:avLst/>
          </a:prstGeom>
        </p:spPr>
      </p:pic>
      <p:pic>
        <p:nvPicPr>
          <p:cNvPr id="11" name="Picture 10" descr="WhatsApp_Image_2024-01-19_at_9.15.08_PM-removebg-preview.png"/>
          <p:cNvPicPr>
            <a:picLocks noChangeAspect="1"/>
          </p:cNvPicPr>
          <p:nvPr/>
        </p:nvPicPr>
        <p:blipFill>
          <a:blip r:embed="rId7" cstate="print"/>
          <a:stretch>
            <a:fillRect/>
          </a:stretch>
        </p:blipFill>
        <p:spPr>
          <a:xfrm>
            <a:off x="10239404" y="2643182"/>
            <a:ext cx="1343008" cy="503628"/>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6530CA-023B-20BD-412A-AB22E6B5E843}"/>
              </a:ext>
            </a:extLst>
          </p:cNvPr>
          <p:cNvSpPr txBox="1"/>
          <p:nvPr/>
        </p:nvSpPr>
        <p:spPr>
          <a:xfrm>
            <a:off x="297364" y="2890391"/>
            <a:ext cx="3603175" cy="107721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a:solidFill>
                  <a:schemeClr val="tx1">
                    <a:lumMod val="75000"/>
                    <a:lumOff val="25000"/>
                  </a:schemeClr>
                </a:solidFill>
                <a:latin typeface="Lora" pitchFamily="2" charset="0"/>
              </a:rPr>
              <a:t>Need of innovation</a:t>
            </a:r>
          </a:p>
        </p:txBody>
      </p:sp>
      <p:grpSp>
        <p:nvGrpSpPr>
          <p:cNvPr id="390" name="Group 389">
            <a:extLst>
              <a:ext uri="{FF2B5EF4-FFF2-40B4-BE49-F238E27FC236}">
                <a16:creationId xmlns:a16="http://schemas.microsoft.com/office/drawing/2014/main" id="{5B3EC23A-9849-46B3-2269-47DE38389C30}"/>
              </a:ext>
            </a:extLst>
          </p:cNvPr>
          <p:cNvGrpSpPr/>
          <p:nvPr/>
        </p:nvGrpSpPr>
        <p:grpSpPr>
          <a:xfrm>
            <a:off x="3916731" y="414245"/>
            <a:ext cx="7909509" cy="5990322"/>
            <a:chOff x="4190406" y="421321"/>
            <a:chExt cx="7909509" cy="5990322"/>
          </a:xfrm>
        </p:grpSpPr>
        <p:grpSp>
          <p:nvGrpSpPr>
            <p:cNvPr id="368" name="Group 367">
              <a:extLst>
                <a:ext uri="{FF2B5EF4-FFF2-40B4-BE49-F238E27FC236}">
                  <a16:creationId xmlns:a16="http://schemas.microsoft.com/office/drawing/2014/main" id="{F131B019-5808-5213-F05D-DDE95E77E557}"/>
                </a:ext>
              </a:extLst>
            </p:cNvPr>
            <p:cNvGrpSpPr/>
            <p:nvPr/>
          </p:nvGrpSpPr>
          <p:grpSpPr>
            <a:xfrm>
              <a:off x="7054933" y="2792981"/>
              <a:ext cx="2133939" cy="3564050"/>
              <a:chOff x="5126934" y="2800137"/>
              <a:chExt cx="2171376" cy="3626578"/>
            </a:xfrm>
          </p:grpSpPr>
          <p:sp>
            <p:nvSpPr>
              <p:cNvPr id="9" name="Freeform: Shape 8">
                <a:extLst>
                  <a:ext uri="{FF2B5EF4-FFF2-40B4-BE49-F238E27FC236}">
                    <a16:creationId xmlns:a16="http://schemas.microsoft.com/office/drawing/2014/main" id="{B18AF392-F60B-9A20-5155-1E3E501DF267}"/>
                  </a:ext>
                </a:extLst>
              </p:cNvPr>
              <p:cNvSpPr/>
              <p:nvPr/>
            </p:nvSpPr>
            <p:spPr>
              <a:xfrm>
                <a:off x="5126934" y="2828525"/>
                <a:ext cx="2157182" cy="2752798"/>
              </a:xfrm>
              <a:custGeom>
                <a:avLst/>
                <a:gdLst>
                  <a:gd name="connsiteX0" fmla="*/ 1052753 w 2157182"/>
                  <a:gd name="connsiteY0" fmla="*/ 245 h 2752798"/>
                  <a:gd name="connsiteX1" fmla="*/ -13 w 2157182"/>
                  <a:gd name="connsiteY1" fmla="*/ 1076431 h 2752798"/>
                  <a:gd name="connsiteX2" fmla="*/ 308990 w 2157182"/>
                  <a:gd name="connsiteY2" fmla="*/ 1834246 h 2752798"/>
                  <a:gd name="connsiteX3" fmla="*/ 587901 w 2157182"/>
                  <a:gd name="connsiteY3" fmla="*/ 2519105 h 2752798"/>
                  <a:gd name="connsiteX4" fmla="*/ 587901 w 2157182"/>
                  <a:gd name="connsiteY4" fmla="*/ 2652387 h 2752798"/>
                  <a:gd name="connsiteX5" fmla="*/ 687969 w 2157182"/>
                  <a:gd name="connsiteY5" fmla="*/ 2752738 h 2752798"/>
                  <a:gd name="connsiteX6" fmla="*/ 688253 w 2157182"/>
                  <a:gd name="connsiteY6" fmla="*/ 2752738 h 2752798"/>
                  <a:gd name="connsiteX7" fmla="*/ 1468920 w 2157182"/>
                  <a:gd name="connsiteY7" fmla="*/ 2752738 h 2752798"/>
                  <a:gd name="connsiteX8" fmla="*/ 1569272 w 2157182"/>
                  <a:gd name="connsiteY8" fmla="*/ 2652670 h 2752798"/>
                  <a:gd name="connsiteX9" fmla="*/ 1569272 w 2157182"/>
                  <a:gd name="connsiteY9" fmla="*/ 2652387 h 2752798"/>
                  <a:gd name="connsiteX10" fmla="*/ 1569272 w 2157182"/>
                  <a:gd name="connsiteY10" fmla="*/ 2519247 h 2752798"/>
                  <a:gd name="connsiteX11" fmla="*/ 1854712 w 2157182"/>
                  <a:gd name="connsiteY11" fmla="*/ 1827717 h 2752798"/>
                  <a:gd name="connsiteX12" fmla="*/ 1827460 w 2157182"/>
                  <a:gd name="connsiteY12" fmla="*/ 302391 h 2752798"/>
                  <a:gd name="connsiteX13" fmla="*/ 1052753 w 2157182"/>
                  <a:gd name="connsiteY13" fmla="*/ 245 h 275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57182" h="2752798">
                    <a:moveTo>
                      <a:pt x="1052753" y="245"/>
                    </a:moveTo>
                    <a:cubicBezTo>
                      <a:pt x="471511" y="14439"/>
                      <a:pt x="1265" y="495046"/>
                      <a:pt x="-13" y="1076431"/>
                    </a:cubicBezTo>
                    <a:cubicBezTo>
                      <a:pt x="-978" y="1359898"/>
                      <a:pt x="110076" y="1632280"/>
                      <a:pt x="308990" y="1834246"/>
                    </a:cubicBezTo>
                    <a:cubicBezTo>
                      <a:pt x="488047" y="2017207"/>
                      <a:pt x="588199" y="2263103"/>
                      <a:pt x="587901" y="2519105"/>
                    </a:cubicBezTo>
                    <a:lnTo>
                      <a:pt x="587901" y="2652387"/>
                    </a:lnTo>
                    <a:cubicBezTo>
                      <a:pt x="587816" y="2707729"/>
                      <a:pt x="632626" y="2752653"/>
                      <a:pt x="687969" y="2752738"/>
                    </a:cubicBezTo>
                    <a:cubicBezTo>
                      <a:pt x="688068" y="2752738"/>
                      <a:pt x="688153" y="2752738"/>
                      <a:pt x="688253" y="2752738"/>
                    </a:cubicBezTo>
                    <a:lnTo>
                      <a:pt x="1468920" y="2752738"/>
                    </a:lnTo>
                    <a:cubicBezTo>
                      <a:pt x="1524262" y="2752823"/>
                      <a:pt x="1569186" y="2708013"/>
                      <a:pt x="1569272" y="2652670"/>
                    </a:cubicBezTo>
                    <a:cubicBezTo>
                      <a:pt x="1569272" y="2652571"/>
                      <a:pt x="1569272" y="2652486"/>
                      <a:pt x="1569272" y="2652387"/>
                    </a:cubicBezTo>
                    <a:lnTo>
                      <a:pt x="1569272" y="2519247"/>
                    </a:lnTo>
                    <a:cubicBezTo>
                      <a:pt x="1571017" y="2260420"/>
                      <a:pt x="1673384" y="2012423"/>
                      <a:pt x="1854712" y="1827717"/>
                    </a:cubicBezTo>
                    <a:cubicBezTo>
                      <a:pt x="2268395" y="1398988"/>
                      <a:pt x="2256188" y="716074"/>
                      <a:pt x="1827460" y="302391"/>
                    </a:cubicBezTo>
                    <a:cubicBezTo>
                      <a:pt x="1619973" y="102200"/>
                      <a:pt x="1340990" y="-6611"/>
                      <a:pt x="1052753" y="245"/>
                    </a:cubicBezTo>
                    <a:close/>
                  </a:path>
                </a:pathLst>
              </a:custGeom>
              <a:solidFill>
                <a:srgbClr val="9B7A13"/>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5B8E5251-3C9E-0374-E8FC-FFFB1AF7849C}"/>
                  </a:ext>
                </a:extLst>
              </p:cNvPr>
              <p:cNvSpPr/>
              <p:nvPr/>
            </p:nvSpPr>
            <p:spPr>
              <a:xfrm>
                <a:off x="5815348" y="5581465"/>
                <a:ext cx="781377" cy="215038"/>
              </a:xfrm>
              <a:custGeom>
                <a:avLst/>
                <a:gdLst>
                  <a:gd name="connsiteX0" fmla="*/ 781378 w 781377"/>
                  <a:gd name="connsiteY0" fmla="*/ 143359 h 215038"/>
                  <a:gd name="connsiteX1" fmla="*/ 0 w 781377"/>
                  <a:gd name="connsiteY1" fmla="*/ 215038 h 215038"/>
                  <a:gd name="connsiteX2" fmla="*/ 0 w 781377"/>
                  <a:gd name="connsiteY2" fmla="*/ 0 h 215038"/>
                  <a:gd name="connsiteX3" fmla="*/ 781378 w 781377"/>
                  <a:gd name="connsiteY3" fmla="*/ 0 h 215038"/>
                  <a:gd name="connsiteX4" fmla="*/ 781378 w 781377"/>
                  <a:gd name="connsiteY4" fmla="*/ 143359 h 215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377" h="215038">
                    <a:moveTo>
                      <a:pt x="781378" y="143359"/>
                    </a:moveTo>
                    <a:lnTo>
                      <a:pt x="0" y="215038"/>
                    </a:lnTo>
                    <a:lnTo>
                      <a:pt x="0" y="0"/>
                    </a:lnTo>
                    <a:lnTo>
                      <a:pt x="781378" y="0"/>
                    </a:lnTo>
                    <a:lnTo>
                      <a:pt x="781378" y="143359"/>
                    </a:lnTo>
                    <a:close/>
                  </a:path>
                </a:pathLst>
              </a:custGeom>
              <a:solidFill>
                <a:srgbClr val="9B7A13"/>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AC6AA494-EC52-C4D0-7787-5A1DDF344F2D}"/>
                  </a:ext>
                </a:extLst>
              </p:cNvPr>
              <p:cNvSpPr/>
              <p:nvPr/>
            </p:nvSpPr>
            <p:spPr>
              <a:xfrm>
                <a:off x="5815915" y="5767832"/>
                <a:ext cx="781377" cy="179127"/>
              </a:xfrm>
              <a:custGeom>
                <a:avLst/>
                <a:gdLst>
                  <a:gd name="connsiteX0" fmla="*/ 781378 w 781377"/>
                  <a:gd name="connsiteY0" fmla="*/ 107448 h 179127"/>
                  <a:gd name="connsiteX1" fmla="*/ 0 w 781377"/>
                  <a:gd name="connsiteY1" fmla="*/ 179128 h 179127"/>
                  <a:gd name="connsiteX2" fmla="*/ 0 w 781377"/>
                  <a:gd name="connsiteY2" fmla="*/ 71680 h 179127"/>
                  <a:gd name="connsiteX3" fmla="*/ 781378 w 781377"/>
                  <a:gd name="connsiteY3" fmla="*/ 0 h 179127"/>
                  <a:gd name="connsiteX4" fmla="*/ 781378 w 781377"/>
                  <a:gd name="connsiteY4" fmla="*/ 107448 h 179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377" h="179127">
                    <a:moveTo>
                      <a:pt x="781378" y="107448"/>
                    </a:moveTo>
                    <a:lnTo>
                      <a:pt x="0" y="179128"/>
                    </a:lnTo>
                    <a:lnTo>
                      <a:pt x="0" y="71680"/>
                    </a:lnTo>
                    <a:lnTo>
                      <a:pt x="781378" y="0"/>
                    </a:lnTo>
                    <a:lnTo>
                      <a:pt x="781378" y="107448"/>
                    </a:lnTo>
                    <a:close/>
                  </a:path>
                </a:pathLst>
              </a:custGeom>
              <a:solidFill>
                <a:srgbClr val="9B7A13"/>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B16591DE-F0C4-0396-272B-26E8A459BDAD}"/>
                  </a:ext>
                </a:extLst>
              </p:cNvPr>
              <p:cNvSpPr/>
              <p:nvPr/>
            </p:nvSpPr>
            <p:spPr>
              <a:xfrm>
                <a:off x="5815915" y="5918288"/>
                <a:ext cx="781377" cy="179269"/>
              </a:xfrm>
              <a:custGeom>
                <a:avLst/>
                <a:gdLst>
                  <a:gd name="connsiteX0" fmla="*/ 781378 w 781377"/>
                  <a:gd name="connsiteY0" fmla="*/ 107590 h 179269"/>
                  <a:gd name="connsiteX1" fmla="*/ 0 w 781377"/>
                  <a:gd name="connsiteY1" fmla="*/ 179270 h 179269"/>
                  <a:gd name="connsiteX2" fmla="*/ 0 w 781377"/>
                  <a:gd name="connsiteY2" fmla="*/ 71821 h 179269"/>
                  <a:gd name="connsiteX3" fmla="*/ 781378 w 781377"/>
                  <a:gd name="connsiteY3" fmla="*/ 0 h 179269"/>
                  <a:gd name="connsiteX4" fmla="*/ 781378 w 781377"/>
                  <a:gd name="connsiteY4" fmla="*/ 107590 h 179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377" h="179269">
                    <a:moveTo>
                      <a:pt x="781378" y="107590"/>
                    </a:moveTo>
                    <a:lnTo>
                      <a:pt x="0" y="179270"/>
                    </a:lnTo>
                    <a:lnTo>
                      <a:pt x="0" y="71821"/>
                    </a:lnTo>
                    <a:lnTo>
                      <a:pt x="781378" y="0"/>
                    </a:lnTo>
                    <a:lnTo>
                      <a:pt x="781378" y="107590"/>
                    </a:lnTo>
                    <a:close/>
                  </a:path>
                </a:pathLst>
              </a:custGeom>
              <a:solidFill>
                <a:srgbClr val="9B7A13"/>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Shape 12">
                <a:extLst>
                  <a:ext uri="{FF2B5EF4-FFF2-40B4-BE49-F238E27FC236}">
                    <a16:creationId xmlns:a16="http://schemas.microsoft.com/office/drawing/2014/main" id="{C8DFAD1C-8DB3-ADB4-7D52-A74215DCCFD1}"/>
                  </a:ext>
                </a:extLst>
              </p:cNvPr>
              <p:cNvSpPr/>
              <p:nvPr/>
            </p:nvSpPr>
            <p:spPr>
              <a:xfrm>
                <a:off x="5815915" y="6069596"/>
                <a:ext cx="780667" cy="164649"/>
              </a:xfrm>
              <a:custGeom>
                <a:avLst/>
                <a:gdLst>
                  <a:gd name="connsiteX0" fmla="*/ -19 w 780667"/>
                  <a:gd name="connsiteY0" fmla="*/ 71618 h 164649"/>
                  <a:gd name="connsiteX1" fmla="*/ -19 w 780667"/>
                  <a:gd name="connsiteY1" fmla="*/ 107813 h 164649"/>
                  <a:gd name="connsiteX2" fmla="*/ 56757 w 780667"/>
                  <a:gd name="connsiteY2" fmla="*/ 164589 h 164649"/>
                  <a:gd name="connsiteX3" fmla="*/ 723873 w 780667"/>
                  <a:gd name="connsiteY3" fmla="*/ 164589 h 164649"/>
                  <a:gd name="connsiteX4" fmla="*/ 780649 w 780667"/>
                  <a:gd name="connsiteY4" fmla="*/ 107813 h 164649"/>
                  <a:gd name="connsiteX5" fmla="*/ 780649 w 780667"/>
                  <a:gd name="connsiteY5" fmla="*/ -61 h 16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0667" h="164649">
                    <a:moveTo>
                      <a:pt x="-19" y="71618"/>
                    </a:moveTo>
                    <a:lnTo>
                      <a:pt x="-19" y="107813"/>
                    </a:lnTo>
                    <a:cubicBezTo>
                      <a:pt x="-19" y="139168"/>
                      <a:pt x="25402" y="164589"/>
                      <a:pt x="56757" y="164589"/>
                    </a:cubicBezTo>
                    <a:lnTo>
                      <a:pt x="723873" y="164589"/>
                    </a:lnTo>
                    <a:cubicBezTo>
                      <a:pt x="755228" y="164589"/>
                      <a:pt x="780649" y="139168"/>
                      <a:pt x="780649" y="107813"/>
                    </a:cubicBezTo>
                    <a:lnTo>
                      <a:pt x="780649" y="-61"/>
                    </a:lnTo>
                    <a:close/>
                  </a:path>
                </a:pathLst>
              </a:custGeom>
              <a:solidFill>
                <a:srgbClr val="9B7A13"/>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Shape 13">
                <a:extLst>
                  <a:ext uri="{FF2B5EF4-FFF2-40B4-BE49-F238E27FC236}">
                    <a16:creationId xmlns:a16="http://schemas.microsoft.com/office/drawing/2014/main" id="{3452154E-EAC8-B881-4D02-6BF87BC15283}"/>
                  </a:ext>
                </a:extLst>
              </p:cNvPr>
              <p:cNvSpPr/>
              <p:nvPr/>
            </p:nvSpPr>
            <p:spPr>
              <a:xfrm>
                <a:off x="5958706" y="6269021"/>
                <a:ext cx="495795" cy="157694"/>
              </a:xfrm>
              <a:custGeom>
                <a:avLst/>
                <a:gdLst>
                  <a:gd name="connsiteX0" fmla="*/ -19 w 495795"/>
                  <a:gd name="connsiteY0" fmla="*/ -61 h 157694"/>
                  <a:gd name="connsiteX1" fmla="*/ 157392 w 495795"/>
                  <a:gd name="connsiteY1" fmla="*/ 157634 h 157694"/>
                  <a:gd name="connsiteX2" fmla="*/ 157676 w 495795"/>
                  <a:gd name="connsiteY2" fmla="*/ 157634 h 157694"/>
                  <a:gd name="connsiteX3" fmla="*/ 338081 w 495795"/>
                  <a:gd name="connsiteY3" fmla="*/ 157634 h 157694"/>
                  <a:gd name="connsiteX4" fmla="*/ 495776 w 495795"/>
                  <a:gd name="connsiteY4" fmla="*/ 223 h 157694"/>
                  <a:gd name="connsiteX5" fmla="*/ 495776 w 495795"/>
                  <a:gd name="connsiteY5" fmla="*/ -61 h 15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795" h="157694">
                    <a:moveTo>
                      <a:pt x="-19" y="-61"/>
                    </a:moveTo>
                    <a:cubicBezTo>
                      <a:pt x="-104" y="86948"/>
                      <a:pt x="70383" y="157549"/>
                      <a:pt x="157392" y="157634"/>
                    </a:cubicBezTo>
                    <a:cubicBezTo>
                      <a:pt x="157491" y="157634"/>
                      <a:pt x="157577" y="157634"/>
                      <a:pt x="157676" y="157634"/>
                    </a:cubicBezTo>
                    <a:lnTo>
                      <a:pt x="338081" y="157634"/>
                    </a:lnTo>
                    <a:cubicBezTo>
                      <a:pt x="425090" y="157719"/>
                      <a:pt x="495691" y="87232"/>
                      <a:pt x="495776" y="223"/>
                    </a:cubicBezTo>
                    <a:cubicBezTo>
                      <a:pt x="495776" y="124"/>
                      <a:pt x="495776" y="38"/>
                      <a:pt x="495776" y="-61"/>
                    </a:cubicBezTo>
                    <a:close/>
                  </a:path>
                </a:pathLst>
              </a:custGeom>
              <a:solidFill>
                <a:srgbClr val="9B7A13"/>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Shape 14">
                <a:extLst>
                  <a:ext uri="{FF2B5EF4-FFF2-40B4-BE49-F238E27FC236}">
                    <a16:creationId xmlns:a16="http://schemas.microsoft.com/office/drawing/2014/main" id="{3BBFDBEE-3AF4-340D-21D1-2901F6EFFD02}"/>
                  </a:ext>
                </a:extLst>
              </p:cNvPr>
              <p:cNvSpPr/>
              <p:nvPr/>
            </p:nvSpPr>
            <p:spPr>
              <a:xfrm>
                <a:off x="5141128" y="2800137"/>
                <a:ext cx="2157182" cy="2752798"/>
              </a:xfrm>
              <a:custGeom>
                <a:avLst/>
                <a:gdLst>
                  <a:gd name="connsiteX0" fmla="*/ 1052753 w 2157182"/>
                  <a:gd name="connsiteY0" fmla="*/ 245 h 2752798"/>
                  <a:gd name="connsiteX1" fmla="*/ -13 w 2157182"/>
                  <a:gd name="connsiteY1" fmla="*/ 1076431 h 2752798"/>
                  <a:gd name="connsiteX2" fmla="*/ 308990 w 2157182"/>
                  <a:gd name="connsiteY2" fmla="*/ 1834246 h 2752798"/>
                  <a:gd name="connsiteX3" fmla="*/ 587901 w 2157182"/>
                  <a:gd name="connsiteY3" fmla="*/ 2519105 h 2752798"/>
                  <a:gd name="connsiteX4" fmla="*/ 587901 w 2157182"/>
                  <a:gd name="connsiteY4" fmla="*/ 2652387 h 2752798"/>
                  <a:gd name="connsiteX5" fmla="*/ 687969 w 2157182"/>
                  <a:gd name="connsiteY5" fmla="*/ 2752738 h 2752798"/>
                  <a:gd name="connsiteX6" fmla="*/ 688253 w 2157182"/>
                  <a:gd name="connsiteY6" fmla="*/ 2752738 h 2752798"/>
                  <a:gd name="connsiteX7" fmla="*/ 1468920 w 2157182"/>
                  <a:gd name="connsiteY7" fmla="*/ 2752738 h 2752798"/>
                  <a:gd name="connsiteX8" fmla="*/ 1569272 w 2157182"/>
                  <a:gd name="connsiteY8" fmla="*/ 2652670 h 2752798"/>
                  <a:gd name="connsiteX9" fmla="*/ 1569272 w 2157182"/>
                  <a:gd name="connsiteY9" fmla="*/ 2652387 h 2752798"/>
                  <a:gd name="connsiteX10" fmla="*/ 1569272 w 2157182"/>
                  <a:gd name="connsiteY10" fmla="*/ 2519247 h 2752798"/>
                  <a:gd name="connsiteX11" fmla="*/ 1854712 w 2157182"/>
                  <a:gd name="connsiteY11" fmla="*/ 1827717 h 2752798"/>
                  <a:gd name="connsiteX12" fmla="*/ 1827460 w 2157182"/>
                  <a:gd name="connsiteY12" fmla="*/ 302391 h 2752798"/>
                  <a:gd name="connsiteX13" fmla="*/ 1052753 w 2157182"/>
                  <a:gd name="connsiteY13" fmla="*/ 245 h 275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57182" h="2752798">
                    <a:moveTo>
                      <a:pt x="1052753" y="245"/>
                    </a:moveTo>
                    <a:cubicBezTo>
                      <a:pt x="471511" y="14439"/>
                      <a:pt x="1265" y="495046"/>
                      <a:pt x="-13" y="1076431"/>
                    </a:cubicBezTo>
                    <a:cubicBezTo>
                      <a:pt x="-978" y="1359898"/>
                      <a:pt x="110076" y="1632280"/>
                      <a:pt x="308990" y="1834246"/>
                    </a:cubicBezTo>
                    <a:cubicBezTo>
                      <a:pt x="488047" y="2017207"/>
                      <a:pt x="588199" y="2263103"/>
                      <a:pt x="587901" y="2519105"/>
                    </a:cubicBezTo>
                    <a:lnTo>
                      <a:pt x="587901" y="2652387"/>
                    </a:lnTo>
                    <a:cubicBezTo>
                      <a:pt x="587816" y="2707729"/>
                      <a:pt x="632626" y="2752653"/>
                      <a:pt x="687969" y="2752738"/>
                    </a:cubicBezTo>
                    <a:cubicBezTo>
                      <a:pt x="688068" y="2752738"/>
                      <a:pt x="688153" y="2752738"/>
                      <a:pt x="688253" y="2752738"/>
                    </a:cubicBezTo>
                    <a:lnTo>
                      <a:pt x="1468920" y="2752738"/>
                    </a:lnTo>
                    <a:cubicBezTo>
                      <a:pt x="1524262" y="2752823"/>
                      <a:pt x="1569186" y="2708013"/>
                      <a:pt x="1569272" y="2652670"/>
                    </a:cubicBezTo>
                    <a:cubicBezTo>
                      <a:pt x="1569272" y="2652571"/>
                      <a:pt x="1569272" y="2652486"/>
                      <a:pt x="1569272" y="2652387"/>
                    </a:cubicBezTo>
                    <a:lnTo>
                      <a:pt x="1569272" y="2519247"/>
                    </a:lnTo>
                    <a:cubicBezTo>
                      <a:pt x="1571017" y="2260420"/>
                      <a:pt x="1673384" y="2012423"/>
                      <a:pt x="1854712" y="1827717"/>
                    </a:cubicBezTo>
                    <a:cubicBezTo>
                      <a:pt x="2268395" y="1398988"/>
                      <a:pt x="2256188" y="716074"/>
                      <a:pt x="1827460" y="302391"/>
                    </a:cubicBezTo>
                    <a:cubicBezTo>
                      <a:pt x="1619973" y="102200"/>
                      <a:pt x="1340990" y="-6611"/>
                      <a:pt x="1052753" y="245"/>
                    </a:cubicBezTo>
                    <a:close/>
                  </a:path>
                </a:pathLst>
              </a:custGeom>
              <a:solidFill>
                <a:srgbClr val="FED22B"/>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8777C6A2-BC48-6FF6-ABBA-B90F88168C8C}"/>
                  </a:ext>
                </a:extLst>
              </p:cNvPr>
              <p:cNvSpPr/>
              <p:nvPr/>
            </p:nvSpPr>
            <p:spPr>
              <a:xfrm>
                <a:off x="5829542" y="5553077"/>
                <a:ext cx="781377" cy="215038"/>
              </a:xfrm>
              <a:custGeom>
                <a:avLst/>
                <a:gdLst>
                  <a:gd name="connsiteX0" fmla="*/ 781378 w 781377"/>
                  <a:gd name="connsiteY0" fmla="*/ 143359 h 215038"/>
                  <a:gd name="connsiteX1" fmla="*/ 0 w 781377"/>
                  <a:gd name="connsiteY1" fmla="*/ 215038 h 215038"/>
                  <a:gd name="connsiteX2" fmla="*/ 0 w 781377"/>
                  <a:gd name="connsiteY2" fmla="*/ 0 h 215038"/>
                  <a:gd name="connsiteX3" fmla="*/ 781378 w 781377"/>
                  <a:gd name="connsiteY3" fmla="*/ 0 h 215038"/>
                  <a:gd name="connsiteX4" fmla="*/ 781378 w 781377"/>
                  <a:gd name="connsiteY4" fmla="*/ 143359 h 215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377" h="215038">
                    <a:moveTo>
                      <a:pt x="781378" y="143359"/>
                    </a:moveTo>
                    <a:lnTo>
                      <a:pt x="0" y="215038"/>
                    </a:lnTo>
                    <a:lnTo>
                      <a:pt x="0" y="0"/>
                    </a:lnTo>
                    <a:lnTo>
                      <a:pt x="781378" y="0"/>
                    </a:lnTo>
                    <a:lnTo>
                      <a:pt x="781378" y="143359"/>
                    </a:lnTo>
                    <a:close/>
                  </a:path>
                </a:pathLst>
              </a:custGeom>
              <a:solidFill>
                <a:srgbClr val="6D6A6B"/>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12AD0E38-0485-E1E8-E8BF-6B8744999FC0}"/>
                  </a:ext>
                </a:extLst>
              </p:cNvPr>
              <p:cNvSpPr/>
              <p:nvPr/>
            </p:nvSpPr>
            <p:spPr>
              <a:xfrm>
                <a:off x="5830109" y="5739444"/>
                <a:ext cx="781377" cy="179127"/>
              </a:xfrm>
              <a:custGeom>
                <a:avLst/>
                <a:gdLst>
                  <a:gd name="connsiteX0" fmla="*/ 781378 w 781377"/>
                  <a:gd name="connsiteY0" fmla="*/ 107448 h 179127"/>
                  <a:gd name="connsiteX1" fmla="*/ 0 w 781377"/>
                  <a:gd name="connsiteY1" fmla="*/ 179128 h 179127"/>
                  <a:gd name="connsiteX2" fmla="*/ 0 w 781377"/>
                  <a:gd name="connsiteY2" fmla="*/ 71680 h 179127"/>
                  <a:gd name="connsiteX3" fmla="*/ 781378 w 781377"/>
                  <a:gd name="connsiteY3" fmla="*/ 0 h 179127"/>
                  <a:gd name="connsiteX4" fmla="*/ 781378 w 781377"/>
                  <a:gd name="connsiteY4" fmla="*/ 107448 h 179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377" h="179127">
                    <a:moveTo>
                      <a:pt x="781378" y="107448"/>
                    </a:moveTo>
                    <a:lnTo>
                      <a:pt x="0" y="179128"/>
                    </a:lnTo>
                    <a:lnTo>
                      <a:pt x="0" y="71680"/>
                    </a:lnTo>
                    <a:lnTo>
                      <a:pt x="781378" y="0"/>
                    </a:lnTo>
                    <a:lnTo>
                      <a:pt x="781378" y="107448"/>
                    </a:lnTo>
                    <a:close/>
                  </a:path>
                </a:pathLst>
              </a:custGeom>
              <a:solidFill>
                <a:srgbClr val="8E8E8E"/>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2E4F6E46-ED85-19C2-EB58-1430C9FC8F5D}"/>
                  </a:ext>
                </a:extLst>
              </p:cNvPr>
              <p:cNvSpPr/>
              <p:nvPr/>
            </p:nvSpPr>
            <p:spPr>
              <a:xfrm>
                <a:off x="5830109" y="5889900"/>
                <a:ext cx="781377" cy="179269"/>
              </a:xfrm>
              <a:custGeom>
                <a:avLst/>
                <a:gdLst>
                  <a:gd name="connsiteX0" fmla="*/ 781378 w 781377"/>
                  <a:gd name="connsiteY0" fmla="*/ 107590 h 179269"/>
                  <a:gd name="connsiteX1" fmla="*/ 0 w 781377"/>
                  <a:gd name="connsiteY1" fmla="*/ 179270 h 179269"/>
                  <a:gd name="connsiteX2" fmla="*/ 0 w 781377"/>
                  <a:gd name="connsiteY2" fmla="*/ 71821 h 179269"/>
                  <a:gd name="connsiteX3" fmla="*/ 781378 w 781377"/>
                  <a:gd name="connsiteY3" fmla="*/ 0 h 179269"/>
                  <a:gd name="connsiteX4" fmla="*/ 781378 w 781377"/>
                  <a:gd name="connsiteY4" fmla="*/ 107590 h 179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377" h="179269">
                    <a:moveTo>
                      <a:pt x="781378" y="107590"/>
                    </a:moveTo>
                    <a:lnTo>
                      <a:pt x="0" y="179270"/>
                    </a:lnTo>
                    <a:lnTo>
                      <a:pt x="0" y="71821"/>
                    </a:lnTo>
                    <a:lnTo>
                      <a:pt x="781378" y="0"/>
                    </a:lnTo>
                    <a:lnTo>
                      <a:pt x="781378" y="107590"/>
                    </a:lnTo>
                    <a:close/>
                  </a:path>
                </a:pathLst>
              </a:custGeom>
              <a:solidFill>
                <a:srgbClr val="6D6A6B"/>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F9789A6C-AD65-9C57-A0D0-CC9A87112B93}"/>
                  </a:ext>
                </a:extLst>
              </p:cNvPr>
              <p:cNvSpPr/>
              <p:nvPr/>
            </p:nvSpPr>
            <p:spPr>
              <a:xfrm>
                <a:off x="5830109" y="6041208"/>
                <a:ext cx="780667" cy="164649"/>
              </a:xfrm>
              <a:custGeom>
                <a:avLst/>
                <a:gdLst>
                  <a:gd name="connsiteX0" fmla="*/ -19 w 780667"/>
                  <a:gd name="connsiteY0" fmla="*/ 71618 h 164649"/>
                  <a:gd name="connsiteX1" fmla="*/ -19 w 780667"/>
                  <a:gd name="connsiteY1" fmla="*/ 107813 h 164649"/>
                  <a:gd name="connsiteX2" fmla="*/ 56757 w 780667"/>
                  <a:gd name="connsiteY2" fmla="*/ 164589 h 164649"/>
                  <a:gd name="connsiteX3" fmla="*/ 723873 w 780667"/>
                  <a:gd name="connsiteY3" fmla="*/ 164589 h 164649"/>
                  <a:gd name="connsiteX4" fmla="*/ 780649 w 780667"/>
                  <a:gd name="connsiteY4" fmla="*/ 107813 h 164649"/>
                  <a:gd name="connsiteX5" fmla="*/ 780649 w 780667"/>
                  <a:gd name="connsiteY5" fmla="*/ -61 h 16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0667" h="164649">
                    <a:moveTo>
                      <a:pt x="-19" y="71618"/>
                    </a:moveTo>
                    <a:lnTo>
                      <a:pt x="-19" y="107813"/>
                    </a:lnTo>
                    <a:cubicBezTo>
                      <a:pt x="-19" y="139168"/>
                      <a:pt x="25402" y="164589"/>
                      <a:pt x="56757" y="164589"/>
                    </a:cubicBezTo>
                    <a:lnTo>
                      <a:pt x="723873" y="164589"/>
                    </a:lnTo>
                    <a:cubicBezTo>
                      <a:pt x="755228" y="164589"/>
                      <a:pt x="780649" y="139168"/>
                      <a:pt x="780649" y="107813"/>
                    </a:cubicBezTo>
                    <a:lnTo>
                      <a:pt x="780649" y="-61"/>
                    </a:lnTo>
                    <a:close/>
                  </a:path>
                </a:pathLst>
              </a:custGeom>
              <a:solidFill>
                <a:srgbClr val="8E8E8E"/>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5E2B709F-D67F-919B-1FF8-E667E8555835}"/>
                  </a:ext>
                </a:extLst>
              </p:cNvPr>
              <p:cNvSpPr/>
              <p:nvPr/>
            </p:nvSpPr>
            <p:spPr>
              <a:xfrm>
                <a:off x="5972900" y="6240633"/>
                <a:ext cx="495795" cy="157694"/>
              </a:xfrm>
              <a:custGeom>
                <a:avLst/>
                <a:gdLst>
                  <a:gd name="connsiteX0" fmla="*/ -19 w 495795"/>
                  <a:gd name="connsiteY0" fmla="*/ -61 h 157694"/>
                  <a:gd name="connsiteX1" fmla="*/ 157392 w 495795"/>
                  <a:gd name="connsiteY1" fmla="*/ 157634 h 157694"/>
                  <a:gd name="connsiteX2" fmla="*/ 157676 w 495795"/>
                  <a:gd name="connsiteY2" fmla="*/ 157634 h 157694"/>
                  <a:gd name="connsiteX3" fmla="*/ 338081 w 495795"/>
                  <a:gd name="connsiteY3" fmla="*/ 157634 h 157694"/>
                  <a:gd name="connsiteX4" fmla="*/ 495776 w 495795"/>
                  <a:gd name="connsiteY4" fmla="*/ 223 h 157694"/>
                  <a:gd name="connsiteX5" fmla="*/ 495776 w 495795"/>
                  <a:gd name="connsiteY5" fmla="*/ -61 h 15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795" h="157694">
                    <a:moveTo>
                      <a:pt x="-19" y="-61"/>
                    </a:moveTo>
                    <a:cubicBezTo>
                      <a:pt x="-104" y="86948"/>
                      <a:pt x="70383" y="157549"/>
                      <a:pt x="157392" y="157634"/>
                    </a:cubicBezTo>
                    <a:cubicBezTo>
                      <a:pt x="157491" y="157634"/>
                      <a:pt x="157577" y="157634"/>
                      <a:pt x="157676" y="157634"/>
                    </a:cubicBezTo>
                    <a:lnTo>
                      <a:pt x="338081" y="157634"/>
                    </a:lnTo>
                    <a:cubicBezTo>
                      <a:pt x="425090" y="157719"/>
                      <a:pt x="495691" y="87232"/>
                      <a:pt x="495776" y="223"/>
                    </a:cubicBezTo>
                    <a:cubicBezTo>
                      <a:pt x="495776" y="124"/>
                      <a:pt x="495776" y="38"/>
                      <a:pt x="495776" y="-61"/>
                    </a:cubicBezTo>
                    <a:close/>
                  </a:path>
                </a:pathLst>
              </a:custGeom>
              <a:solidFill>
                <a:srgbClr val="6D6A6B"/>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6240FF54-8931-3115-C6AE-A115D1500B2C}"/>
                  </a:ext>
                </a:extLst>
              </p:cNvPr>
              <p:cNvSpPr/>
              <p:nvPr/>
            </p:nvSpPr>
            <p:spPr>
              <a:xfrm>
                <a:off x="5761552" y="3436332"/>
                <a:ext cx="318796" cy="318796"/>
              </a:xfrm>
              <a:custGeom>
                <a:avLst/>
                <a:gdLst>
                  <a:gd name="connsiteX0" fmla="*/ 159521 w 318796"/>
                  <a:gd name="connsiteY0" fmla="*/ -61 h 318796"/>
                  <a:gd name="connsiteX1" fmla="*/ -19 w 318796"/>
                  <a:gd name="connsiteY1" fmla="*/ 159196 h 318796"/>
                  <a:gd name="connsiteX2" fmla="*/ 159237 w 318796"/>
                  <a:gd name="connsiteY2" fmla="*/ 318736 h 318796"/>
                  <a:gd name="connsiteX3" fmla="*/ 318778 w 318796"/>
                  <a:gd name="connsiteY3" fmla="*/ 159479 h 318796"/>
                  <a:gd name="connsiteX4" fmla="*/ 318778 w 318796"/>
                  <a:gd name="connsiteY4" fmla="*/ 159196 h 318796"/>
                  <a:gd name="connsiteX5" fmla="*/ 159521 w 318796"/>
                  <a:gd name="connsiteY5" fmla="*/ -61 h 318796"/>
                  <a:gd name="connsiteX6" fmla="*/ 159521 w 318796"/>
                  <a:gd name="connsiteY6" fmla="*/ 262244 h 318796"/>
                  <a:gd name="connsiteX7" fmla="*/ 56331 w 318796"/>
                  <a:gd name="connsiteY7" fmla="*/ 159338 h 318796"/>
                  <a:gd name="connsiteX8" fmla="*/ 159237 w 318796"/>
                  <a:gd name="connsiteY8" fmla="*/ 56147 h 318796"/>
                  <a:gd name="connsiteX9" fmla="*/ 262428 w 318796"/>
                  <a:gd name="connsiteY9" fmla="*/ 159054 h 318796"/>
                  <a:gd name="connsiteX10" fmla="*/ 262428 w 318796"/>
                  <a:gd name="connsiteY10" fmla="*/ 159196 h 318796"/>
                  <a:gd name="connsiteX11" fmla="*/ 159521 w 318796"/>
                  <a:gd name="connsiteY11" fmla="*/ 262244 h 31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796" h="318796">
                    <a:moveTo>
                      <a:pt x="159521" y="-61"/>
                    </a:moveTo>
                    <a:cubicBezTo>
                      <a:pt x="71490" y="-146"/>
                      <a:pt x="66" y="71165"/>
                      <a:pt x="-19" y="159196"/>
                    </a:cubicBezTo>
                    <a:cubicBezTo>
                      <a:pt x="-104" y="247227"/>
                      <a:pt x="71206" y="318651"/>
                      <a:pt x="159237" y="318736"/>
                    </a:cubicBezTo>
                    <a:cubicBezTo>
                      <a:pt x="247268" y="318821"/>
                      <a:pt x="318692" y="247510"/>
                      <a:pt x="318778" y="159479"/>
                    </a:cubicBezTo>
                    <a:cubicBezTo>
                      <a:pt x="318778" y="159380"/>
                      <a:pt x="318778" y="159295"/>
                      <a:pt x="318778" y="159196"/>
                    </a:cubicBezTo>
                    <a:cubicBezTo>
                      <a:pt x="318692" y="71278"/>
                      <a:pt x="247439" y="25"/>
                      <a:pt x="159521" y="-61"/>
                    </a:cubicBezTo>
                    <a:close/>
                    <a:moveTo>
                      <a:pt x="159521" y="262244"/>
                    </a:moveTo>
                    <a:cubicBezTo>
                      <a:pt x="102604" y="262329"/>
                      <a:pt x="56416" y="216255"/>
                      <a:pt x="56331" y="159338"/>
                    </a:cubicBezTo>
                    <a:cubicBezTo>
                      <a:pt x="56246" y="102420"/>
                      <a:pt x="102320" y="56233"/>
                      <a:pt x="159237" y="56147"/>
                    </a:cubicBezTo>
                    <a:cubicBezTo>
                      <a:pt x="216155" y="56062"/>
                      <a:pt x="262342" y="102136"/>
                      <a:pt x="262428" y="159054"/>
                    </a:cubicBezTo>
                    <a:cubicBezTo>
                      <a:pt x="262428" y="159096"/>
                      <a:pt x="262428" y="159153"/>
                      <a:pt x="262428" y="159196"/>
                    </a:cubicBezTo>
                    <a:cubicBezTo>
                      <a:pt x="262428" y="216057"/>
                      <a:pt x="216382" y="262159"/>
                      <a:pt x="159521" y="262244"/>
                    </a:cubicBezTo>
                    <a:close/>
                  </a:path>
                </a:pathLst>
              </a:custGeom>
              <a:solidFill>
                <a:srgbClr val="303031"/>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6FFB51F0-E20A-CD32-339D-EABEDC102DBD}"/>
                  </a:ext>
                </a:extLst>
              </p:cNvPr>
              <p:cNvSpPr/>
              <p:nvPr/>
            </p:nvSpPr>
            <p:spPr>
              <a:xfrm>
                <a:off x="5868717" y="3543638"/>
                <a:ext cx="104467" cy="104467"/>
              </a:xfrm>
              <a:custGeom>
                <a:avLst/>
                <a:gdLst>
                  <a:gd name="connsiteX0" fmla="*/ 104449 w 104467"/>
                  <a:gd name="connsiteY0" fmla="*/ 52031 h 104467"/>
                  <a:gd name="connsiteX1" fmla="*/ 52357 w 104467"/>
                  <a:gd name="connsiteY1" fmla="*/ 104407 h 104467"/>
                  <a:gd name="connsiteX2" fmla="*/ -19 w 104467"/>
                  <a:gd name="connsiteY2" fmla="*/ 52315 h 104467"/>
                  <a:gd name="connsiteX3" fmla="*/ 52073 w 104467"/>
                  <a:gd name="connsiteY3" fmla="*/ -61 h 104467"/>
                  <a:gd name="connsiteX4" fmla="*/ 52357 w 104467"/>
                  <a:gd name="connsiteY4" fmla="*/ -61 h 104467"/>
                  <a:gd name="connsiteX5" fmla="*/ 104449 w 104467"/>
                  <a:gd name="connsiteY5" fmla="*/ 52031 h 10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67" h="104467">
                    <a:moveTo>
                      <a:pt x="104449" y="52031"/>
                    </a:moveTo>
                    <a:cubicBezTo>
                      <a:pt x="104534" y="80873"/>
                      <a:pt x="81199" y="104321"/>
                      <a:pt x="52357" y="104407"/>
                    </a:cubicBezTo>
                    <a:cubicBezTo>
                      <a:pt x="23515" y="104478"/>
                      <a:pt x="66" y="81157"/>
                      <a:pt x="-19" y="52315"/>
                    </a:cubicBezTo>
                    <a:cubicBezTo>
                      <a:pt x="-90" y="23473"/>
                      <a:pt x="23231" y="24"/>
                      <a:pt x="52073" y="-61"/>
                    </a:cubicBezTo>
                    <a:cubicBezTo>
                      <a:pt x="52172" y="-61"/>
                      <a:pt x="52258" y="-61"/>
                      <a:pt x="52357" y="-61"/>
                    </a:cubicBezTo>
                    <a:cubicBezTo>
                      <a:pt x="81128" y="-61"/>
                      <a:pt x="104449" y="23260"/>
                      <a:pt x="104449" y="52031"/>
                    </a:cubicBezTo>
                    <a:close/>
                  </a:path>
                </a:pathLst>
              </a:custGeom>
              <a:solidFill>
                <a:srgbClr val="FFFFFF"/>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7AA1271C-F10D-5BD0-6187-43CA4004573E}"/>
                  </a:ext>
                </a:extLst>
              </p:cNvPr>
              <p:cNvSpPr/>
              <p:nvPr/>
            </p:nvSpPr>
            <p:spPr>
              <a:xfrm>
                <a:off x="5466744" y="3145072"/>
                <a:ext cx="908555" cy="908271"/>
              </a:xfrm>
              <a:custGeom>
                <a:avLst/>
                <a:gdLst>
                  <a:gd name="connsiteX0" fmla="*/ 908536 w 908555"/>
                  <a:gd name="connsiteY0" fmla="*/ 544987 h 908271"/>
                  <a:gd name="connsiteX1" fmla="*/ 908536 w 908555"/>
                  <a:gd name="connsiteY1" fmla="*/ 363304 h 908271"/>
                  <a:gd name="connsiteX2" fmla="*/ 799669 w 908555"/>
                  <a:gd name="connsiteY2" fmla="*/ 363304 h 908271"/>
                  <a:gd name="connsiteX3" fmla="*/ 763332 w 908555"/>
                  <a:gd name="connsiteY3" fmla="*/ 273741 h 908271"/>
                  <a:gd name="connsiteX4" fmla="*/ 839838 w 908555"/>
                  <a:gd name="connsiteY4" fmla="*/ 197377 h 908271"/>
                  <a:gd name="connsiteX5" fmla="*/ 711382 w 908555"/>
                  <a:gd name="connsiteY5" fmla="*/ 68780 h 908271"/>
                  <a:gd name="connsiteX6" fmla="*/ 635871 w 908555"/>
                  <a:gd name="connsiteY6" fmla="*/ 144292 h 908271"/>
                  <a:gd name="connsiteX7" fmla="*/ 545171 w 908555"/>
                  <a:gd name="connsiteY7" fmla="*/ 106252 h 908271"/>
                  <a:gd name="connsiteX8" fmla="*/ 545171 w 908555"/>
                  <a:gd name="connsiteY8" fmla="*/ -61 h 908271"/>
                  <a:gd name="connsiteX9" fmla="*/ 363488 w 908555"/>
                  <a:gd name="connsiteY9" fmla="*/ -61 h 908271"/>
                  <a:gd name="connsiteX10" fmla="*/ 363488 w 908555"/>
                  <a:gd name="connsiteY10" fmla="*/ 106252 h 908271"/>
                  <a:gd name="connsiteX11" fmla="*/ 272789 w 908555"/>
                  <a:gd name="connsiteY11" fmla="*/ 144292 h 908271"/>
                  <a:gd name="connsiteX12" fmla="*/ 197419 w 908555"/>
                  <a:gd name="connsiteY12" fmla="*/ 68780 h 908271"/>
                  <a:gd name="connsiteX13" fmla="*/ 68964 w 908555"/>
                  <a:gd name="connsiteY13" fmla="*/ 197377 h 908271"/>
                  <a:gd name="connsiteX14" fmla="*/ 145185 w 908555"/>
                  <a:gd name="connsiteY14" fmla="*/ 273741 h 908271"/>
                  <a:gd name="connsiteX15" fmla="*/ 108849 w 908555"/>
                  <a:gd name="connsiteY15" fmla="*/ 363304 h 908271"/>
                  <a:gd name="connsiteX16" fmla="*/ -19 w 908555"/>
                  <a:gd name="connsiteY16" fmla="*/ 363304 h 908271"/>
                  <a:gd name="connsiteX17" fmla="*/ -19 w 908555"/>
                  <a:gd name="connsiteY17" fmla="*/ 544987 h 908271"/>
                  <a:gd name="connsiteX18" fmla="*/ 110978 w 908555"/>
                  <a:gd name="connsiteY18" fmla="*/ 544987 h 908271"/>
                  <a:gd name="connsiteX19" fmla="*/ 148024 w 908555"/>
                  <a:gd name="connsiteY19" fmla="*/ 631996 h 908271"/>
                  <a:gd name="connsiteX20" fmla="*/ 68964 w 908555"/>
                  <a:gd name="connsiteY20" fmla="*/ 710915 h 908271"/>
                  <a:gd name="connsiteX21" fmla="*/ 197419 w 908555"/>
                  <a:gd name="connsiteY21" fmla="*/ 839370 h 908271"/>
                  <a:gd name="connsiteX22" fmla="*/ 277473 w 908555"/>
                  <a:gd name="connsiteY22" fmla="*/ 759316 h 908271"/>
                  <a:gd name="connsiteX23" fmla="*/ 363488 w 908555"/>
                  <a:gd name="connsiteY23" fmla="*/ 794659 h 908271"/>
                  <a:gd name="connsiteX24" fmla="*/ 363488 w 908555"/>
                  <a:gd name="connsiteY24" fmla="*/ 908211 h 908271"/>
                  <a:gd name="connsiteX25" fmla="*/ 545171 w 908555"/>
                  <a:gd name="connsiteY25" fmla="*/ 908211 h 908271"/>
                  <a:gd name="connsiteX26" fmla="*/ 545171 w 908555"/>
                  <a:gd name="connsiteY26" fmla="*/ 794659 h 908271"/>
                  <a:gd name="connsiteX27" fmla="*/ 631186 w 908555"/>
                  <a:gd name="connsiteY27" fmla="*/ 759316 h 908271"/>
                  <a:gd name="connsiteX28" fmla="*/ 711382 w 908555"/>
                  <a:gd name="connsiteY28" fmla="*/ 839370 h 908271"/>
                  <a:gd name="connsiteX29" fmla="*/ 839838 w 908555"/>
                  <a:gd name="connsiteY29" fmla="*/ 710915 h 908271"/>
                  <a:gd name="connsiteX30" fmla="*/ 760635 w 908555"/>
                  <a:gd name="connsiteY30" fmla="*/ 631854 h 908271"/>
                  <a:gd name="connsiteX31" fmla="*/ 797682 w 908555"/>
                  <a:gd name="connsiteY31" fmla="*/ 544845 h 908271"/>
                  <a:gd name="connsiteX32" fmla="*/ 545171 w 908555"/>
                  <a:gd name="connsiteY32" fmla="*/ 656552 h 908271"/>
                  <a:gd name="connsiteX33" fmla="*/ 533248 w 908555"/>
                  <a:gd name="connsiteY33" fmla="*/ 661520 h 908271"/>
                  <a:gd name="connsiteX34" fmla="*/ 375411 w 908555"/>
                  <a:gd name="connsiteY34" fmla="*/ 661520 h 908271"/>
                  <a:gd name="connsiteX35" fmla="*/ 363488 w 908555"/>
                  <a:gd name="connsiteY35" fmla="*/ 656552 h 908271"/>
                  <a:gd name="connsiteX36" fmla="*/ 249937 w 908555"/>
                  <a:gd name="connsiteY36" fmla="*/ 544987 h 908271"/>
                  <a:gd name="connsiteX37" fmla="*/ 245537 w 908555"/>
                  <a:gd name="connsiteY37" fmla="*/ 534626 h 908271"/>
                  <a:gd name="connsiteX38" fmla="*/ 243407 w 908555"/>
                  <a:gd name="connsiteY38" fmla="*/ 371679 h 908271"/>
                  <a:gd name="connsiteX39" fmla="*/ 246814 w 908555"/>
                  <a:gd name="connsiteY39" fmla="*/ 363304 h 908271"/>
                  <a:gd name="connsiteX40" fmla="*/ 363630 w 908555"/>
                  <a:gd name="connsiteY40" fmla="*/ 244359 h 908271"/>
                  <a:gd name="connsiteX41" fmla="*/ 370301 w 908555"/>
                  <a:gd name="connsiteY41" fmla="*/ 241520 h 908271"/>
                  <a:gd name="connsiteX42" fmla="*/ 538642 w 908555"/>
                  <a:gd name="connsiteY42" fmla="*/ 241520 h 908271"/>
                  <a:gd name="connsiteX43" fmla="*/ 545313 w 908555"/>
                  <a:gd name="connsiteY43" fmla="*/ 244359 h 908271"/>
                  <a:gd name="connsiteX44" fmla="*/ 662129 w 908555"/>
                  <a:gd name="connsiteY44" fmla="*/ 363304 h 908271"/>
                  <a:gd name="connsiteX45" fmla="*/ 665536 w 908555"/>
                  <a:gd name="connsiteY45" fmla="*/ 371679 h 908271"/>
                  <a:gd name="connsiteX46" fmla="*/ 679730 w 908555"/>
                  <a:gd name="connsiteY46" fmla="*/ 450455 h 908271"/>
                  <a:gd name="connsiteX47" fmla="*/ 663549 w 908555"/>
                  <a:gd name="connsiteY47" fmla="*/ 534626 h 908271"/>
                  <a:gd name="connsiteX48" fmla="*/ 659007 w 908555"/>
                  <a:gd name="connsiteY48" fmla="*/ 544987 h 908271"/>
                  <a:gd name="connsiteX49" fmla="*/ 545171 w 908555"/>
                  <a:gd name="connsiteY49" fmla="*/ 656552 h 90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08555" h="908271">
                    <a:moveTo>
                      <a:pt x="908536" y="544987"/>
                    </a:moveTo>
                    <a:lnTo>
                      <a:pt x="908536" y="363304"/>
                    </a:lnTo>
                    <a:lnTo>
                      <a:pt x="799669" y="363304"/>
                    </a:lnTo>
                    <a:cubicBezTo>
                      <a:pt x="791876" y="331879"/>
                      <a:pt x="779641" y="301717"/>
                      <a:pt x="763332" y="273741"/>
                    </a:cubicBezTo>
                    <a:lnTo>
                      <a:pt x="839838" y="197377"/>
                    </a:lnTo>
                    <a:lnTo>
                      <a:pt x="711382" y="68780"/>
                    </a:lnTo>
                    <a:lnTo>
                      <a:pt x="635871" y="144292"/>
                    </a:lnTo>
                    <a:cubicBezTo>
                      <a:pt x="607610" y="127358"/>
                      <a:pt x="577065" y="114541"/>
                      <a:pt x="545171" y="106252"/>
                    </a:cubicBezTo>
                    <a:lnTo>
                      <a:pt x="545171" y="-61"/>
                    </a:lnTo>
                    <a:lnTo>
                      <a:pt x="363488" y="-61"/>
                    </a:lnTo>
                    <a:lnTo>
                      <a:pt x="363488" y="106252"/>
                    </a:lnTo>
                    <a:cubicBezTo>
                      <a:pt x="331594" y="114541"/>
                      <a:pt x="301049" y="127358"/>
                      <a:pt x="272789" y="144292"/>
                    </a:cubicBezTo>
                    <a:lnTo>
                      <a:pt x="197419" y="68780"/>
                    </a:lnTo>
                    <a:lnTo>
                      <a:pt x="68964" y="197377"/>
                    </a:lnTo>
                    <a:lnTo>
                      <a:pt x="145185" y="273741"/>
                    </a:lnTo>
                    <a:cubicBezTo>
                      <a:pt x="129004" y="301774"/>
                      <a:pt x="116769" y="331922"/>
                      <a:pt x="108849" y="363304"/>
                    </a:cubicBezTo>
                    <a:lnTo>
                      <a:pt x="-19" y="363304"/>
                    </a:lnTo>
                    <a:lnTo>
                      <a:pt x="-19" y="544987"/>
                    </a:lnTo>
                    <a:lnTo>
                      <a:pt x="110978" y="544987"/>
                    </a:lnTo>
                    <a:cubicBezTo>
                      <a:pt x="119224" y="575575"/>
                      <a:pt x="131687" y="604857"/>
                      <a:pt x="148024" y="631996"/>
                    </a:cubicBezTo>
                    <a:lnTo>
                      <a:pt x="68964" y="710915"/>
                    </a:lnTo>
                    <a:lnTo>
                      <a:pt x="197419" y="839370"/>
                    </a:lnTo>
                    <a:lnTo>
                      <a:pt x="277473" y="759316"/>
                    </a:lnTo>
                    <a:cubicBezTo>
                      <a:pt x="304399" y="774958"/>
                      <a:pt x="333340" y="786853"/>
                      <a:pt x="363488" y="794659"/>
                    </a:cubicBezTo>
                    <a:lnTo>
                      <a:pt x="363488" y="908211"/>
                    </a:lnTo>
                    <a:lnTo>
                      <a:pt x="545171" y="908211"/>
                    </a:lnTo>
                    <a:lnTo>
                      <a:pt x="545171" y="794659"/>
                    </a:lnTo>
                    <a:cubicBezTo>
                      <a:pt x="575319" y="786853"/>
                      <a:pt x="604261" y="774958"/>
                      <a:pt x="631186" y="759316"/>
                    </a:cubicBezTo>
                    <a:lnTo>
                      <a:pt x="711382" y="839370"/>
                    </a:lnTo>
                    <a:lnTo>
                      <a:pt x="839838" y="710915"/>
                    </a:lnTo>
                    <a:lnTo>
                      <a:pt x="760635" y="631854"/>
                    </a:lnTo>
                    <a:cubicBezTo>
                      <a:pt x="776859" y="604659"/>
                      <a:pt x="789321" y="575391"/>
                      <a:pt x="797682" y="544845"/>
                    </a:cubicBezTo>
                    <a:close/>
                    <a:moveTo>
                      <a:pt x="545171" y="656552"/>
                    </a:moveTo>
                    <a:cubicBezTo>
                      <a:pt x="541310" y="658468"/>
                      <a:pt x="537336" y="660129"/>
                      <a:pt x="533248" y="661520"/>
                    </a:cubicBezTo>
                    <a:cubicBezTo>
                      <a:pt x="482334" y="680398"/>
                      <a:pt x="426325" y="680398"/>
                      <a:pt x="375411" y="661520"/>
                    </a:cubicBezTo>
                    <a:cubicBezTo>
                      <a:pt x="371323" y="660129"/>
                      <a:pt x="367349" y="658468"/>
                      <a:pt x="363488" y="656552"/>
                    </a:cubicBezTo>
                    <a:cubicBezTo>
                      <a:pt x="313341" y="634395"/>
                      <a:pt x="272973" y="594737"/>
                      <a:pt x="249937" y="544987"/>
                    </a:cubicBezTo>
                    <a:cubicBezTo>
                      <a:pt x="248375" y="541581"/>
                      <a:pt x="246814" y="538174"/>
                      <a:pt x="245537" y="534626"/>
                    </a:cubicBezTo>
                    <a:cubicBezTo>
                      <a:pt x="224529" y="482477"/>
                      <a:pt x="223777" y="424353"/>
                      <a:pt x="243407" y="371679"/>
                    </a:cubicBezTo>
                    <a:cubicBezTo>
                      <a:pt x="244543" y="368840"/>
                      <a:pt x="245537" y="366001"/>
                      <a:pt x="246814" y="363304"/>
                    </a:cubicBezTo>
                    <a:cubicBezTo>
                      <a:pt x="269141" y="310205"/>
                      <a:pt x="310942" y="267651"/>
                      <a:pt x="363630" y="244359"/>
                    </a:cubicBezTo>
                    <a:cubicBezTo>
                      <a:pt x="365802" y="243294"/>
                      <a:pt x="368030" y="242344"/>
                      <a:pt x="370301" y="241520"/>
                    </a:cubicBezTo>
                    <a:cubicBezTo>
                      <a:pt x="424309" y="219747"/>
                      <a:pt x="484634" y="219747"/>
                      <a:pt x="538642" y="241520"/>
                    </a:cubicBezTo>
                    <a:cubicBezTo>
                      <a:pt x="540927" y="242315"/>
                      <a:pt x="543155" y="243266"/>
                      <a:pt x="545313" y="244359"/>
                    </a:cubicBezTo>
                    <a:cubicBezTo>
                      <a:pt x="598058" y="267566"/>
                      <a:pt x="639887" y="310148"/>
                      <a:pt x="662129" y="363304"/>
                    </a:cubicBezTo>
                    <a:cubicBezTo>
                      <a:pt x="663478" y="366001"/>
                      <a:pt x="664613" y="368812"/>
                      <a:pt x="665536" y="371679"/>
                    </a:cubicBezTo>
                    <a:cubicBezTo>
                      <a:pt x="674975" y="396873"/>
                      <a:pt x="679772" y="423558"/>
                      <a:pt x="679730" y="450455"/>
                    </a:cubicBezTo>
                    <a:cubicBezTo>
                      <a:pt x="679730" y="479283"/>
                      <a:pt x="674237" y="507856"/>
                      <a:pt x="663549" y="534626"/>
                    </a:cubicBezTo>
                    <a:cubicBezTo>
                      <a:pt x="662129" y="538174"/>
                      <a:pt x="660568" y="541581"/>
                      <a:pt x="659007" y="544987"/>
                    </a:cubicBezTo>
                    <a:cubicBezTo>
                      <a:pt x="635899" y="594794"/>
                      <a:pt x="595432" y="634452"/>
                      <a:pt x="545171" y="656552"/>
                    </a:cubicBezTo>
                    <a:close/>
                  </a:path>
                </a:pathLst>
              </a:custGeom>
              <a:solidFill>
                <a:srgbClr val="FFFFFF"/>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D26C25E1-AEE2-5231-D475-3EF340540B77}"/>
                  </a:ext>
                </a:extLst>
              </p:cNvPr>
              <p:cNvSpPr/>
              <p:nvPr/>
            </p:nvSpPr>
            <p:spPr>
              <a:xfrm>
                <a:off x="6539381" y="4116222"/>
                <a:ext cx="204393" cy="204393"/>
              </a:xfrm>
              <a:custGeom>
                <a:avLst/>
                <a:gdLst>
                  <a:gd name="connsiteX0" fmla="*/ 102319 w 204393"/>
                  <a:gd name="connsiteY0" fmla="*/ -61 h 204393"/>
                  <a:gd name="connsiteX1" fmla="*/ -19 w 204393"/>
                  <a:gd name="connsiteY1" fmla="*/ 101994 h 204393"/>
                  <a:gd name="connsiteX2" fmla="*/ 102036 w 204393"/>
                  <a:gd name="connsiteY2" fmla="*/ 204333 h 204393"/>
                  <a:gd name="connsiteX3" fmla="*/ 204374 w 204393"/>
                  <a:gd name="connsiteY3" fmla="*/ 102278 h 204393"/>
                  <a:gd name="connsiteX4" fmla="*/ 204374 w 204393"/>
                  <a:gd name="connsiteY4" fmla="*/ 102136 h 204393"/>
                  <a:gd name="connsiteX5" fmla="*/ 102319 w 204393"/>
                  <a:gd name="connsiteY5" fmla="*/ -61 h 204393"/>
                  <a:gd name="connsiteX6" fmla="*/ 102319 w 204393"/>
                  <a:gd name="connsiteY6" fmla="*/ 168138 h 204393"/>
                  <a:gd name="connsiteX7" fmla="*/ 36318 w 204393"/>
                  <a:gd name="connsiteY7" fmla="*/ 102136 h 204393"/>
                  <a:gd name="connsiteX8" fmla="*/ 102319 w 204393"/>
                  <a:gd name="connsiteY8" fmla="*/ 36134 h 204393"/>
                  <a:gd name="connsiteX9" fmla="*/ 168322 w 204393"/>
                  <a:gd name="connsiteY9" fmla="*/ 102136 h 204393"/>
                  <a:gd name="connsiteX10" fmla="*/ 102319 w 204393"/>
                  <a:gd name="connsiteY10" fmla="*/ 168138 h 20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393" h="204393">
                    <a:moveTo>
                      <a:pt x="102319" y="-61"/>
                    </a:moveTo>
                    <a:cubicBezTo>
                      <a:pt x="45885" y="-146"/>
                      <a:pt x="66" y="45559"/>
                      <a:pt x="-19" y="101994"/>
                    </a:cubicBezTo>
                    <a:cubicBezTo>
                      <a:pt x="-104" y="158429"/>
                      <a:pt x="45600" y="204247"/>
                      <a:pt x="102036" y="204333"/>
                    </a:cubicBezTo>
                    <a:cubicBezTo>
                      <a:pt x="158471" y="204418"/>
                      <a:pt x="204289" y="158713"/>
                      <a:pt x="204374" y="102278"/>
                    </a:cubicBezTo>
                    <a:cubicBezTo>
                      <a:pt x="204374" y="102235"/>
                      <a:pt x="204374" y="102178"/>
                      <a:pt x="204374" y="102136"/>
                    </a:cubicBezTo>
                    <a:cubicBezTo>
                      <a:pt x="204374" y="45743"/>
                      <a:pt x="158712" y="25"/>
                      <a:pt x="102319" y="-61"/>
                    </a:cubicBezTo>
                    <a:close/>
                    <a:moveTo>
                      <a:pt x="102319" y="168138"/>
                    </a:moveTo>
                    <a:cubicBezTo>
                      <a:pt x="65869" y="168138"/>
                      <a:pt x="36318" y="138586"/>
                      <a:pt x="36318" y="102136"/>
                    </a:cubicBezTo>
                    <a:cubicBezTo>
                      <a:pt x="36318" y="65686"/>
                      <a:pt x="65869" y="36134"/>
                      <a:pt x="102319" y="36134"/>
                    </a:cubicBezTo>
                    <a:cubicBezTo>
                      <a:pt x="138770" y="36134"/>
                      <a:pt x="168322" y="65686"/>
                      <a:pt x="168322" y="102136"/>
                    </a:cubicBezTo>
                    <a:cubicBezTo>
                      <a:pt x="168236" y="138558"/>
                      <a:pt x="138741" y="168053"/>
                      <a:pt x="102319" y="168138"/>
                    </a:cubicBezTo>
                    <a:close/>
                  </a:path>
                </a:pathLst>
              </a:custGeom>
              <a:solidFill>
                <a:srgbClr val="303031"/>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856715CB-EA80-9925-F111-9B4FBF67A685}"/>
                  </a:ext>
                </a:extLst>
              </p:cNvPr>
              <p:cNvSpPr/>
              <p:nvPr/>
            </p:nvSpPr>
            <p:spPr>
              <a:xfrm>
                <a:off x="6608080" y="4185063"/>
                <a:ext cx="66996" cy="66995"/>
              </a:xfrm>
              <a:custGeom>
                <a:avLst/>
                <a:gdLst>
                  <a:gd name="connsiteX0" fmla="*/ 66977 w 66996"/>
                  <a:gd name="connsiteY0" fmla="*/ 33295 h 66995"/>
                  <a:gd name="connsiteX1" fmla="*/ 33621 w 66996"/>
                  <a:gd name="connsiteY1" fmla="*/ 66935 h 66995"/>
                  <a:gd name="connsiteX2" fmla="*/ -19 w 66996"/>
                  <a:gd name="connsiteY2" fmla="*/ 33579 h 66995"/>
                  <a:gd name="connsiteX3" fmla="*/ 33337 w 66996"/>
                  <a:gd name="connsiteY3" fmla="*/ -61 h 66995"/>
                  <a:gd name="connsiteX4" fmla="*/ 33621 w 66996"/>
                  <a:gd name="connsiteY4" fmla="*/ -61 h 66995"/>
                  <a:gd name="connsiteX5" fmla="*/ 66977 w 66996"/>
                  <a:gd name="connsiteY5" fmla="*/ 33295 h 6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996" h="66995">
                    <a:moveTo>
                      <a:pt x="66977" y="33295"/>
                    </a:moveTo>
                    <a:cubicBezTo>
                      <a:pt x="67062" y="51790"/>
                      <a:pt x="52116" y="66850"/>
                      <a:pt x="33621" y="66935"/>
                    </a:cubicBezTo>
                    <a:cubicBezTo>
                      <a:pt x="15127" y="67006"/>
                      <a:pt x="67" y="52074"/>
                      <a:pt x="-19" y="33579"/>
                    </a:cubicBezTo>
                    <a:cubicBezTo>
                      <a:pt x="-104" y="15084"/>
                      <a:pt x="14842" y="24"/>
                      <a:pt x="33337" y="-61"/>
                    </a:cubicBezTo>
                    <a:cubicBezTo>
                      <a:pt x="33436" y="-61"/>
                      <a:pt x="33522" y="-61"/>
                      <a:pt x="33621" y="-61"/>
                    </a:cubicBezTo>
                    <a:cubicBezTo>
                      <a:pt x="52017" y="10"/>
                      <a:pt x="66906" y="14900"/>
                      <a:pt x="66977" y="33295"/>
                    </a:cubicBezTo>
                    <a:close/>
                  </a:path>
                </a:pathLst>
              </a:custGeom>
              <a:solidFill>
                <a:srgbClr val="FFFFFF"/>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D5EC3B25-A282-3E9F-BDEE-C1F426155FB2}"/>
                  </a:ext>
                </a:extLst>
              </p:cNvPr>
              <p:cNvSpPr/>
              <p:nvPr/>
            </p:nvSpPr>
            <p:spPr>
              <a:xfrm>
                <a:off x="6350034" y="3930140"/>
                <a:ext cx="582946" cy="581526"/>
              </a:xfrm>
              <a:custGeom>
                <a:avLst/>
                <a:gdLst>
                  <a:gd name="connsiteX0" fmla="*/ 582927 w 582946"/>
                  <a:gd name="connsiteY0" fmla="*/ 348827 h 581526"/>
                  <a:gd name="connsiteX1" fmla="*/ 582927 w 582946"/>
                  <a:gd name="connsiteY1" fmla="*/ 232294 h 581526"/>
                  <a:gd name="connsiteX2" fmla="*/ 513093 w 582946"/>
                  <a:gd name="connsiteY2" fmla="*/ 232294 h 581526"/>
                  <a:gd name="connsiteX3" fmla="*/ 489815 w 582946"/>
                  <a:gd name="connsiteY3" fmla="*/ 175518 h 581526"/>
                  <a:gd name="connsiteX4" fmla="*/ 538784 w 582946"/>
                  <a:gd name="connsiteY4" fmla="*/ 126549 h 581526"/>
                  <a:gd name="connsiteX5" fmla="*/ 456459 w 582946"/>
                  <a:gd name="connsiteY5" fmla="*/ 44082 h 581526"/>
                  <a:gd name="connsiteX6" fmla="*/ 408057 w 582946"/>
                  <a:gd name="connsiteY6" fmla="*/ 92484 h 581526"/>
                  <a:gd name="connsiteX7" fmla="*/ 349862 w 582946"/>
                  <a:gd name="connsiteY7" fmla="*/ 68070 h 581526"/>
                  <a:gd name="connsiteX8" fmla="*/ 349862 w 582946"/>
                  <a:gd name="connsiteY8" fmla="*/ -61 h 581526"/>
                  <a:gd name="connsiteX9" fmla="*/ 233330 w 582946"/>
                  <a:gd name="connsiteY9" fmla="*/ -61 h 581526"/>
                  <a:gd name="connsiteX10" fmla="*/ 233330 w 582946"/>
                  <a:gd name="connsiteY10" fmla="*/ 67786 h 581526"/>
                  <a:gd name="connsiteX11" fmla="*/ 175277 w 582946"/>
                  <a:gd name="connsiteY11" fmla="*/ 92200 h 581526"/>
                  <a:gd name="connsiteX12" fmla="*/ 126875 w 582946"/>
                  <a:gd name="connsiteY12" fmla="*/ 43798 h 581526"/>
                  <a:gd name="connsiteX13" fmla="*/ 44408 w 582946"/>
                  <a:gd name="connsiteY13" fmla="*/ 126265 h 581526"/>
                  <a:gd name="connsiteX14" fmla="*/ 93519 w 582946"/>
                  <a:gd name="connsiteY14" fmla="*/ 175235 h 581526"/>
                  <a:gd name="connsiteX15" fmla="*/ 70099 w 582946"/>
                  <a:gd name="connsiteY15" fmla="*/ 232011 h 581526"/>
                  <a:gd name="connsiteX16" fmla="*/ -19 w 582946"/>
                  <a:gd name="connsiteY16" fmla="*/ 232011 h 581526"/>
                  <a:gd name="connsiteX17" fmla="*/ -19 w 582946"/>
                  <a:gd name="connsiteY17" fmla="*/ 348543 h 581526"/>
                  <a:gd name="connsiteX18" fmla="*/ 70951 w 582946"/>
                  <a:gd name="connsiteY18" fmla="*/ 348543 h 581526"/>
                  <a:gd name="connsiteX19" fmla="*/ 94655 w 582946"/>
                  <a:gd name="connsiteY19" fmla="*/ 404325 h 581526"/>
                  <a:gd name="connsiteX20" fmla="*/ 43840 w 582946"/>
                  <a:gd name="connsiteY20" fmla="*/ 454998 h 581526"/>
                  <a:gd name="connsiteX21" fmla="*/ 126307 w 582946"/>
                  <a:gd name="connsiteY21" fmla="*/ 537464 h 581526"/>
                  <a:gd name="connsiteX22" fmla="*/ 177689 w 582946"/>
                  <a:gd name="connsiteY22" fmla="*/ 486082 h 581526"/>
                  <a:gd name="connsiteX23" fmla="*/ 232762 w 582946"/>
                  <a:gd name="connsiteY23" fmla="*/ 508793 h 581526"/>
                  <a:gd name="connsiteX24" fmla="*/ 232762 w 582946"/>
                  <a:gd name="connsiteY24" fmla="*/ 581466 h 581526"/>
                  <a:gd name="connsiteX25" fmla="*/ 349294 w 582946"/>
                  <a:gd name="connsiteY25" fmla="*/ 581466 h 581526"/>
                  <a:gd name="connsiteX26" fmla="*/ 349294 w 582946"/>
                  <a:gd name="connsiteY26" fmla="*/ 508793 h 581526"/>
                  <a:gd name="connsiteX27" fmla="*/ 404509 w 582946"/>
                  <a:gd name="connsiteY27" fmla="*/ 486082 h 581526"/>
                  <a:gd name="connsiteX28" fmla="*/ 455891 w 582946"/>
                  <a:gd name="connsiteY28" fmla="*/ 537464 h 581526"/>
                  <a:gd name="connsiteX29" fmla="*/ 538216 w 582946"/>
                  <a:gd name="connsiteY29" fmla="*/ 454998 h 581526"/>
                  <a:gd name="connsiteX30" fmla="*/ 487402 w 582946"/>
                  <a:gd name="connsiteY30" fmla="*/ 404325 h 581526"/>
                  <a:gd name="connsiteX31" fmla="*/ 511247 w 582946"/>
                  <a:gd name="connsiteY31" fmla="*/ 348543 h 581526"/>
                  <a:gd name="connsiteX32" fmla="*/ 349862 w 582946"/>
                  <a:gd name="connsiteY32" fmla="*/ 419796 h 581526"/>
                  <a:gd name="connsiteX33" fmla="*/ 342197 w 582946"/>
                  <a:gd name="connsiteY33" fmla="*/ 422919 h 581526"/>
                  <a:gd name="connsiteX34" fmla="*/ 240995 w 582946"/>
                  <a:gd name="connsiteY34" fmla="*/ 422919 h 581526"/>
                  <a:gd name="connsiteX35" fmla="*/ 233330 w 582946"/>
                  <a:gd name="connsiteY35" fmla="*/ 419796 h 581526"/>
                  <a:gd name="connsiteX36" fmla="*/ 160515 w 582946"/>
                  <a:gd name="connsiteY36" fmla="*/ 348827 h 581526"/>
                  <a:gd name="connsiteX37" fmla="*/ 157534 w 582946"/>
                  <a:gd name="connsiteY37" fmla="*/ 342155 h 581526"/>
                  <a:gd name="connsiteX38" fmla="*/ 147172 w 582946"/>
                  <a:gd name="connsiteY38" fmla="*/ 288219 h 581526"/>
                  <a:gd name="connsiteX39" fmla="*/ 156115 w 582946"/>
                  <a:gd name="connsiteY39" fmla="*/ 238114 h 581526"/>
                  <a:gd name="connsiteX40" fmla="*/ 158244 w 582946"/>
                  <a:gd name="connsiteY40" fmla="*/ 232720 h 581526"/>
                  <a:gd name="connsiteX41" fmla="*/ 233188 w 582946"/>
                  <a:gd name="connsiteY41" fmla="*/ 156499 h 581526"/>
                  <a:gd name="connsiteX42" fmla="*/ 237446 w 582946"/>
                  <a:gd name="connsiteY42" fmla="*/ 154653 h 581526"/>
                  <a:gd name="connsiteX43" fmla="*/ 345462 w 582946"/>
                  <a:gd name="connsiteY43" fmla="*/ 154653 h 581526"/>
                  <a:gd name="connsiteX44" fmla="*/ 349720 w 582946"/>
                  <a:gd name="connsiteY44" fmla="*/ 156499 h 581526"/>
                  <a:gd name="connsiteX45" fmla="*/ 424665 w 582946"/>
                  <a:gd name="connsiteY45" fmla="*/ 232720 h 581526"/>
                  <a:gd name="connsiteX46" fmla="*/ 426794 w 582946"/>
                  <a:gd name="connsiteY46" fmla="*/ 238114 h 581526"/>
                  <a:gd name="connsiteX47" fmla="*/ 436020 w 582946"/>
                  <a:gd name="connsiteY47" fmla="*/ 288644 h 581526"/>
                  <a:gd name="connsiteX48" fmla="*/ 425516 w 582946"/>
                  <a:gd name="connsiteY48" fmla="*/ 342581 h 581526"/>
                  <a:gd name="connsiteX49" fmla="*/ 422677 w 582946"/>
                  <a:gd name="connsiteY49" fmla="*/ 349252 h 581526"/>
                  <a:gd name="connsiteX50" fmla="*/ 349862 w 582946"/>
                  <a:gd name="connsiteY50" fmla="*/ 420364 h 5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82946" h="581526">
                    <a:moveTo>
                      <a:pt x="582927" y="348827"/>
                    </a:moveTo>
                    <a:lnTo>
                      <a:pt x="582927" y="232294"/>
                    </a:lnTo>
                    <a:lnTo>
                      <a:pt x="513093" y="232294"/>
                    </a:lnTo>
                    <a:cubicBezTo>
                      <a:pt x="508040" y="212366"/>
                      <a:pt x="500205" y="193261"/>
                      <a:pt x="489815" y="175518"/>
                    </a:cubicBezTo>
                    <a:lnTo>
                      <a:pt x="538784" y="126549"/>
                    </a:lnTo>
                    <a:lnTo>
                      <a:pt x="456459" y="44082"/>
                    </a:lnTo>
                    <a:lnTo>
                      <a:pt x="408057" y="92484"/>
                    </a:lnTo>
                    <a:cubicBezTo>
                      <a:pt x="389903" y="81654"/>
                      <a:pt x="370316" y="73421"/>
                      <a:pt x="349862" y="68070"/>
                    </a:cubicBezTo>
                    <a:lnTo>
                      <a:pt x="349862" y="-61"/>
                    </a:lnTo>
                    <a:lnTo>
                      <a:pt x="233330" y="-61"/>
                    </a:lnTo>
                    <a:lnTo>
                      <a:pt x="233330" y="67786"/>
                    </a:lnTo>
                    <a:cubicBezTo>
                      <a:pt x="212919" y="73138"/>
                      <a:pt x="193374" y="81370"/>
                      <a:pt x="175277" y="92200"/>
                    </a:cubicBezTo>
                    <a:lnTo>
                      <a:pt x="126875" y="43798"/>
                    </a:lnTo>
                    <a:lnTo>
                      <a:pt x="44408" y="126265"/>
                    </a:lnTo>
                    <a:lnTo>
                      <a:pt x="93519" y="175235"/>
                    </a:lnTo>
                    <a:cubicBezTo>
                      <a:pt x="83144" y="192991"/>
                      <a:pt x="75266" y="212096"/>
                      <a:pt x="70099" y="232011"/>
                    </a:cubicBezTo>
                    <a:lnTo>
                      <a:pt x="-19" y="232011"/>
                    </a:lnTo>
                    <a:lnTo>
                      <a:pt x="-19" y="348543"/>
                    </a:lnTo>
                    <a:lnTo>
                      <a:pt x="70951" y="348543"/>
                    </a:lnTo>
                    <a:cubicBezTo>
                      <a:pt x="76231" y="368145"/>
                      <a:pt x="84208" y="386923"/>
                      <a:pt x="94655" y="404325"/>
                    </a:cubicBezTo>
                    <a:lnTo>
                      <a:pt x="43840" y="454998"/>
                    </a:lnTo>
                    <a:lnTo>
                      <a:pt x="126307" y="537464"/>
                    </a:lnTo>
                    <a:lnTo>
                      <a:pt x="177689" y="486082"/>
                    </a:lnTo>
                    <a:cubicBezTo>
                      <a:pt x="194949" y="496075"/>
                      <a:pt x="213472" y="503711"/>
                      <a:pt x="232762" y="508793"/>
                    </a:cubicBezTo>
                    <a:lnTo>
                      <a:pt x="232762" y="581466"/>
                    </a:lnTo>
                    <a:lnTo>
                      <a:pt x="349294" y="581466"/>
                    </a:lnTo>
                    <a:lnTo>
                      <a:pt x="349294" y="508793"/>
                    </a:lnTo>
                    <a:cubicBezTo>
                      <a:pt x="368626" y="503711"/>
                      <a:pt x="387192" y="496075"/>
                      <a:pt x="404509" y="486082"/>
                    </a:cubicBezTo>
                    <a:lnTo>
                      <a:pt x="455891" y="537464"/>
                    </a:lnTo>
                    <a:lnTo>
                      <a:pt x="538216" y="454998"/>
                    </a:lnTo>
                    <a:lnTo>
                      <a:pt x="487402" y="404325"/>
                    </a:lnTo>
                    <a:cubicBezTo>
                      <a:pt x="497905" y="386923"/>
                      <a:pt x="505925" y="368159"/>
                      <a:pt x="511247" y="348543"/>
                    </a:cubicBezTo>
                    <a:close/>
                    <a:moveTo>
                      <a:pt x="349862" y="419796"/>
                    </a:moveTo>
                    <a:cubicBezTo>
                      <a:pt x="347393" y="421046"/>
                      <a:pt x="344837" y="422082"/>
                      <a:pt x="342197" y="422919"/>
                    </a:cubicBezTo>
                    <a:cubicBezTo>
                      <a:pt x="309580" y="435225"/>
                      <a:pt x="273612" y="435225"/>
                      <a:pt x="240995" y="422919"/>
                    </a:cubicBezTo>
                    <a:cubicBezTo>
                      <a:pt x="238369" y="422067"/>
                      <a:pt x="235814" y="421017"/>
                      <a:pt x="233330" y="419796"/>
                    </a:cubicBezTo>
                    <a:cubicBezTo>
                      <a:pt x="201308" y="405673"/>
                      <a:pt x="175447" y="380479"/>
                      <a:pt x="160515" y="348827"/>
                    </a:cubicBezTo>
                    <a:cubicBezTo>
                      <a:pt x="159521" y="346698"/>
                      <a:pt x="158386" y="344426"/>
                      <a:pt x="157534" y="342155"/>
                    </a:cubicBezTo>
                    <a:cubicBezTo>
                      <a:pt x="150664" y="324995"/>
                      <a:pt x="147158" y="306699"/>
                      <a:pt x="147172" y="288219"/>
                    </a:cubicBezTo>
                    <a:cubicBezTo>
                      <a:pt x="147116" y="271115"/>
                      <a:pt x="150139" y="254139"/>
                      <a:pt x="156115" y="238114"/>
                    </a:cubicBezTo>
                    <a:cubicBezTo>
                      <a:pt x="156824" y="236269"/>
                      <a:pt x="157392" y="234423"/>
                      <a:pt x="158244" y="232720"/>
                    </a:cubicBezTo>
                    <a:cubicBezTo>
                      <a:pt x="172580" y="198669"/>
                      <a:pt x="199392" y="171402"/>
                      <a:pt x="233188" y="156499"/>
                    </a:cubicBezTo>
                    <a:cubicBezTo>
                      <a:pt x="234522" y="155704"/>
                      <a:pt x="235956" y="155093"/>
                      <a:pt x="237446" y="154653"/>
                    </a:cubicBezTo>
                    <a:cubicBezTo>
                      <a:pt x="272093" y="140644"/>
                      <a:pt x="310814" y="140644"/>
                      <a:pt x="345462" y="154653"/>
                    </a:cubicBezTo>
                    <a:cubicBezTo>
                      <a:pt x="346952" y="155093"/>
                      <a:pt x="348386" y="155704"/>
                      <a:pt x="349720" y="156499"/>
                    </a:cubicBezTo>
                    <a:cubicBezTo>
                      <a:pt x="383573" y="171317"/>
                      <a:pt x="410413" y="198612"/>
                      <a:pt x="424665" y="232720"/>
                    </a:cubicBezTo>
                    <a:cubicBezTo>
                      <a:pt x="425516" y="234452"/>
                      <a:pt x="426226" y="236254"/>
                      <a:pt x="426794" y="238114"/>
                    </a:cubicBezTo>
                    <a:cubicBezTo>
                      <a:pt x="432911" y="254252"/>
                      <a:pt x="436048" y="271384"/>
                      <a:pt x="436020" y="288644"/>
                    </a:cubicBezTo>
                    <a:cubicBezTo>
                      <a:pt x="435991" y="307125"/>
                      <a:pt x="432429" y="325435"/>
                      <a:pt x="425516" y="342581"/>
                    </a:cubicBezTo>
                    <a:cubicBezTo>
                      <a:pt x="424665" y="344852"/>
                      <a:pt x="423671" y="347123"/>
                      <a:pt x="422677" y="349252"/>
                    </a:cubicBezTo>
                    <a:cubicBezTo>
                      <a:pt x="407788" y="380976"/>
                      <a:pt x="381926" y="406227"/>
                      <a:pt x="349862" y="420364"/>
                    </a:cubicBezTo>
                    <a:close/>
                  </a:path>
                </a:pathLst>
              </a:custGeom>
              <a:solidFill>
                <a:srgbClr val="FFFFFF"/>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824DD123-774A-053B-9E23-ED12F04F44D7}"/>
                  </a:ext>
                </a:extLst>
              </p:cNvPr>
              <p:cNvSpPr/>
              <p:nvPr/>
            </p:nvSpPr>
            <p:spPr>
              <a:xfrm>
                <a:off x="5815348" y="4337790"/>
                <a:ext cx="302899" cy="302899"/>
              </a:xfrm>
              <a:custGeom>
                <a:avLst/>
                <a:gdLst>
                  <a:gd name="connsiteX0" fmla="*/ 151431 w 302899"/>
                  <a:gd name="connsiteY0" fmla="*/ -61 h 302899"/>
                  <a:gd name="connsiteX1" fmla="*/ -19 w 302899"/>
                  <a:gd name="connsiteY1" fmla="*/ 151389 h 302899"/>
                  <a:gd name="connsiteX2" fmla="*/ 151431 w 302899"/>
                  <a:gd name="connsiteY2" fmla="*/ 302838 h 302899"/>
                  <a:gd name="connsiteX3" fmla="*/ 302880 w 302899"/>
                  <a:gd name="connsiteY3" fmla="*/ 151389 h 302899"/>
                  <a:gd name="connsiteX4" fmla="*/ 151431 w 302899"/>
                  <a:gd name="connsiteY4" fmla="*/ -61 h 302899"/>
                  <a:gd name="connsiteX5" fmla="*/ 151431 w 302899"/>
                  <a:gd name="connsiteY5" fmla="*/ 252734 h 302899"/>
                  <a:gd name="connsiteX6" fmla="*/ 50086 w 302899"/>
                  <a:gd name="connsiteY6" fmla="*/ 151389 h 302899"/>
                  <a:gd name="connsiteX7" fmla="*/ 151431 w 302899"/>
                  <a:gd name="connsiteY7" fmla="*/ 50044 h 302899"/>
                  <a:gd name="connsiteX8" fmla="*/ 252775 w 302899"/>
                  <a:gd name="connsiteY8" fmla="*/ 151389 h 302899"/>
                  <a:gd name="connsiteX9" fmla="*/ 151431 w 302899"/>
                  <a:gd name="connsiteY9" fmla="*/ 252734 h 302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2899" h="302899">
                    <a:moveTo>
                      <a:pt x="151431" y="-61"/>
                    </a:moveTo>
                    <a:cubicBezTo>
                      <a:pt x="67785" y="-61"/>
                      <a:pt x="-19" y="67744"/>
                      <a:pt x="-19" y="151389"/>
                    </a:cubicBezTo>
                    <a:cubicBezTo>
                      <a:pt x="-19" y="235034"/>
                      <a:pt x="67785" y="302838"/>
                      <a:pt x="151431" y="302838"/>
                    </a:cubicBezTo>
                    <a:cubicBezTo>
                      <a:pt x="235076" y="302838"/>
                      <a:pt x="302880" y="235034"/>
                      <a:pt x="302880" y="151389"/>
                    </a:cubicBezTo>
                    <a:cubicBezTo>
                      <a:pt x="302880" y="67744"/>
                      <a:pt x="235076" y="-61"/>
                      <a:pt x="151431" y="-61"/>
                    </a:cubicBezTo>
                    <a:close/>
                    <a:moveTo>
                      <a:pt x="151431" y="252734"/>
                    </a:moveTo>
                    <a:cubicBezTo>
                      <a:pt x="95464" y="252734"/>
                      <a:pt x="50086" y="207356"/>
                      <a:pt x="50086" y="151389"/>
                    </a:cubicBezTo>
                    <a:cubicBezTo>
                      <a:pt x="50086" y="95422"/>
                      <a:pt x="95464" y="50044"/>
                      <a:pt x="151431" y="50044"/>
                    </a:cubicBezTo>
                    <a:cubicBezTo>
                      <a:pt x="207397" y="50044"/>
                      <a:pt x="252775" y="95422"/>
                      <a:pt x="252775" y="151389"/>
                    </a:cubicBezTo>
                    <a:cubicBezTo>
                      <a:pt x="252775" y="207356"/>
                      <a:pt x="207397" y="252734"/>
                      <a:pt x="151431" y="252734"/>
                    </a:cubicBezTo>
                    <a:close/>
                  </a:path>
                </a:pathLst>
              </a:custGeom>
              <a:solidFill>
                <a:srgbClr val="FFFFFF"/>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0A659568-EBB6-4034-8E73-BBF4567A46EE}"/>
                  </a:ext>
                </a:extLst>
              </p:cNvPr>
              <p:cNvSpPr/>
              <p:nvPr/>
            </p:nvSpPr>
            <p:spPr>
              <a:xfrm>
                <a:off x="5910021" y="4432464"/>
                <a:ext cx="113551" cy="113551"/>
              </a:xfrm>
              <a:custGeom>
                <a:avLst/>
                <a:gdLst>
                  <a:gd name="connsiteX0" fmla="*/ 113533 w 113551"/>
                  <a:gd name="connsiteY0" fmla="*/ 56715 h 113551"/>
                  <a:gd name="connsiteX1" fmla="*/ 56757 w 113551"/>
                  <a:gd name="connsiteY1" fmla="*/ 113491 h 113551"/>
                  <a:gd name="connsiteX2" fmla="*/ -19 w 113551"/>
                  <a:gd name="connsiteY2" fmla="*/ 56715 h 113551"/>
                  <a:gd name="connsiteX3" fmla="*/ 56757 w 113551"/>
                  <a:gd name="connsiteY3" fmla="*/ -61 h 113551"/>
                  <a:gd name="connsiteX4" fmla="*/ 113533 w 113551"/>
                  <a:gd name="connsiteY4" fmla="*/ 56715 h 113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49" h="113549">
                    <a:moveTo>
                      <a:pt x="113533" y="56715"/>
                    </a:moveTo>
                    <a:cubicBezTo>
                      <a:pt x="113533" y="88070"/>
                      <a:pt x="88111" y="113491"/>
                      <a:pt x="56757" y="113491"/>
                    </a:cubicBezTo>
                    <a:cubicBezTo>
                      <a:pt x="25402" y="113491"/>
                      <a:pt x="-19" y="88070"/>
                      <a:pt x="-19" y="56715"/>
                    </a:cubicBezTo>
                    <a:cubicBezTo>
                      <a:pt x="-19" y="25361"/>
                      <a:pt x="25402" y="-61"/>
                      <a:pt x="56757" y="-61"/>
                    </a:cubicBezTo>
                    <a:cubicBezTo>
                      <a:pt x="88111" y="-61"/>
                      <a:pt x="113533" y="25361"/>
                      <a:pt x="113533" y="56715"/>
                    </a:cubicBezTo>
                    <a:close/>
                  </a:path>
                </a:pathLst>
              </a:custGeom>
              <a:solidFill>
                <a:srgbClr val="303031"/>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D385924C-D67D-307E-AC62-83448C127049}"/>
                  </a:ext>
                </a:extLst>
              </p:cNvPr>
              <p:cNvSpPr/>
              <p:nvPr/>
            </p:nvSpPr>
            <p:spPr>
              <a:xfrm>
                <a:off x="5639059" y="4162069"/>
                <a:ext cx="654199" cy="654341"/>
              </a:xfrm>
              <a:custGeom>
                <a:avLst/>
                <a:gdLst>
                  <a:gd name="connsiteX0" fmla="*/ 596127 w 654199"/>
                  <a:gd name="connsiteY0" fmla="*/ 292335 h 654341"/>
                  <a:gd name="connsiteX1" fmla="*/ 541906 w 654199"/>
                  <a:gd name="connsiteY1" fmla="*/ 161609 h 654341"/>
                  <a:gd name="connsiteX2" fmla="*/ 583069 w 654199"/>
                  <a:gd name="connsiteY2" fmla="*/ 120446 h 654341"/>
                  <a:gd name="connsiteX3" fmla="*/ 533816 w 654199"/>
                  <a:gd name="connsiteY3" fmla="*/ 71193 h 654341"/>
                  <a:gd name="connsiteX4" fmla="*/ 492653 w 654199"/>
                  <a:gd name="connsiteY4" fmla="*/ 112356 h 654341"/>
                  <a:gd name="connsiteX5" fmla="*/ 361927 w 654199"/>
                  <a:gd name="connsiteY5" fmla="*/ 58277 h 654341"/>
                  <a:gd name="connsiteX6" fmla="*/ 361927 w 654199"/>
                  <a:gd name="connsiteY6" fmla="*/ -61 h 654341"/>
                  <a:gd name="connsiteX7" fmla="*/ 292376 w 654199"/>
                  <a:gd name="connsiteY7" fmla="*/ -61 h 654341"/>
                  <a:gd name="connsiteX8" fmla="*/ 292376 w 654199"/>
                  <a:gd name="connsiteY8" fmla="*/ 58277 h 654341"/>
                  <a:gd name="connsiteX9" fmla="*/ 161650 w 654199"/>
                  <a:gd name="connsiteY9" fmla="*/ 112356 h 654341"/>
                  <a:gd name="connsiteX10" fmla="*/ 120488 w 654199"/>
                  <a:gd name="connsiteY10" fmla="*/ 71193 h 654341"/>
                  <a:gd name="connsiteX11" fmla="*/ 71235 w 654199"/>
                  <a:gd name="connsiteY11" fmla="*/ 120446 h 654341"/>
                  <a:gd name="connsiteX12" fmla="*/ 112397 w 654199"/>
                  <a:gd name="connsiteY12" fmla="*/ 161609 h 654341"/>
                  <a:gd name="connsiteX13" fmla="*/ 58318 w 654199"/>
                  <a:gd name="connsiteY13" fmla="*/ 292335 h 654341"/>
                  <a:gd name="connsiteX14" fmla="*/ -19 w 654199"/>
                  <a:gd name="connsiteY14" fmla="*/ 292335 h 654341"/>
                  <a:gd name="connsiteX15" fmla="*/ -19 w 654199"/>
                  <a:gd name="connsiteY15" fmla="*/ 361885 h 654341"/>
                  <a:gd name="connsiteX16" fmla="*/ 58034 w 654199"/>
                  <a:gd name="connsiteY16" fmla="*/ 361885 h 654341"/>
                  <a:gd name="connsiteX17" fmla="*/ 112113 w 654199"/>
                  <a:gd name="connsiteY17" fmla="*/ 492611 h 654341"/>
                  <a:gd name="connsiteX18" fmla="*/ 70951 w 654199"/>
                  <a:gd name="connsiteY18" fmla="*/ 533774 h 654341"/>
                  <a:gd name="connsiteX19" fmla="*/ 120204 w 654199"/>
                  <a:gd name="connsiteY19" fmla="*/ 583169 h 654341"/>
                  <a:gd name="connsiteX20" fmla="*/ 161366 w 654199"/>
                  <a:gd name="connsiteY20" fmla="*/ 541865 h 654341"/>
                  <a:gd name="connsiteX21" fmla="*/ 292093 w 654199"/>
                  <a:gd name="connsiteY21" fmla="*/ 596086 h 654341"/>
                  <a:gd name="connsiteX22" fmla="*/ 292093 w 654199"/>
                  <a:gd name="connsiteY22" fmla="*/ 654281 h 654341"/>
                  <a:gd name="connsiteX23" fmla="*/ 361643 w 654199"/>
                  <a:gd name="connsiteY23" fmla="*/ 654281 h 654341"/>
                  <a:gd name="connsiteX24" fmla="*/ 361643 w 654199"/>
                  <a:gd name="connsiteY24" fmla="*/ 596086 h 654341"/>
                  <a:gd name="connsiteX25" fmla="*/ 492370 w 654199"/>
                  <a:gd name="connsiteY25" fmla="*/ 541865 h 654341"/>
                  <a:gd name="connsiteX26" fmla="*/ 533532 w 654199"/>
                  <a:gd name="connsiteY26" fmla="*/ 583169 h 654341"/>
                  <a:gd name="connsiteX27" fmla="*/ 582785 w 654199"/>
                  <a:gd name="connsiteY27" fmla="*/ 533774 h 654341"/>
                  <a:gd name="connsiteX28" fmla="*/ 541623 w 654199"/>
                  <a:gd name="connsiteY28" fmla="*/ 492611 h 654341"/>
                  <a:gd name="connsiteX29" fmla="*/ 595843 w 654199"/>
                  <a:gd name="connsiteY29" fmla="*/ 361885 h 654341"/>
                  <a:gd name="connsiteX30" fmla="*/ 654181 w 654199"/>
                  <a:gd name="connsiteY30" fmla="*/ 361885 h 654341"/>
                  <a:gd name="connsiteX31" fmla="*/ 654181 w 654199"/>
                  <a:gd name="connsiteY31" fmla="*/ 292335 h 654341"/>
                  <a:gd name="connsiteX32" fmla="*/ 485130 w 654199"/>
                  <a:gd name="connsiteY32" fmla="*/ 435836 h 654341"/>
                  <a:gd name="connsiteX33" fmla="*/ 435877 w 654199"/>
                  <a:gd name="connsiteY33" fmla="*/ 485089 h 654341"/>
                  <a:gd name="connsiteX34" fmla="*/ 361927 w 654199"/>
                  <a:gd name="connsiteY34" fmla="*/ 515606 h 654341"/>
                  <a:gd name="connsiteX35" fmla="*/ 218568 w 654199"/>
                  <a:gd name="connsiteY35" fmla="*/ 485089 h 654341"/>
                  <a:gd name="connsiteX36" fmla="*/ 138656 w 654199"/>
                  <a:gd name="connsiteY36" fmla="*/ 361885 h 654341"/>
                  <a:gd name="connsiteX37" fmla="*/ 138656 w 654199"/>
                  <a:gd name="connsiteY37" fmla="*/ 292335 h 654341"/>
                  <a:gd name="connsiteX38" fmla="*/ 218568 w 654199"/>
                  <a:gd name="connsiteY38" fmla="*/ 169273 h 654341"/>
                  <a:gd name="connsiteX39" fmla="*/ 292376 w 654199"/>
                  <a:gd name="connsiteY39" fmla="*/ 138756 h 654341"/>
                  <a:gd name="connsiteX40" fmla="*/ 361927 w 654199"/>
                  <a:gd name="connsiteY40" fmla="*/ 138756 h 654341"/>
                  <a:gd name="connsiteX41" fmla="*/ 435877 w 654199"/>
                  <a:gd name="connsiteY41" fmla="*/ 169273 h 654341"/>
                  <a:gd name="connsiteX42" fmla="*/ 485130 w 654199"/>
                  <a:gd name="connsiteY42" fmla="*/ 218526 h 654341"/>
                  <a:gd name="connsiteX43" fmla="*/ 485130 w 654199"/>
                  <a:gd name="connsiteY43" fmla="*/ 435836 h 65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54199" h="654341">
                    <a:moveTo>
                      <a:pt x="596127" y="292335"/>
                    </a:moveTo>
                    <a:cubicBezTo>
                      <a:pt x="589868" y="244743"/>
                      <a:pt x="571174" y="199648"/>
                      <a:pt x="541906" y="161609"/>
                    </a:cubicBezTo>
                    <a:lnTo>
                      <a:pt x="583069" y="120446"/>
                    </a:lnTo>
                    <a:lnTo>
                      <a:pt x="533816" y="71193"/>
                    </a:lnTo>
                    <a:lnTo>
                      <a:pt x="492653" y="112356"/>
                    </a:lnTo>
                    <a:cubicBezTo>
                      <a:pt x="454628" y="83073"/>
                      <a:pt x="409519" y="64422"/>
                      <a:pt x="361927" y="58277"/>
                    </a:cubicBezTo>
                    <a:lnTo>
                      <a:pt x="361927" y="-61"/>
                    </a:lnTo>
                    <a:lnTo>
                      <a:pt x="292376" y="-61"/>
                    </a:lnTo>
                    <a:lnTo>
                      <a:pt x="292376" y="58277"/>
                    </a:lnTo>
                    <a:cubicBezTo>
                      <a:pt x="244784" y="64422"/>
                      <a:pt x="199676" y="83073"/>
                      <a:pt x="161650" y="112356"/>
                    </a:cubicBezTo>
                    <a:lnTo>
                      <a:pt x="120488" y="71193"/>
                    </a:lnTo>
                    <a:lnTo>
                      <a:pt x="71235" y="120446"/>
                    </a:lnTo>
                    <a:lnTo>
                      <a:pt x="112397" y="161609"/>
                    </a:lnTo>
                    <a:cubicBezTo>
                      <a:pt x="83115" y="199634"/>
                      <a:pt x="64450" y="244743"/>
                      <a:pt x="58318" y="292335"/>
                    </a:cubicBezTo>
                    <a:lnTo>
                      <a:pt x="-19" y="292335"/>
                    </a:lnTo>
                    <a:lnTo>
                      <a:pt x="-19" y="361885"/>
                    </a:lnTo>
                    <a:lnTo>
                      <a:pt x="58034" y="361885"/>
                    </a:lnTo>
                    <a:cubicBezTo>
                      <a:pt x="64166" y="409478"/>
                      <a:pt x="82831" y="454586"/>
                      <a:pt x="112113" y="492611"/>
                    </a:cubicBezTo>
                    <a:lnTo>
                      <a:pt x="70951" y="533774"/>
                    </a:lnTo>
                    <a:lnTo>
                      <a:pt x="120204" y="583169"/>
                    </a:lnTo>
                    <a:lnTo>
                      <a:pt x="161366" y="541865"/>
                    </a:lnTo>
                    <a:cubicBezTo>
                      <a:pt x="199378" y="571189"/>
                      <a:pt x="244486" y="589897"/>
                      <a:pt x="292093" y="596086"/>
                    </a:cubicBezTo>
                    <a:lnTo>
                      <a:pt x="292093" y="654281"/>
                    </a:lnTo>
                    <a:lnTo>
                      <a:pt x="361643" y="654281"/>
                    </a:lnTo>
                    <a:lnTo>
                      <a:pt x="361643" y="596086"/>
                    </a:lnTo>
                    <a:cubicBezTo>
                      <a:pt x="409250" y="589897"/>
                      <a:pt x="454358" y="571189"/>
                      <a:pt x="492370" y="541865"/>
                    </a:cubicBezTo>
                    <a:lnTo>
                      <a:pt x="533532" y="583169"/>
                    </a:lnTo>
                    <a:lnTo>
                      <a:pt x="582785" y="533774"/>
                    </a:lnTo>
                    <a:lnTo>
                      <a:pt x="541623" y="492611"/>
                    </a:lnTo>
                    <a:cubicBezTo>
                      <a:pt x="570891" y="454572"/>
                      <a:pt x="589584" y="409478"/>
                      <a:pt x="595843" y="361885"/>
                    </a:cubicBezTo>
                    <a:lnTo>
                      <a:pt x="654181" y="361885"/>
                    </a:lnTo>
                    <a:lnTo>
                      <a:pt x="654181" y="292335"/>
                    </a:lnTo>
                    <a:close/>
                    <a:moveTo>
                      <a:pt x="485130" y="435836"/>
                    </a:moveTo>
                    <a:cubicBezTo>
                      <a:pt x="471831" y="455097"/>
                      <a:pt x="455139" y="471789"/>
                      <a:pt x="435877" y="485089"/>
                    </a:cubicBezTo>
                    <a:cubicBezTo>
                      <a:pt x="413692" y="500433"/>
                      <a:pt x="388470" y="510836"/>
                      <a:pt x="361927" y="515606"/>
                    </a:cubicBezTo>
                    <a:cubicBezTo>
                      <a:pt x="311979" y="524818"/>
                      <a:pt x="260426" y="513846"/>
                      <a:pt x="218568" y="485089"/>
                    </a:cubicBezTo>
                    <a:cubicBezTo>
                      <a:pt x="176540" y="456346"/>
                      <a:pt x="147769" y="411976"/>
                      <a:pt x="138656" y="361885"/>
                    </a:cubicBezTo>
                    <a:cubicBezTo>
                      <a:pt x="134497" y="338891"/>
                      <a:pt x="134497" y="315329"/>
                      <a:pt x="138656" y="292335"/>
                    </a:cubicBezTo>
                    <a:cubicBezTo>
                      <a:pt x="147825" y="242301"/>
                      <a:pt x="176582" y="198002"/>
                      <a:pt x="218568" y="169273"/>
                    </a:cubicBezTo>
                    <a:cubicBezTo>
                      <a:pt x="240682" y="153901"/>
                      <a:pt x="265862" y="143497"/>
                      <a:pt x="292376" y="138756"/>
                    </a:cubicBezTo>
                    <a:cubicBezTo>
                      <a:pt x="315357" y="134398"/>
                      <a:pt x="338947" y="134398"/>
                      <a:pt x="361927" y="138756"/>
                    </a:cubicBezTo>
                    <a:cubicBezTo>
                      <a:pt x="388470" y="143525"/>
                      <a:pt x="413692" y="153929"/>
                      <a:pt x="435877" y="169273"/>
                    </a:cubicBezTo>
                    <a:cubicBezTo>
                      <a:pt x="455167" y="182530"/>
                      <a:pt x="471873" y="199237"/>
                      <a:pt x="485130" y="218526"/>
                    </a:cubicBezTo>
                    <a:cubicBezTo>
                      <a:pt x="530012" y="284003"/>
                      <a:pt x="530012" y="370345"/>
                      <a:pt x="485130" y="435836"/>
                    </a:cubicBezTo>
                    <a:close/>
                  </a:path>
                </a:pathLst>
              </a:custGeom>
              <a:solidFill>
                <a:srgbClr val="303031"/>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E851B932-1E28-7983-FCB4-9B45F0F6ADC7}"/>
                  </a:ext>
                </a:extLst>
              </p:cNvPr>
              <p:cNvSpPr/>
              <p:nvPr/>
            </p:nvSpPr>
            <p:spPr>
              <a:xfrm>
                <a:off x="6584660" y="3499495"/>
                <a:ext cx="211774" cy="211774"/>
              </a:xfrm>
              <a:custGeom>
                <a:avLst/>
                <a:gdLst>
                  <a:gd name="connsiteX0" fmla="*/ 106010 w 211774"/>
                  <a:gd name="connsiteY0" fmla="*/ -61 h 211774"/>
                  <a:gd name="connsiteX1" fmla="*/ -19 w 211774"/>
                  <a:gd name="connsiteY1" fmla="*/ 105684 h 211774"/>
                  <a:gd name="connsiteX2" fmla="*/ 105726 w 211774"/>
                  <a:gd name="connsiteY2" fmla="*/ 211713 h 211774"/>
                  <a:gd name="connsiteX3" fmla="*/ 211755 w 211774"/>
                  <a:gd name="connsiteY3" fmla="*/ 105968 h 211774"/>
                  <a:gd name="connsiteX4" fmla="*/ 211755 w 211774"/>
                  <a:gd name="connsiteY4" fmla="*/ 105826 h 211774"/>
                  <a:gd name="connsiteX5" fmla="*/ 106010 w 211774"/>
                  <a:gd name="connsiteY5" fmla="*/ -61 h 211774"/>
                  <a:gd name="connsiteX6" fmla="*/ 106010 w 211774"/>
                  <a:gd name="connsiteY6" fmla="*/ 176512 h 211774"/>
                  <a:gd name="connsiteX7" fmla="*/ 35040 w 211774"/>
                  <a:gd name="connsiteY7" fmla="*/ 105542 h 211774"/>
                  <a:gd name="connsiteX8" fmla="*/ 106010 w 211774"/>
                  <a:gd name="connsiteY8" fmla="*/ 34573 h 211774"/>
                  <a:gd name="connsiteX9" fmla="*/ 176980 w 211774"/>
                  <a:gd name="connsiteY9" fmla="*/ 105542 h 211774"/>
                  <a:gd name="connsiteX10" fmla="*/ 106010 w 211774"/>
                  <a:gd name="connsiteY10" fmla="*/ 176512 h 211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774" h="211774">
                    <a:moveTo>
                      <a:pt x="106010" y="-61"/>
                    </a:moveTo>
                    <a:cubicBezTo>
                      <a:pt x="47531" y="-146"/>
                      <a:pt x="66" y="47205"/>
                      <a:pt x="-19" y="105684"/>
                    </a:cubicBezTo>
                    <a:cubicBezTo>
                      <a:pt x="-104" y="164163"/>
                      <a:pt x="47247" y="211628"/>
                      <a:pt x="105726" y="211713"/>
                    </a:cubicBezTo>
                    <a:cubicBezTo>
                      <a:pt x="164205" y="211798"/>
                      <a:pt x="211670" y="164447"/>
                      <a:pt x="211755" y="105968"/>
                    </a:cubicBezTo>
                    <a:cubicBezTo>
                      <a:pt x="211755" y="105926"/>
                      <a:pt x="211755" y="105869"/>
                      <a:pt x="211755" y="105826"/>
                    </a:cubicBezTo>
                    <a:cubicBezTo>
                      <a:pt x="211755" y="47404"/>
                      <a:pt x="164432" y="24"/>
                      <a:pt x="106010" y="-61"/>
                    </a:cubicBezTo>
                    <a:close/>
                    <a:moveTo>
                      <a:pt x="106010" y="176512"/>
                    </a:moveTo>
                    <a:cubicBezTo>
                      <a:pt x="66821" y="176512"/>
                      <a:pt x="35040" y="144732"/>
                      <a:pt x="35040" y="105542"/>
                    </a:cubicBezTo>
                    <a:cubicBezTo>
                      <a:pt x="35040" y="66353"/>
                      <a:pt x="66821" y="34573"/>
                      <a:pt x="106010" y="34573"/>
                    </a:cubicBezTo>
                    <a:cubicBezTo>
                      <a:pt x="145199" y="34573"/>
                      <a:pt x="176980" y="66353"/>
                      <a:pt x="176980" y="105542"/>
                    </a:cubicBezTo>
                    <a:cubicBezTo>
                      <a:pt x="176980" y="144732"/>
                      <a:pt x="145199" y="176512"/>
                      <a:pt x="106010" y="176512"/>
                    </a:cubicBezTo>
                    <a:close/>
                  </a:path>
                </a:pathLst>
              </a:custGeom>
              <a:solidFill>
                <a:srgbClr val="FFFFFF"/>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6814B5C4-71A0-82CC-4418-025CAE546EAD}"/>
                  </a:ext>
                </a:extLst>
              </p:cNvPr>
              <p:cNvSpPr/>
              <p:nvPr/>
            </p:nvSpPr>
            <p:spPr>
              <a:xfrm>
                <a:off x="6650520" y="3565355"/>
                <a:ext cx="79770" cy="79770"/>
              </a:xfrm>
              <a:custGeom>
                <a:avLst/>
                <a:gdLst>
                  <a:gd name="connsiteX0" fmla="*/ 79751 w 79770"/>
                  <a:gd name="connsiteY0" fmla="*/ 39966 h 79770"/>
                  <a:gd name="connsiteX1" fmla="*/ 39724 w 79770"/>
                  <a:gd name="connsiteY1" fmla="*/ 79709 h 79770"/>
                  <a:gd name="connsiteX2" fmla="*/ -19 w 79770"/>
                  <a:gd name="connsiteY2" fmla="*/ 39682 h 79770"/>
                  <a:gd name="connsiteX3" fmla="*/ 39866 w 79770"/>
                  <a:gd name="connsiteY3" fmla="*/ -61 h 79770"/>
                  <a:gd name="connsiteX4" fmla="*/ 79751 w 79770"/>
                  <a:gd name="connsiteY4" fmla="*/ 39824 h 79770"/>
                  <a:gd name="connsiteX5" fmla="*/ 79751 w 79770"/>
                  <a:gd name="connsiteY5" fmla="*/ 39966 h 7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770" h="79770">
                    <a:moveTo>
                      <a:pt x="79751" y="39966"/>
                    </a:moveTo>
                    <a:cubicBezTo>
                      <a:pt x="79666" y="61995"/>
                      <a:pt x="61753" y="79794"/>
                      <a:pt x="39724" y="79709"/>
                    </a:cubicBezTo>
                    <a:cubicBezTo>
                      <a:pt x="17695" y="79624"/>
                      <a:pt x="-90" y="61711"/>
                      <a:pt x="-19" y="39682"/>
                    </a:cubicBezTo>
                    <a:cubicBezTo>
                      <a:pt x="66" y="17710"/>
                      <a:pt x="17894" y="-61"/>
                      <a:pt x="39866" y="-61"/>
                    </a:cubicBezTo>
                    <a:cubicBezTo>
                      <a:pt x="61895" y="-61"/>
                      <a:pt x="79751" y="17795"/>
                      <a:pt x="79751" y="39824"/>
                    </a:cubicBezTo>
                    <a:cubicBezTo>
                      <a:pt x="79751" y="39867"/>
                      <a:pt x="79751" y="39924"/>
                      <a:pt x="79751" y="39966"/>
                    </a:cubicBezTo>
                    <a:close/>
                  </a:path>
                </a:pathLst>
              </a:custGeom>
              <a:solidFill>
                <a:srgbClr val="303031"/>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2241C261-E753-3A37-6ED9-66520EE8ED21}"/>
                  </a:ext>
                </a:extLst>
              </p:cNvPr>
              <p:cNvSpPr/>
              <p:nvPr/>
            </p:nvSpPr>
            <p:spPr>
              <a:xfrm>
                <a:off x="6461741" y="3376859"/>
                <a:ext cx="457187" cy="456903"/>
              </a:xfrm>
              <a:custGeom>
                <a:avLst/>
                <a:gdLst>
                  <a:gd name="connsiteX0" fmla="*/ 416432 w 457187"/>
                  <a:gd name="connsiteY0" fmla="*/ 204048 h 456903"/>
                  <a:gd name="connsiteX1" fmla="*/ 378676 w 457187"/>
                  <a:gd name="connsiteY1" fmla="*/ 112781 h 456903"/>
                  <a:gd name="connsiteX2" fmla="*/ 407064 w 457187"/>
                  <a:gd name="connsiteY2" fmla="*/ 84393 h 456903"/>
                  <a:gd name="connsiteX3" fmla="*/ 372572 w 457187"/>
                  <a:gd name="connsiteY3" fmla="*/ 50044 h 456903"/>
                  <a:gd name="connsiteX4" fmla="*/ 344185 w 457187"/>
                  <a:gd name="connsiteY4" fmla="*/ 78432 h 456903"/>
                  <a:gd name="connsiteX5" fmla="*/ 252917 w 457187"/>
                  <a:gd name="connsiteY5" fmla="*/ 40676 h 456903"/>
                  <a:gd name="connsiteX6" fmla="*/ 252917 w 457187"/>
                  <a:gd name="connsiteY6" fmla="*/ -61 h 456903"/>
                  <a:gd name="connsiteX7" fmla="*/ 204374 w 457187"/>
                  <a:gd name="connsiteY7" fmla="*/ -61 h 456903"/>
                  <a:gd name="connsiteX8" fmla="*/ 204374 w 457187"/>
                  <a:gd name="connsiteY8" fmla="*/ 40676 h 456903"/>
                  <a:gd name="connsiteX9" fmla="*/ 112965 w 457187"/>
                  <a:gd name="connsiteY9" fmla="*/ 78432 h 456903"/>
                  <a:gd name="connsiteX10" fmla="*/ 84577 w 457187"/>
                  <a:gd name="connsiteY10" fmla="*/ 50044 h 456903"/>
                  <a:gd name="connsiteX11" fmla="*/ 50228 w 457187"/>
                  <a:gd name="connsiteY11" fmla="*/ 84393 h 456903"/>
                  <a:gd name="connsiteX12" fmla="*/ 78616 w 457187"/>
                  <a:gd name="connsiteY12" fmla="*/ 112781 h 456903"/>
                  <a:gd name="connsiteX13" fmla="*/ 40718 w 457187"/>
                  <a:gd name="connsiteY13" fmla="*/ 204048 h 456903"/>
                  <a:gd name="connsiteX14" fmla="*/ -19 w 457187"/>
                  <a:gd name="connsiteY14" fmla="*/ 204048 h 456903"/>
                  <a:gd name="connsiteX15" fmla="*/ -19 w 457187"/>
                  <a:gd name="connsiteY15" fmla="*/ 252734 h 456903"/>
                  <a:gd name="connsiteX16" fmla="*/ 40718 w 457187"/>
                  <a:gd name="connsiteY16" fmla="*/ 252734 h 456903"/>
                  <a:gd name="connsiteX17" fmla="*/ 78616 w 457187"/>
                  <a:gd name="connsiteY17" fmla="*/ 344001 h 456903"/>
                  <a:gd name="connsiteX18" fmla="*/ 50228 w 457187"/>
                  <a:gd name="connsiteY18" fmla="*/ 372389 h 456903"/>
                  <a:gd name="connsiteX19" fmla="*/ 84577 w 457187"/>
                  <a:gd name="connsiteY19" fmla="*/ 406738 h 456903"/>
                  <a:gd name="connsiteX20" fmla="*/ 112965 w 457187"/>
                  <a:gd name="connsiteY20" fmla="*/ 378350 h 456903"/>
                  <a:gd name="connsiteX21" fmla="*/ 204374 w 457187"/>
                  <a:gd name="connsiteY21" fmla="*/ 416106 h 456903"/>
                  <a:gd name="connsiteX22" fmla="*/ 204374 w 457187"/>
                  <a:gd name="connsiteY22" fmla="*/ 456843 h 456903"/>
                  <a:gd name="connsiteX23" fmla="*/ 252917 w 457187"/>
                  <a:gd name="connsiteY23" fmla="*/ 456843 h 456903"/>
                  <a:gd name="connsiteX24" fmla="*/ 252917 w 457187"/>
                  <a:gd name="connsiteY24" fmla="*/ 416106 h 456903"/>
                  <a:gd name="connsiteX25" fmla="*/ 344185 w 457187"/>
                  <a:gd name="connsiteY25" fmla="*/ 378350 h 456903"/>
                  <a:gd name="connsiteX26" fmla="*/ 372572 w 457187"/>
                  <a:gd name="connsiteY26" fmla="*/ 406738 h 456903"/>
                  <a:gd name="connsiteX27" fmla="*/ 407064 w 457187"/>
                  <a:gd name="connsiteY27" fmla="*/ 372389 h 456903"/>
                  <a:gd name="connsiteX28" fmla="*/ 378676 w 457187"/>
                  <a:gd name="connsiteY28" fmla="*/ 344001 h 456903"/>
                  <a:gd name="connsiteX29" fmla="*/ 416432 w 457187"/>
                  <a:gd name="connsiteY29" fmla="*/ 252734 h 456903"/>
                  <a:gd name="connsiteX30" fmla="*/ 457168 w 457187"/>
                  <a:gd name="connsiteY30" fmla="*/ 252734 h 456903"/>
                  <a:gd name="connsiteX31" fmla="*/ 457168 w 457187"/>
                  <a:gd name="connsiteY31" fmla="*/ 204048 h 456903"/>
                  <a:gd name="connsiteX32" fmla="*/ 338933 w 457187"/>
                  <a:gd name="connsiteY32" fmla="*/ 304258 h 456903"/>
                  <a:gd name="connsiteX33" fmla="*/ 304583 w 457187"/>
                  <a:gd name="connsiteY33" fmla="*/ 338749 h 456903"/>
                  <a:gd name="connsiteX34" fmla="*/ 252917 w 457187"/>
                  <a:gd name="connsiteY34" fmla="*/ 360040 h 456903"/>
                  <a:gd name="connsiteX35" fmla="*/ 228646 w 457187"/>
                  <a:gd name="connsiteY35" fmla="*/ 362311 h 456903"/>
                  <a:gd name="connsiteX36" fmla="*/ 204374 w 457187"/>
                  <a:gd name="connsiteY36" fmla="*/ 360040 h 456903"/>
                  <a:gd name="connsiteX37" fmla="*/ 152708 w 457187"/>
                  <a:gd name="connsiteY37" fmla="*/ 338749 h 456903"/>
                  <a:gd name="connsiteX38" fmla="*/ 118217 w 457187"/>
                  <a:gd name="connsiteY38" fmla="*/ 304258 h 456903"/>
                  <a:gd name="connsiteX39" fmla="*/ 96926 w 457187"/>
                  <a:gd name="connsiteY39" fmla="*/ 252734 h 456903"/>
                  <a:gd name="connsiteX40" fmla="*/ 96926 w 457187"/>
                  <a:gd name="connsiteY40" fmla="*/ 204048 h 456903"/>
                  <a:gd name="connsiteX41" fmla="*/ 118217 w 457187"/>
                  <a:gd name="connsiteY41" fmla="*/ 152524 h 456903"/>
                  <a:gd name="connsiteX42" fmla="*/ 152708 w 457187"/>
                  <a:gd name="connsiteY42" fmla="*/ 118033 h 456903"/>
                  <a:gd name="connsiteX43" fmla="*/ 204374 w 457187"/>
                  <a:gd name="connsiteY43" fmla="*/ 96742 h 456903"/>
                  <a:gd name="connsiteX44" fmla="*/ 228646 w 457187"/>
                  <a:gd name="connsiteY44" fmla="*/ 94471 h 456903"/>
                  <a:gd name="connsiteX45" fmla="*/ 252917 w 457187"/>
                  <a:gd name="connsiteY45" fmla="*/ 96742 h 456903"/>
                  <a:gd name="connsiteX46" fmla="*/ 304583 w 457187"/>
                  <a:gd name="connsiteY46" fmla="*/ 118033 h 456903"/>
                  <a:gd name="connsiteX47" fmla="*/ 338933 w 457187"/>
                  <a:gd name="connsiteY47" fmla="*/ 152524 h 456903"/>
                  <a:gd name="connsiteX48" fmla="*/ 360224 w 457187"/>
                  <a:gd name="connsiteY48" fmla="*/ 204048 h 456903"/>
                  <a:gd name="connsiteX49" fmla="*/ 360224 w 457187"/>
                  <a:gd name="connsiteY49" fmla="*/ 252734 h 456903"/>
                  <a:gd name="connsiteX50" fmla="*/ 338933 w 457187"/>
                  <a:gd name="connsiteY50" fmla="*/ 304258 h 456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57187" h="456903">
                    <a:moveTo>
                      <a:pt x="416432" y="204048"/>
                    </a:moveTo>
                    <a:cubicBezTo>
                      <a:pt x="412103" y="170834"/>
                      <a:pt x="399073" y="139352"/>
                      <a:pt x="378676" y="112781"/>
                    </a:cubicBezTo>
                    <a:lnTo>
                      <a:pt x="407064" y="84393"/>
                    </a:lnTo>
                    <a:lnTo>
                      <a:pt x="372572" y="50044"/>
                    </a:lnTo>
                    <a:lnTo>
                      <a:pt x="344185" y="78432"/>
                    </a:lnTo>
                    <a:cubicBezTo>
                      <a:pt x="317613" y="58035"/>
                      <a:pt x="286131" y="45005"/>
                      <a:pt x="252917" y="40676"/>
                    </a:cubicBezTo>
                    <a:lnTo>
                      <a:pt x="252917" y="-61"/>
                    </a:lnTo>
                    <a:lnTo>
                      <a:pt x="204374" y="-61"/>
                    </a:lnTo>
                    <a:lnTo>
                      <a:pt x="204374" y="40676"/>
                    </a:lnTo>
                    <a:cubicBezTo>
                      <a:pt x="171103" y="44976"/>
                      <a:pt x="139578" y="58006"/>
                      <a:pt x="112965" y="78432"/>
                    </a:cubicBezTo>
                    <a:lnTo>
                      <a:pt x="84577" y="50044"/>
                    </a:lnTo>
                    <a:lnTo>
                      <a:pt x="50228" y="84393"/>
                    </a:lnTo>
                    <a:lnTo>
                      <a:pt x="78616" y="112781"/>
                    </a:lnTo>
                    <a:cubicBezTo>
                      <a:pt x="58120" y="139310"/>
                      <a:pt x="45033" y="170806"/>
                      <a:pt x="40718" y="204048"/>
                    </a:cubicBezTo>
                    <a:lnTo>
                      <a:pt x="-19" y="204048"/>
                    </a:lnTo>
                    <a:lnTo>
                      <a:pt x="-19" y="252734"/>
                    </a:lnTo>
                    <a:lnTo>
                      <a:pt x="40718" y="252734"/>
                    </a:lnTo>
                    <a:cubicBezTo>
                      <a:pt x="45033" y="285976"/>
                      <a:pt x="58120" y="317472"/>
                      <a:pt x="78616" y="344001"/>
                    </a:cubicBezTo>
                    <a:lnTo>
                      <a:pt x="50228" y="372389"/>
                    </a:lnTo>
                    <a:lnTo>
                      <a:pt x="84577" y="406738"/>
                    </a:lnTo>
                    <a:lnTo>
                      <a:pt x="112965" y="378350"/>
                    </a:lnTo>
                    <a:cubicBezTo>
                      <a:pt x="139578" y="398775"/>
                      <a:pt x="171103" y="411805"/>
                      <a:pt x="204374" y="416106"/>
                    </a:cubicBezTo>
                    <a:lnTo>
                      <a:pt x="204374" y="456843"/>
                    </a:lnTo>
                    <a:lnTo>
                      <a:pt x="252917" y="456843"/>
                    </a:lnTo>
                    <a:lnTo>
                      <a:pt x="252917" y="416106"/>
                    </a:lnTo>
                    <a:cubicBezTo>
                      <a:pt x="286131" y="411777"/>
                      <a:pt x="317613" y="398747"/>
                      <a:pt x="344185" y="378350"/>
                    </a:cubicBezTo>
                    <a:lnTo>
                      <a:pt x="372572" y="406738"/>
                    </a:lnTo>
                    <a:lnTo>
                      <a:pt x="407064" y="372389"/>
                    </a:lnTo>
                    <a:lnTo>
                      <a:pt x="378676" y="344001"/>
                    </a:lnTo>
                    <a:cubicBezTo>
                      <a:pt x="399073" y="317430"/>
                      <a:pt x="412103" y="285947"/>
                      <a:pt x="416432" y="252734"/>
                    </a:cubicBezTo>
                    <a:lnTo>
                      <a:pt x="457168" y="252734"/>
                    </a:lnTo>
                    <a:lnTo>
                      <a:pt x="457168" y="204048"/>
                    </a:lnTo>
                    <a:close/>
                    <a:moveTo>
                      <a:pt x="338933" y="304258"/>
                    </a:moveTo>
                    <a:cubicBezTo>
                      <a:pt x="329678" y="317742"/>
                      <a:pt x="318040" y="329438"/>
                      <a:pt x="304583" y="338749"/>
                    </a:cubicBezTo>
                    <a:cubicBezTo>
                      <a:pt x="289069" y="349423"/>
                      <a:pt x="271455" y="356676"/>
                      <a:pt x="252917" y="360040"/>
                    </a:cubicBezTo>
                    <a:cubicBezTo>
                      <a:pt x="244912" y="361587"/>
                      <a:pt x="236793" y="362339"/>
                      <a:pt x="228646" y="362311"/>
                    </a:cubicBezTo>
                    <a:cubicBezTo>
                      <a:pt x="220499" y="362353"/>
                      <a:pt x="212365" y="361601"/>
                      <a:pt x="204374" y="360040"/>
                    </a:cubicBezTo>
                    <a:cubicBezTo>
                      <a:pt x="185823" y="356733"/>
                      <a:pt x="168208" y="349466"/>
                      <a:pt x="152708" y="338749"/>
                    </a:cubicBezTo>
                    <a:cubicBezTo>
                      <a:pt x="139252" y="329395"/>
                      <a:pt x="127571" y="317714"/>
                      <a:pt x="118217" y="304258"/>
                    </a:cubicBezTo>
                    <a:cubicBezTo>
                      <a:pt x="107515" y="288800"/>
                      <a:pt x="100261" y="271228"/>
                      <a:pt x="96926" y="252734"/>
                    </a:cubicBezTo>
                    <a:cubicBezTo>
                      <a:pt x="93903" y="236652"/>
                      <a:pt x="93903" y="220130"/>
                      <a:pt x="96926" y="204048"/>
                    </a:cubicBezTo>
                    <a:cubicBezTo>
                      <a:pt x="100261" y="185554"/>
                      <a:pt x="107515" y="167981"/>
                      <a:pt x="118217" y="152524"/>
                    </a:cubicBezTo>
                    <a:cubicBezTo>
                      <a:pt x="127571" y="139068"/>
                      <a:pt x="139252" y="127387"/>
                      <a:pt x="152708" y="118033"/>
                    </a:cubicBezTo>
                    <a:cubicBezTo>
                      <a:pt x="168208" y="107316"/>
                      <a:pt x="185823" y="100049"/>
                      <a:pt x="204374" y="96742"/>
                    </a:cubicBezTo>
                    <a:cubicBezTo>
                      <a:pt x="212365" y="95181"/>
                      <a:pt x="220499" y="94428"/>
                      <a:pt x="228646" y="94471"/>
                    </a:cubicBezTo>
                    <a:cubicBezTo>
                      <a:pt x="236793" y="94442"/>
                      <a:pt x="244926" y="95195"/>
                      <a:pt x="252917" y="96742"/>
                    </a:cubicBezTo>
                    <a:cubicBezTo>
                      <a:pt x="271455" y="100106"/>
                      <a:pt x="289069" y="107359"/>
                      <a:pt x="304583" y="118033"/>
                    </a:cubicBezTo>
                    <a:cubicBezTo>
                      <a:pt x="318040" y="127344"/>
                      <a:pt x="329678" y="139040"/>
                      <a:pt x="338933" y="152524"/>
                    </a:cubicBezTo>
                    <a:cubicBezTo>
                      <a:pt x="349635" y="167981"/>
                      <a:pt x="356888" y="185554"/>
                      <a:pt x="360224" y="204048"/>
                    </a:cubicBezTo>
                    <a:cubicBezTo>
                      <a:pt x="363247" y="220130"/>
                      <a:pt x="363247" y="236652"/>
                      <a:pt x="360224" y="252734"/>
                    </a:cubicBezTo>
                    <a:cubicBezTo>
                      <a:pt x="356888" y="271228"/>
                      <a:pt x="349635" y="288800"/>
                      <a:pt x="338933" y="304258"/>
                    </a:cubicBezTo>
                    <a:close/>
                  </a:path>
                </a:pathLst>
              </a:custGeom>
              <a:solidFill>
                <a:srgbClr val="303031"/>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375" name="Group 374">
              <a:extLst>
                <a:ext uri="{FF2B5EF4-FFF2-40B4-BE49-F238E27FC236}">
                  <a16:creationId xmlns:a16="http://schemas.microsoft.com/office/drawing/2014/main" id="{60D73728-364B-451A-AABF-387D67AF1F1B}"/>
                </a:ext>
              </a:extLst>
            </p:cNvPr>
            <p:cNvGrpSpPr/>
            <p:nvPr/>
          </p:nvGrpSpPr>
          <p:grpSpPr>
            <a:xfrm>
              <a:off x="4190406" y="2954158"/>
              <a:ext cx="2753905" cy="1607786"/>
              <a:chOff x="2729250" y="3152643"/>
              <a:chExt cx="2468738" cy="1441300"/>
            </a:xfrm>
          </p:grpSpPr>
          <p:sp>
            <p:nvSpPr>
              <p:cNvPr id="34" name="Freeform: Shape 33">
                <a:extLst>
                  <a:ext uri="{FF2B5EF4-FFF2-40B4-BE49-F238E27FC236}">
                    <a16:creationId xmlns:a16="http://schemas.microsoft.com/office/drawing/2014/main" id="{4DA02D06-5B33-D903-AF58-529EDE5C1203}"/>
                  </a:ext>
                </a:extLst>
              </p:cNvPr>
              <p:cNvSpPr/>
              <p:nvPr/>
            </p:nvSpPr>
            <p:spPr>
              <a:xfrm>
                <a:off x="2729250" y="3152643"/>
                <a:ext cx="2468738" cy="1441300"/>
              </a:xfrm>
              <a:custGeom>
                <a:avLst/>
                <a:gdLst>
                  <a:gd name="connsiteX0" fmla="*/ 1987139 w 2040279"/>
                  <a:gd name="connsiteY0" fmla="*/ 692179 h 1191157"/>
                  <a:gd name="connsiteX1" fmla="*/ 1935899 w 2040279"/>
                  <a:gd name="connsiteY1" fmla="*/ 731354 h 1191157"/>
                  <a:gd name="connsiteX2" fmla="*/ 1669762 w 2040279"/>
                  <a:gd name="connsiteY2" fmla="*/ 731354 h 1191157"/>
                  <a:gd name="connsiteX3" fmla="*/ 1669762 w 2040279"/>
                  <a:gd name="connsiteY3" fmla="*/ 295457 h 1191157"/>
                  <a:gd name="connsiteX4" fmla="*/ 657732 w 2040279"/>
                  <a:gd name="connsiteY4" fmla="*/ 295457 h 1191157"/>
                  <a:gd name="connsiteX5" fmla="*/ 657732 w 2040279"/>
                  <a:gd name="connsiteY5" fmla="*/ 287935 h 1191157"/>
                  <a:gd name="connsiteX6" fmla="*/ 369737 w 2040279"/>
                  <a:gd name="connsiteY6" fmla="*/ -61 h 1191157"/>
                  <a:gd name="connsiteX7" fmla="*/ 81741 w 2040279"/>
                  <a:gd name="connsiteY7" fmla="*/ 287935 h 1191157"/>
                  <a:gd name="connsiteX8" fmla="*/ 81741 w 2040279"/>
                  <a:gd name="connsiteY8" fmla="*/ 295457 h 1191157"/>
                  <a:gd name="connsiteX9" fmla="*/ 51650 w 2040279"/>
                  <a:gd name="connsiteY9" fmla="*/ 295457 h 1191157"/>
                  <a:gd name="connsiteX10" fmla="*/ -16 w 2040279"/>
                  <a:gd name="connsiteY10" fmla="*/ 347123 h 1191157"/>
                  <a:gd name="connsiteX11" fmla="*/ -16 w 2040279"/>
                  <a:gd name="connsiteY11" fmla="*/ 1138863 h 1191157"/>
                  <a:gd name="connsiteX12" fmla="*/ 51080 w 2040279"/>
                  <a:gd name="connsiteY12" fmla="*/ 1191097 h 1191157"/>
                  <a:gd name="connsiteX13" fmla="*/ 51650 w 2040279"/>
                  <a:gd name="connsiteY13" fmla="*/ 1191097 h 1191157"/>
                  <a:gd name="connsiteX14" fmla="*/ 1669762 w 2040279"/>
                  <a:gd name="connsiteY14" fmla="*/ 1191097 h 1191157"/>
                  <a:gd name="connsiteX15" fmla="*/ 1669762 w 2040279"/>
                  <a:gd name="connsiteY15" fmla="*/ 759742 h 1191157"/>
                  <a:gd name="connsiteX16" fmla="*/ 1935757 w 2040279"/>
                  <a:gd name="connsiteY16" fmla="*/ 759742 h 1191157"/>
                  <a:gd name="connsiteX17" fmla="*/ 2001347 w 2040279"/>
                  <a:gd name="connsiteY17" fmla="*/ 796660 h 1191157"/>
                  <a:gd name="connsiteX18" fmla="*/ 2038280 w 2040279"/>
                  <a:gd name="connsiteY18" fmla="*/ 731070 h 1191157"/>
                  <a:gd name="connsiteX19" fmla="*/ 1986997 w 2040279"/>
                  <a:gd name="connsiteY19" fmla="*/ 692179 h 119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40279" h="1191157">
                    <a:moveTo>
                      <a:pt x="1987139" y="692179"/>
                    </a:moveTo>
                    <a:cubicBezTo>
                      <a:pt x="1963194" y="692221"/>
                      <a:pt x="1942215" y="708261"/>
                      <a:pt x="1935899" y="731354"/>
                    </a:cubicBezTo>
                    <a:lnTo>
                      <a:pt x="1669762" y="731354"/>
                    </a:lnTo>
                    <a:lnTo>
                      <a:pt x="1669762" y="295457"/>
                    </a:lnTo>
                    <a:lnTo>
                      <a:pt x="657732" y="295457"/>
                    </a:lnTo>
                    <a:cubicBezTo>
                      <a:pt x="657732" y="292903"/>
                      <a:pt x="657732" y="290490"/>
                      <a:pt x="657732" y="287935"/>
                    </a:cubicBezTo>
                    <a:cubicBezTo>
                      <a:pt x="657732" y="128877"/>
                      <a:pt x="528793" y="-61"/>
                      <a:pt x="369737" y="-61"/>
                    </a:cubicBezTo>
                    <a:cubicBezTo>
                      <a:pt x="210681" y="-61"/>
                      <a:pt x="81741" y="128877"/>
                      <a:pt x="81741" y="287935"/>
                    </a:cubicBezTo>
                    <a:cubicBezTo>
                      <a:pt x="81741" y="290490"/>
                      <a:pt x="81741" y="292903"/>
                      <a:pt x="81741" y="295457"/>
                    </a:cubicBezTo>
                    <a:lnTo>
                      <a:pt x="51650" y="295457"/>
                    </a:lnTo>
                    <a:cubicBezTo>
                      <a:pt x="23116" y="295457"/>
                      <a:pt x="-16" y="318594"/>
                      <a:pt x="-16" y="347123"/>
                    </a:cubicBezTo>
                    <a:lnTo>
                      <a:pt x="-16" y="1138863"/>
                    </a:lnTo>
                    <a:cubicBezTo>
                      <a:pt x="-330" y="1167392"/>
                      <a:pt x="22547" y="1190784"/>
                      <a:pt x="51080" y="1191097"/>
                    </a:cubicBezTo>
                    <a:cubicBezTo>
                      <a:pt x="51270" y="1191097"/>
                      <a:pt x="51460" y="1191097"/>
                      <a:pt x="51650" y="1191097"/>
                    </a:cubicBezTo>
                    <a:lnTo>
                      <a:pt x="1669762" y="1191097"/>
                    </a:lnTo>
                    <a:lnTo>
                      <a:pt x="1669762" y="759742"/>
                    </a:lnTo>
                    <a:lnTo>
                      <a:pt x="1935757" y="759742"/>
                    </a:lnTo>
                    <a:cubicBezTo>
                      <a:pt x="1943677" y="788059"/>
                      <a:pt x="1973044" y="804581"/>
                      <a:pt x="2001347" y="796660"/>
                    </a:cubicBezTo>
                    <a:cubicBezTo>
                      <a:pt x="2029664" y="788754"/>
                      <a:pt x="2046200" y="759387"/>
                      <a:pt x="2038280" y="731070"/>
                    </a:cubicBezTo>
                    <a:cubicBezTo>
                      <a:pt x="2031850" y="708076"/>
                      <a:pt x="2010885" y="692165"/>
                      <a:pt x="1986997" y="692179"/>
                    </a:cubicBezTo>
                    <a:close/>
                  </a:path>
                </a:pathLst>
              </a:custGeom>
              <a:solidFill>
                <a:schemeClr val="accent2"/>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Shape 34">
                <a:extLst>
                  <a:ext uri="{FF2B5EF4-FFF2-40B4-BE49-F238E27FC236}">
                    <a16:creationId xmlns:a16="http://schemas.microsoft.com/office/drawing/2014/main" id="{DBD193BB-CF43-A742-E79C-2A4CFC31AF52}"/>
                  </a:ext>
                </a:extLst>
              </p:cNvPr>
              <p:cNvSpPr/>
              <p:nvPr/>
            </p:nvSpPr>
            <p:spPr>
              <a:xfrm>
                <a:off x="2913427" y="3259917"/>
                <a:ext cx="538597" cy="538597"/>
              </a:xfrm>
              <a:custGeom>
                <a:avLst/>
                <a:gdLst>
                  <a:gd name="connsiteX0" fmla="*/ 445123 w 445122"/>
                  <a:gd name="connsiteY0" fmla="*/ 222561 h 445122"/>
                  <a:gd name="connsiteX1" fmla="*/ 222561 w 445122"/>
                  <a:gd name="connsiteY1" fmla="*/ 445123 h 445122"/>
                  <a:gd name="connsiteX2" fmla="*/ 0 w 445122"/>
                  <a:gd name="connsiteY2" fmla="*/ 222561 h 445122"/>
                  <a:gd name="connsiteX3" fmla="*/ 222561 w 445122"/>
                  <a:gd name="connsiteY3" fmla="*/ 0 h 445122"/>
                  <a:gd name="connsiteX4" fmla="*/ 445123 w 445122"/>
                  <a:gd name="connsiteY4" fmla="*/ 222561 h 445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122" h="445122">
                    <a:moveTo>
                      <a:pt x="445123" y="222561"/>
                    </a:moveTo>
                    <a:cubicBezTo>
                      <a:pt x="445123" y="345479"/>
                      <a:pt x="345479" y="445123"/>
                      <a:pt x="222561" y="445123"/>
                    </a:cubicBezTo>
                    <a:cubicBezTo>
                      <a:pt x="99644" y="445123"/>
                      <a:pt x="0" y="345479"/>
                      <a:pt x="0" y="222561"/>
                    </a:cubicBezTo>
                    <a:cubicBezTo>
                      <a:pt x="0" y="99644"/>
                      <a:pt x="99644" y="0"/>
                      <a:pt x="222561" y="0"/>
                    </a:cubicBezTo>
                    <a:cubicBezTo>
                      <a:pt x="345479" y="0"/>
                      <a:pt x="445123" y="99644"/>
                      <a:pt x="445123" y="222561"/>
                    </a:cubicBezTo>
                    <a:close/>
                  </a:path>
                </a:pathLst>
              </a:custGeom>
              <a:solidFill>
                <a:srgbClr val="FFFFFF"/>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tx1">
                        <a:lumMod val="75000"/>
                        <a:lumOff val="25000"/>
                      </a:schemeClr>
                    </a:solidFill>
                    <a:latin typeface="Lora" pitchFamily="2" charset="0"/>
                  </a:rPr>
                  <a:t>02</a:t>
                </a:r>
              </a:p>
            </p:txBody>
          </p:sp>
        </p:grpSp>
        <p:grpSp>
          <p:nvGrpSpPr>
            <p:cNvPr id="369" name="Group 368">
              <a:extLst>
                <a:ext uri="{FF2B5EF4-FFF2-40B4-BE49-F238E27FC236}">
                  <a16:creationId xmlns:a16="http://schemas.microsoft.com/office/drawing/2014/main" id="{48A92E8C-6A6C-76E0-47AF-14B72D0DC472}"/>
                </a:ext>
              </a:extLst>
            </p:cNvPr>
            <p:cNvGrpSpPr/>
            <p:nvPr/>
          </p:nvGrpSpPr>
          <p:grpSpPr>
            <a:xfrm>
              <a:off x="4653661" y="4804433"/>
              <a:ext cx="2615636" cy="1607210"/>
              <a:chOff x="3144537" y="4811323"/>
              <a:chExt cx="2344787" cy="1440784"/>
            </a:xfrm>
          </p:grpSpPr>
          <p:sp>
            <p:nvSpPr>
              <p:cNvPr id="81" name="Freeform: Shape 80">
                <a:extLst>
                  <a:ext uri="{FF2B5EF4-FFF2-40B4-BE49-F238E27FC236}">
                    <a16:creationId xmlns:a16="http://schemas.microsoft.com/office/drawing/2014/main" id="{C757E840-1048-3CF4-0395-1E9B39C33DFC}"/>
                  </a:ext>
                </a:extLst>
              </p:cNvPr>
              <p:cNvSpPr/>
              <p:nvPr/>
            </p:nvSpPr>
            <p:spPr>
              <a:xfrm>
                <a:off x="3144537" y="4811323"/>
                <a:ext cx="2344787" cy="1440784"/>
              </a:xfrm>
              <a:custGeom>
                <a:avLst/>
                <a:gdLst>
                  <a:gd name="connsiteX0" fmla="*/ 1921843 w 1937841"/>
                  <a:gd name="connsiteY0" fmla="*/ 52173 h 1190731"/>
                  <a:gd name="connsiteX1" fmla="*/ 1846573 w 1937841"/>
                  <a:gd name="connsiteY1" fmla="*/ 51804 h 1190731"/>
                  <a:gd name="connsiteX2" fmla="*/ 1837815 w 1937841"/>
                  <a:gd name="connsiteY2" fmla="*/ 116046 h 1190731"/>
                  <a:gd name="connsiteX3" fmla="*/ 1658403 w 1937841"/>
                  <a:gd name="connsiteY3" fmla="*/ 295600 h 1190731"/>
                  <a:gd name="connsiteX4" fmla="*/ 657729 w 1937841"/>
                  <a:gd name="connsiteY4" fmla="*/ 295600 h 1190731"/>
                  <a:gd name="connsiteX5" fmla="*/ 657729 w 1937841"/>
                  <a:gd name="connsiteY5" fmla="*/ 287935 h 1190731"/>
                  <a:gd name="connsiteX6" fmla="*/ 369734 w 1937841"/>
                  <a:gd name="connsiteY6" fmla="*/ -61 h 1190731"/>
                  <a:gd name="connsiteX7" fmla="*/ 81738 w 1937841"/>
                  <a:gd name="connsiteY7" fmla="*/ 287935 h 1190731"/>
                  <a:gd name="connsiteX8" fmla="*/ 81738 w 1937841"/>
                  <a:gd name="connsiteY8" fmla="*/ 295600 h 1190731"/>
                  <a:gd name="connsiteX9" fmla="*/ 51647 w 1937841"/>
                  <a:gd name="connsiteY9" fmla="*/ 295600 h 1190731"/>
                  <a:gd name="connsiteX10" fmla="*/ -19 w 1937841"/>
                  <a:gd name="connsiteY10" fmla="*/ 347265 h 1190731"/>
                  <a:gd name="connsiteX11" fmla="*/ -19 w 1937841"/>
                  <a:gd name="connsiteY11" fmla="*/ 1139005 h 1190731"/>
                  <a:gd name="connsiteX12" fmla="*/ 51647 w 1937841"/>
                  <a:gd name="connsiteY12" fmla="*/ 1190671 h 1190731"/>
                  <a:gd name="connsiteX13" fmla="*/ 1669759 w 1937841"/>
                  <a:gd name="connsiteY13" fmla="*/ 1190671 h 1190731"/>
                  <a:gd name="connsiteX14" fmla="*/ 1669759 w 1937841"/>
                  <a:gd name="connsiteY14" fmla="*/ 324839 h 1190731"/>
                  <a:gd name="connsiteX15" fmla="*/ 1857829 w 1937841"/>
                  <a:gd name="connsiteY15" fmla="*/ 136627 h 1190731"/>
                  <a:gd name="connsiteX16" fmla="*/ 1930601 w 1937841"/>
                  <a:gd name="connsiteY16" fmla="*/ 117380 h 1190731"/>
                  <a:gd name="connsiteX17" fmla="*/ 1921843 w 1937841"/>
                  <a:gd name="connsiteY17" fmla="*/ 52599 h 119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37841" h="1190731">
                    <a:moveTo>
                      <a:pt x="1921843" y="52173"/>
                    </a:moveTo>
                    <a:cubicBezTo>
                      <a:pt x="1901163" y="31280"/>
                      <a:pt x="1867452" y="31124"/>
                      <a:pt x="1846573" y="51804"/>
                    </a:cubicBezTo>
                    <a:cubicBezTo>
                      <a:pt x="1829441" y="68766"/>
                      <a:pt x="1825850" y="95124"/>
                      <a:pt x="1837815" y="116046"/>
                    </a:cubicBezTo>
                    <a:lnTo>
                      <a:pt x="1658403" y="295600"/>
                    </a:lnTo>
                    <a:lnTo>
                      <a:pt x="657729" y="295600"/>
                    </a:lnTo>
                    <a:cubicBezTo>
                      <a:pt x="657729" y="293045"/>
                      <a:pt x="657729" y="290490"/>
                      <a:pt x="657729" y="287935"/>
                    </a:cubicBezTo>
                    <a:cubicBezTo>
                      <a:pt x="657729" y="128877"/>
                      <a:pt x="528790" y="-61"/>
                      <a:pt x="369734" y="-61"/>
                    </a:cubicBezTo>
                    <a:cubicBezTo>
                      <a:pt x="210678" y="-61"/>
                      <a:pt x="81738" y="128877"/>
                      <a:pt x="81738" y="287935"/>
                    </a:cubicBezTo>
                    <a:cubicBezTo>
                      <a:pt x="81738" y="290490"/>
                      <a:pt x="81738" y="293045"/>
                      <a:pt x="81738" y="295600"/>
                    </a:cubicBezTo>
                    <a:lnTo>
                      <a:pt x="51647" y="295600"/>
                    </a:lnTo>
                    <a:cubicBezTo>
                      <a:pt x="23113" y="295600"/>
                      <a:pt x="-19" y="318736"/>
                      <a:pt x="-19" y="347265"/>
                    </a:cubicBezTo>
                    <a:lnTo>
                      <a:pt x="-19" y="1139005"/>
                    </a:lnTo>
                    <a:cubicBezTo>
                      <a:pt x="-19" y="1167535"/>
                      <a:pt x="23113" y="1190671"/>
                      <a:pt x="51647" y="1190671"/>
                    </a:cubicBezTo>
                    <a:lnTo>
                      <a:pt x="1669759" y="1190671"/>
                    </a:lnTo>
                    <a:lnTo>
                      <a:pt x="1669759" y="324839"/>
                    </a:lnTo>
                    <a:lnTo>
                      <a:pt x="1857829" y="136627"/>
                    </a:lnTo>
                    <a:cubicBezTo>
                      <a:pt x="1883236" y="151403"/>
                      <a:pt x="1915825" y="142788"/>
                      <a:pt x="1930601" y="117380"/>
                    </a:cubicBezTo>
                    <a:cubicBezTo>
                      <a:pt x="1942851" y="96331"/>
                      <a:pt x="1939245" y="69646"/>
                      <a:pt x="1921843" y="52599"/>
                    </a:cubicBezTo>
                    <a:close/>
                  </a:path>
                </a:pathLst>
              </a:custGeom>
              <a:solidFill>
                <a:schemeClr val="accent1"/>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 name="Freeform: Shape 81">
                <a:extLst>
                  <a:ext uri="{FF2B5EF4-FFF2-40B4-BE49-F238E27FC236}">
                    <a16:creationId xmlns:a16="http://schemas.microsoft.com/office/drawing/2014/main" id="{C03FB86A-C40B-41B8-BF89-FFAEC33961ED}"/>
                  </a:ext>
                </a:extLst>
              </p:cNvPr>
              <p:cNvSpPr/>
              <p:nvPr/>
            </p:nvSpPr>
            <p:spPr>
              <a:xfrm>
                <a:off x="3318561" y="4879162"/>
                <a:ext cx="538598" cy="538597"/>
              </a:xfrm>
              <a:custGeom>
                <a:avLst/>
                <a:gdLst>
                  <a:gd name="connsiteX0" fmla="*/ 445123 w 445122"/>
                  <a:gd name="connsiteY0" fmla="*/ 222561 h 445122"/>
                  <a:gd name="connsiteX1" fmla="*/ 222561 w 445122"/>
                  <a:gd name="connsiteY1" fmla="*/ 445122 h 445122"/>
                  <a:gd name="connsiteX2" fmla="*/ 0 w 445122"/>
                  <a:gd name="connsiteY2" fmla="*/ 222561 h 445122"/>
                  <a:gd name="connsiteX3" fmla="*/ 222561 w 445122"/>
                  <a:gd name="connsiteY3" fmla="*/ 0 h 445122"/>
                  <a:gd name="connsiteX4" fmla="*/ 445123 w 445122"/>
                  <a:gd name="connsiteY4" fmla="*/ 222561 h 445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122" h="445122">
                    <a:moveTo>
                      <a:pt x="445123" y="222561"/>
                    </a:moveTo>
                    <a:cubicBezTo>
                      <a:pt x="445123" y="345478"/>
                      <a:pt x="345479" y="445122"/>
                      <a:pt x="222561" y="445122"/>
                    </a:cubicBezTo>
                    <a:cubicBezTo>
                      <a:pt x="99644" y="445122"/>
                      <a:pt x="0" y="345478"/>
                      <a:pt x="0" y="222561"/>
                    </a:cubicBezTo>
                    <a:cubicBezTo>
                      <a:pt x="0" y="99644"/>
                      <a:pt x="99644" y="0"/>
                      <a:pt x="222561" y="0"/>
                    </a:cubicBezTo>
                    <a:cubicBezTo>
                      <a:pt x="345479" y="0"/>
                      <a:pt x="445123" y="99644"/>
                      <a:pt x="445123" y="222561"/>
                    </a:cubicBezTo>
                    <a:close/>
                  </a:path>
                </a:pathLst>
              </a:custGeom>
              <a:solidFill>
                <a:srgbClr val="FFFFFF"/>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tx1">
                        <a:lumMod val="75000"/>
                        <a:lumOff val="25000"/>
                      </a:schemeClr>
                    </a:solidFill>
                    <a:latin typeface="Lora" pitchFamily="2" charset="0"/>
                  </a:rPr>
                  <a:t>01</a:t>
                </a:r>
              </a:p>
            </p:txBody>
          </p:sp>
        </p:grpSp>
        <p:grpSp>
          <p:nvGrpSpPr>
            <p:cNvPr id="373" name="Group 372">
              <a:extLst>
                <a:ext uri="{FF2B5EF4-FFF2-40B4-BE49-F238E27FC236}">
                  <a16:creationId xmlns:a16="http://schemas.microsoft.com/office/drawing/2014/main" id="{18E06414-A1D8-34E0-AAE9-AEEB1B31BEA2}"/>
                </a:ext>
              </a:extLst>
            </p:cNvPr>
            <p:cNvGrpSpPr/>
            <p:nvPr/>
          </p:nvGrpSpPr>
          <p:grpSpPr>
            <a:xfrm>
              <a:off x="6974652" y="421321"/>
              <a:ext cx="2254580" cy="2049486"/>
              <a:chOff x="5225190" y="882081"/>
              <a:chExt cx="2021119" cy="1837262"/>
            </a:xfrm>
          </p:grpSpPr>
          <p:sp>
            <p:nvSpPr>
              <p:cNvPr id="128" name="Freeform: Shape 127">
                <a:extLst>
                  <a:ext uri="{FF2B5EF4-FFF2-40B4-BE49-F238E27FC236}">
                    <a16:creationId xmlns:a16="http://schemas.microsoft.com/office/drawing/2014/main" id="{8879ACE8-512E-47EB-9ABB-E29C52CFEFEB}"/>
                  </a:ext>
                </a:extLst>
              </p:cNvPr>
              <p:cNvSpPr/>
              <p:nvPr/>
            </p:nvSpPr>
            <p:spPr>
              <a:xfrm>
                <a:off x="5225190" y="882081"/>
                <a:ext cx="2021119" cy="1837262"/>
              </a:xfrm>
              <a:custGeom>
                <a:avLst/>
                <a:gdLst>
                  <a:gd name="connsiteX0" fmla="*/ 1670327 w 1670345"/>
                  <a:gd name="connsiteY0" fmla="*/ 1184279 h 1518398"/>
                  <a:gd name="connsiteX1" fmla="*/ 1670327 w 1670345"/>
                  <a:gd name="connsiteY1" fmla="*/ 289208 h 1518398"/>
                  <a:gd name="connsiteX2" fmla="*/ 658439 w 1670345"/>
                  <a:gd name="connsiteY2" fmla="*/ 289208 h 1518398"/>
                  <a:gd name="connsiteX3" fmla="*/ 658439 w 1670345"/>
                  <a:gd name="connsiteY3" fmla="*/ 281543 h 1518398"/>
                  <a:gd name="connsiteX4" fmla="*/ 364127 w 1670345"/>
                  <a:gd name="connsiteY4" fmla="*/ 12 h 1518398"/>
                  <a:gd name="connsiteX5" fmla="*/ 82590 w 1670345"/>
                  <a:gd name="connsiteY5" fmla="*/ 281543 h 1518398"/>
                  <a:gd name="connsiteX6" fmla="*/ 82590 w 1670345"/>
                  <a:gd name="connsiteY6" fmla="*/ 289208 h 1518398"/>
                  <a:gd name="connsiteX7" fmla="*/ 51505 w 1670345"/>
                  <a:gd name="connsiteY7" fmla="*/ 289208 h 1518398"/>
                  <a:gd name="connsiteX8" fmla="*/ -19 w 1670345"/>
                  <a:gd name="connsiteY8" fmla="*/ 340732 h 1518398"/>
                  <a:gd name="connsiteX9" fmla="*/ -19 w 1670345"/>
                  <a:gd name="connsiteY9" fmla="*/ 340874 h 1518398"/>
                  <a:gd name="connsiteX10" fmla="*/ -19 w 1670345"/>
                  <a:gd name="connsiteY10" fmla="*/ 1132613 h 1518398"/>
                  <a:gd name="connsiteX11" fmla="*/ 51363 w 1670345"/>
                  <a:gd name="connsiteY11" fmla="*/ 1184279 h 1518398"/>
                  <a:gd name="connsiteX12" fmla="*/ 51505 w 1670345"/>
                  <a:gd name="connsiteY12" fmla="*/ 1184279 h 1518398"/>
                  <a:gd name="connsiteX13" fmla="*/ 826921 w 1670345"/>
                  <a:gd name="connsiteY13" fmla="*/ 1184279 h 1518398"/>
                  <a:gd name="connsiteX14" fmla="*/ 826921 w 1670345"/>
                  <a:gd name="connsiteY14" fmla="*/ 1413512 h 1518398"/>
                  <a:gd name="connsiteX15" fmla="*/ 789662 w 1670345"/>
                  <a:gd name="connsiteY15" fmla="*/ 1479159 h 1518398"/>
                  <a:gd name="connsiteX16" fmla="*/ 855309 w 1670345"/>
                  <a:gd name="connsiteY16" fmla="*/ 1516404 h 1518398"/>
                  <a:gd name="connsiteX17" fmla="*/ 892568 w 1670345"/>
                  <a:gd name="connsiteY17" fmla="*/ 1450771 h 1518398"/>
                  <a:gd name="connsiteX18" fmla="*/ 855309 w 1670345"/>
                  <a:gd name="connsiteY18" fmla="*/ 1413512 h 1518398"/>
                  <a:gd name="connsiteX19" fmla="*/ 855309 w 1670345"/>
                  <a:gd name="connsiteY19" fmla="*/ 1184279 h 1518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70345" h="1518398">
                    <a:moveTo>
                      <a:pt x="1670327" y="1184279"/>
                    </a:moveTo>
                    <a:lnTo>
                      <a:pt x="1670327" y="289208"/>
                    </a:lnTo>
                    <a:lnTo>
                      <a:pt x="658439" y="289208"/>
                    </a:lnTo>
                    <a:cubicBezTo>
                      <a:pt x="658439" y="286653"/>
                      <a:pt x="658439" y="284240"/>
                      <a:pt x="658439" y="281543"/>
                    </a:cubicBezTo>
                    <a:cubicBezTo>
                      <a:pt x="654905" y="122527"/>
                      <a:pt x="523142" y="-3519"/>
                      <a:pt x="364127" y="12"/>
                    </a:cubicBezTo>
                    <a:cubicBezTo>
                      <a:pt x="210080" y="3432"/>
                      <a:pt x="86011" y="127496"/>
                      <a:pt x="82590" y="281543"/>
                    </a:cubicBezTo>
                    <a:cubicBezTo>
                      <a:pt x="82590" y="284240"/>
                      <a:pt x="82590" y="286653"/>
                      <a:pt x="82590" y="289208"/>
                    </a:cubicBezTo>
                    <a:lnTo>
                      <a:pt x="51505" y="289208"/>
                    </a:lnTo>
                    <a:cubicBezTo>
                      <a:pt x="23046" y="289208"/>
                      <a:pt x="-19" y="312276"/>
                      <a:pt x="-19" y="340732"/>
                    </a:cubicBezTo>
                    <a:cubicBezTo>
                      <a:pt x="-19" y="340779"/>
                      <a:pt x="-19" y="340827"/>
                      <a:pt x="-19" y="340874"/>
                    </a:cubicBezTo>
                    <a:lnTo>
                      <a:pt x="-19" y="1132613"/>
                    </a:lnTo>
                    <a:cubicBezTo>
                      <a:pt x="-104" y="1161072"/>
                      <a:pt x="22904" y="1184194"/>
                      <a:pt x="51363" y="1184279"/>
                    </a:cubicBezTo>
                    <a:cubicBezTo>
                      <a:pt x="51406" y="1184279"/>
                      <a:pt x="51463" y="1184279"/>
                      <a:pt x="51505" y="1184279"/>
                    </a:cubicBezTo>
                    <a:lnTo>
                      <a:pt x="826921" y="1184279"/>
                    </a:lnTo>
                    <a:lnTo>
                      <a:pt x="826921" y="1413512"/>
                    </a:lnTo>
                    <a:cubicBezTo>
                      <a:pt x="798505" y="1421347"/>
                      <a:pt x="781827" y="1450743"/>
                      <a:pt x="789662" y="1479159"/>
                    </a:cubicBezTo>
                    <a:cubicBezTo>
                      <a:pt x="797512" y="1507561"/>
                      <a:pt x="826893" y="1524239"/>
                      <a:pt x="855309" y="1516404"/>
                    </a:cubicBezTo>
                    <a:cubicBezTo>
                      <a:pt x="883726" y="1508569"/>
                      <a:pt x="900404" y="1479173"/>
                      <a:pt x="892568" y="1450771"/>
                    </a:cubicBezTo>
                    <a:cubicBezTo>
                      <a:pt x="887572" y="1432659"/>
                      <a:pt x="873421" y="1418508"/>
                      <a:pt x="855309" y="1413512"/>
                    </a:cubicBezTo>
                    <a:lnTo>
                      <a:pt x="855309" y="1184279"/>
                    </a:lnTo>
                    <a:close/>
                  </a:path>
                </a:pathLst>
              </a:custGeom>
              <a:solidFill>
                <a:schemeClr val="accent5"/>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9" name="Freeform: Shape 128">
                <a:extLst>
                  <a:ext uri="{FF2B5EF4-FFF2-40B4-BE49-F238E27FC236}">
                    <a16:creationId xmlns:a16="http://schemas.microsoft.com/office/drawing/2014/main" id="{B74B56AE-DD1C-CE11-4DCB-2E9D3B050921}"/>
                  </a:ext>
                </a:extLst>
              </p:cNvPr>
              <p:cNvSpPr/>
              <p:nvPr/>
            </p:nvSpPr>
            <p:spPr>
              <a:xfrm>
                <a:off x="5423314" y="930173"/>
                <a:ext cx="538597" cy="538597"/>
              </a:xfrm>
              <a:custGeom>
                <a:avLst/>
                <a:gdLst>
                  <a:gd name="connsiteX0" fmla="*/ 445123 w 445122"/>
                  <a:gd name="connsiteY0" fmla="*/ 222561 h 445122"/>
                  <a:gd name="connsiteX1" fmla="*/ 222562 w 445122"/>
                  <a:gd name="connsiteY1" fmla="*/ 445123 h 445122"/>
                  <a:gd name="connsiteX2" fmla="*/ 0 w 445122"/>
                  <a:gd name="connsiteY2" fmla="*/ 222561 h 445122"/>
                  <a:gd name="connsiteX3" fmla="*/ 222562 w 445122"/>
                  <a:gd name="connsiteY3" fmla="*/ 0 h 445122"/>
                  <a:gd name="connsiteX4" fmla="*/ 445123 w 445122"/>
                  <a:gd name="connsiteY4" fmla="*/ 222561 h 445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122" h="445122">
                    <a:moveTo>
                      <a:pt x="445123" y="222561"/>
                    </a:moveTo>
                    <a:cubicBezTo>
                      <a:pt x="445123" y="345479"/>
                      <a:pt x="345479" y="445123"/>
                      <a:pt x="222562" y="445123"/>
                    </a:cubicBezTo>
                    <a:cubicBezTo>
                      <a:pt x="99644" y="445123"/>
                      <a:pt x="0" y="345479"/>
                      <a:pt x="0" y="222561"/>
                    </a:cubicBezTo>
                    <a:cubicBezTo>
                      <a:pt x="0" y="99644"/>
                      <a:pt x="99644" y="0"/>
                      <a:pt x="222562" y="0"/>
                    </a:cubicBezTo>
                    <a:cubicBezTo>
                      <a:pt x="345479" y="0"/>
                      <a:pt x="445123" y="99644"/>
                      <a:pt x="445123" y="222561"/>
                    </a:cubicBezTo>
                    <a:close/>
                  </a:path>
                </a:pathLst>
              </a:custGeom>
              <a:solidFill>
                <a:srgbClr val="FFFFFF"/>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tx1">
                        <a:lumMod val="75000"/>
                        <a:lumOff val="25000"/>
                      </a:schemeClr>
                    </a:solidFill>
                    <a:latin typeface="Lora" pitchFamily="2" charset="0"/>
                  </a:rPr>
                  <a:t>04</a:t>
                </a:r>
              </a:p>
            </p:txBody>
          </p:sp>
        </p:grpSp>
        <p:grpSp>
          <p:nvGrpSpPr>
            <p:cNvPr id="372" name="Group 371">
              <a:extLst>
                <a:ext uri="{FF2B5EF4-FFF2-40B4-BE49-F238E27FC236}">
                  <a16:creationId xmlns:a16="http://schemas.microsoft.com/office/drawing/2014/main" id="{874BFFD9-4804-ED68-8547-B564C375119C}"/>
                </a:ext>
              </a:extLst>
            </p:cNvPr>
            <p:cNvGrpSpPr/>
            <p:nvPr/>
          </p:nvGrpSpPr>
          <p:grpSpPr>
            <a:xfrm>
              <a:off x="9162958" y="1169917"/>
              <a:ext cx="2605997" cy="1958243"/>
              <a:chOff x="7186897" y="1553160"/>
              <a:chExt cx="2336147" cy="1755467"/>
            </a:xfrm>
          </p:grpSpPr>
          <p:sp>
            <p:nvSpPr>
              <p:cNvPr id="175" name="Freeform: Shape 174">
                <a:extLst>
                  <a:ext uri="{FF2B5EF4-FFF2-40B4-BE49-F238E27FC236}">
                    <a16:creationId xmlns:a16="http://schemas.microsoft.com/office/drawing/2014/main" id="{D8EFA007-5E26-CDD6-1835-DE3234FBFC49}"/>
                  </a:ext>
                </a:extLst>
              </p:cNvPr>
              <p:cNvSpPr/>
              <p:nvPr/>
            </p:nvSpPr>
            <p:spPr>
              <a:xfrm>
                <a:off x="7186897" y="1553160"/>
                <a:ext cx="2336147" cy="1755467"/>
              </a:xfrm>
              <a:custGeom>
                <a:avLst/>
                <a:gdLst>
                  <a:gd name="connsiteX0" fmla="*/ 1879016 w 1930700"/>
                  <a:gd name="connsiteY0" fmla="*/ 295599 h 1450800"/>
                  <a:gd name="connsiteX1" fmla="*/ 1848073 w 1930700"/>
                  <a:gd name="connsiteY1" fmla="*/ 295599 h 1450800"/>
                  <a:gd name="connsiteX2" fmla="*/ 1848073 w 1930700"/>
                  <a:gd name="connsiteY2" fmla="*/ 287935 h 1450800"/>
                  <a:gd name="connsiteX3" fmla="*/ 1560078 w 1930700"/>
                  <a:gd name="connsiteY3" fmla="*/ -61 h 1450800"/>
                  <a:gd name="connsiteX4" fmla="*/ 1272082 w 1930700"/>
                  <a:gd name="connsiteY4" fmla="*/ 287935 h 1450800"/>
                  <a:gd name="connsiteX5" fmla="*/ 1272082 w 1930700"/>
                  <a:gd name="connsiteY5" fmla="*/ 295599 h 1450800"/>
                  <a:gd name="connsiteX6" fmla="*/ 260053 w 1930700"/>
                  <a:gd name="connsiteY6" fmla="*/ 295599 h 1450800"/>
                  <a:gd name="connsiteX7" fmla="*/ 260053 w 1930700"/>
                  <a:gd name="connsiteY7" fmla="*/ 1170515 h 1450800"/>
                  <a:gd name="connsiteX8" fmla="*/ 79647 w 1930700"/>
                  <a:gd name="connsiteY8" fmla="*/ 1350921 h 1450800"/>
                  <a:gd name="connsiteX9" fmla="*/ 6918 w 1930700"/>
                  <a:gd name="connsiteY9" fmla="*/ 1371076 h 1450800"/>
                  <a:gd name="connsiteX10" fmla="*/ 27073 w 1930700"/>
                  <a:gd name="connsiteY10" fmla="*/ 1443806 h 1450800"/>
                  <a:gd name="connsiteX11" fmla="*/ 99803 w 1930700"/>
                  <a:gd name="connsiteY11" fmla="*/ 1423650 h 1450800"/>
                  <a:gd name="connsiteX12" fmla="*/ 99803 w 1930700"/>
                  <a:gd name="connsiteY12" fmla="*/ 1371076 h 1450800"/>
                  <a:gd name="connsiteX13" fmla="*/ 281060 w 1930700"/>
                  <a:gd name="connsiteY13" fmla="*/ 1191239 h 1450800"/>
                  <a:gd name="connsiteX14" fmla="*/ 1879016 w 1930700"/>
                  <a:gd name="connsiteY14" fmla="*/ 1191239 h 1450800"/>
                  <a:gd name="connsiteX15" fmla="*/ 1930682 w 1930700"/>
                  <a:gd name="connsiteY15" fmla="*/ 1139573 h 1450800"/>
                  <a:gd name="connsiteX16" fmla="*/ 1930682 w 1930700"/>
                  <a:gd name="connsiteY16" fmla="*/ 347265 h 1450800"/>
                  <a:gd name="connsiteX17" fmla="*/ 1879016 w 1930700"/>
                  <a:gd name="connsiteY17" fmla="*/ 295599 h 14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30700" h="1450800">
                    <a:moveTo>
                      <a:pt x="1879016" y="295599"/>
                    </a:moveTo>
                    <a:lnTo>
                      <a:pt x="1848073" y="295599"/>
                    </a:lnTo>
                    <a:cubicBezTo>
                      <a:pt x="1848073" y="293045"/>
                      <a:pt x="1848073" y="290632"/>
                      <a:pt x="1848073" y="287935"/>
                    </a:cubicBezTo>
                    <a:cubicBezTo>
                      <a:pt x="1848073" y="128877"/>
                      <a:pt x="1719135" y="-61"/>
                      <a:pt x="1560078" y="-61"/>
                    </a:cubicBezTo>
                    <a:cubicBezTo>
                      <a:pt x="1401020" y="-61"/>
                      <a:pt x="1272082" y="128877"/>
                      <a:pt x="1272082" y="287935"/>
                    </a:cubicBezTo>
                    <a:cubicBezTo>
                      <a:pt x="1272082" y="290632"/>
                      <a:pt x="1272082" y="293045"/>
                      <a:pt x="1272082" y="295599"/>
                    </a:cubicBezTo>
                    <a:lnTo>
                      <a:pt x="260053" y="295599"/>
                    </a:lnTo>
                    <a:lnTo>
                      <a:pt x="260053" y="1170515"/>
                    </a:lnTo>
                    <a:lnTo>
                      <a:pt x="79647" y="1350921"/>
                    </a:lnTo>
                    <a:cubicBezTo>
                      <a:pt x="53999" y="1336400"/>
                      <a:pt x="21438" y="1345428"/>
                      <a:pt x="6918" y="1371076"/>
                    </a:cubicBezTo>
                    <a:cubicBezTo>
                      <a:pt x="-7603" y="1396725"/>
                      <a:pt x="1410" y="1429285"/>
                      <a:pt x="27073" y="1443806"/>
                    </a:cubicBezTo>
                    <a:cubicBezTo>
                      <a:pt x="52721" y="1458326"/>
                      <a:pt x="85282" y="1449299"/>
                      <a:pt x="99803" y="1423650"/>
                    </a:cubicBezTo>
                    <a:cubicBezTo>
                      <a:pt x="109029" y="1407342"/>
                      <a:pt x="109029" y="1387385"/>
                      <a:pt x="99803" y="1371076"/>
                    </a:cubicBezTo>
                    <a:lnTo>
                      <a:pt x="281060" y="1191239"/>
                    </a:lnTo>
                    <a:lnTo>
                      <a:pt x="1879016" y="1191239"/>
                    </a:lnTo>
                    <a:cubicBezTo>
                      <a:pt x="1907546" y="1191239"/>
                      <a:pt x="1930682" y="1168102"/>
                      <a:pt x="1930682" y="1139573"/>
                    </a:cubicBezTo>
                    <a:lnTo>
                      <a:pt x="1930682" y="347265"/>
                    </a:lnTo>
                    <a:cubicBezTo>
                      <a:pt x="1930682" y="318736"/>
                      <a:pt x="1907546" y="295599"/>
                      <a:pt x="1879016" y="295599"/>
                    </a:cubicBezTo>
                    <a:close/>
                  </a:path>
                </a:pathLst>
              </a:custGeom>
              <a:solidFill>
                <a:schemeClr val="accent6"/>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6" name="Freeform: Shape 175">
                <a:extLst>
                  <a:ext uri="{FF2B5EF4-FFF2-40B4-BE49-F238E27FC236}">
                    <a16:creationId xmlns:a16="http://schemas.microsoft.com/office/drawing/2014/main" id="{15238481-837C-8B67-0FE9-CA499D3F6B27}"/>
                  </a:ext>
                </a:extLst>
              </p:cNvPr>
              <p:cNvSpPr/>
              <p:nvPr/>
            </p:nvSpPr>
            <p:spPr>
              <a:xfrm>
                <a:off x="8779009" y="1599786"/>
                <a:ext cx="538597" cy="538598"/>
              </a:xfrm>
              <a:custGeom>
                <a:avLst/>
                <a:gdLst>
                  <a:gd name="connsiteX0" fmla="*/ 445104 w 445122"/>
                  <a:gd name="connsiteY0" fmla="*/ 222500 h 445122"/>
                  <a:gd name="connsiteX1" fmla="*/ 222542 w 445122"/>
                  <a:gd name="connsiteY1" fmla="*/ 445062 h 445122"/>
                  <a:gd name="connsiteX2" fmla="*/ -19 w 445122"/>
                  <a:gd name="connsiteY2" fmla="*/ 222500 h 445122"/>
                  <a:gd name="connsiteX3" fmla="*/ 222542 w 445122"/>
                  <a:gd name="connsiteY3" fmla="*/ -61 h 445122"/>
                  <a:gd name="connsiteX4" fmla="*/ 445104 w 445122"/>
                  <a:gd name="connsiteY4" fmla="*/ 222500 h 445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122" h="445122">
                    <a:moveTo>
                      <a:pt x="445104" y="222500"/>
                    </a:moveTo>
                    <a:cubicBezTo>
                      <a:pt x="445104" y="345418"/>
                      <a:pt x="345460" y="445062"/>
                      <a:pt x="222542" y="445062"/>
                    </a:cubicBezTo>
                    <a:cubicBezTo>
                      <a:pt x="99625" y="445062"/>
                      <a:pt x="-19" y="345418"/>
                      <a:pt x="-19" y="222500"/>
                    </a:cubicBezTo>
                    <a:cubicBezTo>
                      <a:pt x="-19" y="99583"/>
                      <a:pt x="99625" y="-61"/>
                      <a:pt x="222542" y="-61"/>
                    </a:cubicBezTo>
                    <a:cubicBezTo>
                      <a:pt x="345460" y="-61"/>
                      <a:pt x="445104" y="99583"/>
                      <a:pt x="445104" y="222500"/>
                    </a:cubicBezTo>
                    <a:close/>
                  </a:path>
                </a:pathLst>
              </a:custGeom>
              <a:solidFill>
                <a:srgbClr val="FFFFFF"/>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tx1">
                        <a:lumMod val="75000"/>
                        <a:lumOff val="25000"/>
                      </a:schemeClr>
                    </a:solidFill>
                    <a:latin typeface="Lora" pitchFamily="2" charset="0"/>
                  </a:rPr>
                  <a:t>05</a:t>
                </a:r>
              </a:p>
            </p:txBody>
          </p:sp>
        </p:grpSp>
        <p:grpSp>
          <p:nvGrpSpPr>
            <p:cNvPr id="371" name="Group 370">
              <a:extLst>
                <a:ext uri="{FF2B5EF4-FFF2-40B4-BE49-F238E27FC236}">
                  <a16:creationId xmlns:a16="http://schemas.microsoft.com/office/drawing/2014/main" id="{ED70A34C-55AB-94D5-8F44-A925A601A5B5}"/>
                </a:ext>
              </a:extLst>
            </p:cNvPr>
            <p:cNvGrpSpPr/>
            <p:nvPr/>
          </p:nvGrpSpPr>
          <p:grpSpPr>
            <a:xfrm>
              <a:off x="9345580" y="2967220"/>
              <a:ext cx="2754335" cy="1607786"/>
              <a:chOff x="7350609" y="3164353"/>
              <a:chExt cx="2469124" cy="1441300"/>
            </a:xfrm>
          </p:grpSpPr>
          <p:sp>
            <p:nvSpPr>
              <p:cNvPr id="225" name="Freeform: Shape 224">
                <a:extLst>
                  <a:ext uri="{FF2B5EF4-FFF2-40B4-BE49-F238E27FC236}">
                    <a16:creationId xmlns:a16="http://schemas.microsoft.com/office/drawing/2014/main" id="{C1AFD39E-7A50-AF1C-55E7-B5EA862513FD}"/>
                  </a:ext>
                </a:extLst>
              </p:cNvPr>
              <p:cNvSpPr/>
              <p:nvPr/>
            </p:nvSpPr>
            <p:spPr>
              <a:xfrm>
                <a:off x="7350609" y="3164353"/>
                <a:ext cx="2469124" cy="1441300"/>
              </a:xfrm>
              <a:custGeom>
                <a:avLst/>
                <a:gdLst>
                  <a:gd name="connsiteX0" fmla="*/ 1988913 w 2040598"/>
                  <a:gd name="connsiteY0" fmla="*/ 295457 h 1191157"/>
                  <a:gd name="connsiteX1" fmla="*/ 1957971 w 2040598"/>
                  <a:gd name="connsiteY1" fmla="*/ 295457 h 1191157"/>
                  <a:gd name="connsiteX2" fmla="*/ 1957971 w 2040598"/>
                  <a:gd name="connsiteY2" fmla="*/ 287935 h 1191157"/>
                  <a:gd name="connsiteX3" fmla="*/ 1669975 w 2040598"/>
                  <a:gd name="connsiteY3" fmla="*/ -61 h 1191157"/>
                  <a:gd name="connsiteX4" fmla="*/ 1381980 w 2040598"/>
                  <a:gd name="connsiteY4" fmla="*/ 287935 h 1191157"/>
                  <a:gd name="connsiteX5" fmla="*/ 1381980 w 2040598"/>
                  <a:gd name="connsiteY5" fmla="*/ 295457 h 1191157"/>
                  <a:gd name="connsiteX6" fmla="*/ 369950 w 2040598"/>
                  <a:gd name="connsiteY6" fmla="*/ 295457 h 1191157"/>
                  <a:gd name="connsiteX7" fmla="*/ 369950 w 2040598"/>
                  <a:gd name="connsiteY7" fmla="*/ 731354 h 1191157"/>
                  <a:gd name="connsiteX8" fmla="*/ 104807 w 2040598"/>
                  <a:gd name="connsiteY8" fmla="*/ 731354 h 1191157"/>
                  <a:gd name="connsiteX9" fmla="*/ 39160 w 2040598"/>
                  <a:gd name="connsiteY9" fmla="*/ 694095 h 1191157"/>
                  <a:gd name="connsiteX10" fmla="*/ 1915 w 2040598"/>
                  <a:gd name="connsiteY10" fmla="*/ 759742 h 1191157"/>
                  <a:gd name="connsiteX11" fmla="*/ 67548 w 2040598"/>
                  <a:gd name="connsiteY11" fmla="*/ 797001 h 1191157"/>
                  <a:gd name="connsiteX12" fmla="*/ 104807 w 2040598"/>
                  <a:gd name="connsiteY12" fmla="*/ 759742 h 1191157"/>
                  <a:gd name="connsiteX13" fmla="*/ 370802 w 2040598"/>
                  <a:gd name="connsiteY13" fmla="*/ 759742 h 1191157"/>
                  <a:gd name="connsiteX14" fmla="*/ 370802 w 2040598"/>
                  <a:gd name="connsiteY14" fmla="*/ 1191097 h 1191157"/>
                  <a:gd name="connsiteX15" fmla="*/ 1988913 w 2040598"/>
                  <a:gd name="connsiteY15" fmla="*/ 1191097 h 1191157"/>
                  <a:gd name="connsiteX16" fmla="*/ 2040579 w 2040598"/>
                  <a:gd name="connsiteY16" fmla="*/ 1139430 h 1191157"/>
                  <a:gd name="connsiteX17" fmla="*/ 2040579 w 2040598"/>
                  <a:gd name="connsiteY17" fmla="*/ 347123 h 1191157"/>
                  <a:gd name="connsiteX18" fmla="*/ 1988913 w 2040598"/>
                  <a:gd name="connsiteY18" fmla="*/ 295457 h 119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40598" h="1191157">
                    <a:moveTo>
                      <a:pt x="1988913" y="295457"/>
                    </a:moveTo>
                    <a:lnTo>
                      <a:pt x="1957971" y="295457"/>
                    </a:lnTo>
                    <a:cubicBezTo>
                      <a:pt x="1957971" y="292903"/>
                      <a:pt x="1957971" y="290490"/>
                      <a:pt x="1957971" y="287935"/>
                    </a:cubicBezTo>
                    <a:cubicBezTo>
                      <a:pt x="1957971" y="128877"/>
                      <a:pt x="1829033" y="-61"/>
                      <a:pt x="1669975" y="-61"/>
                    </a:cubicBezTo>
                    <a:cubicBezTo>
                      <a:pt x="1510918" y="-61"/>
                      <a:pt x="1381980" y="128877"/>
                      <a:pt x="1381980" y="287935"/>
                    </a:cubicBezTo>
                    <a:cubicBezTo>
                      <a:pt x="1381980" y="290490"/>
                      <a:pt x="1381980" y="292903"/>
                      <a:pt x="1381980" y="295457"/>
                    </a:cubicBezTo>
                    <a:lnTo>
                      <a:pt x="369950" y="295457"/>
                    </a:lnTo>
                    <a:lnTo>
                      <a:pt x="369950" y="731354"/>
                    </a:lnTo>
                    <a:lnTo>
                      <a:pt x="104807" y="731354"/>
                    </a:lnTo>
                    <a:cubicBezTo>
                      <a:pt x="96972" y="702938"/>
                      <a:pt x="67576" y="686260"/>
                      <a:pt x="39160" y="694095"/>
                    </a:cubicBezTo>
                    <a:cubicBezTo>
                      <a:pt x="10758" y="701944"/>
                      <a:pt x="-5920" y="731326"/>
                      <a:pt x="1915" y="759742"/>
                    </a:cubicBezTo>
                    <a:cubicBezTo>
                      <a:pt x="9750" y="788158"/>
                      <a:pt x="39146" y="804836"/>
                      <a:pt x="67548" y="797001"/>
                    </a:cubicBezTo>
                    <a:cubicBezTo>
                      <a:pt x="85659" y="792005"/>
                      <a:pt x="99811" y="777853"/>
                      <a:pt x="104807" y="759742"/>
                    </a:cubicBezTo>
                    <a:lnTo>
                      <a:pt x="370802" y="759742"/>
                    </a:lnTo>
                    <a:lnTo>
                      <a:pt x="370802" y="1191097"/>
                    </a:lnTo>
                    <a:lnTo>
                      <a:pt x="1988913" y="1191097"/>
                    </a:lnTo>
                    <a:cubicBezTo>
                      <a:pt x="2017443" y="1191097"/>
                      <a:pt x="2040579" y="1167960"/>
                      <a:pt x="2040579" y="1139430"/>
                    </a:cubicBezTo>
                    <a:lnTo>
                      <a:pt x="2040579" y="347123"/>
                    </a:lnTo>
                    <a:cubicBezTo>
                      <a:pt x="2040579" y="318594"/>
                      <a:pt x="2017443" y="295457"/>
                      <a:pt x="1988913" y="295457"/>
                    </a:cubicBezTo>
                    <a:close/>
                  </a:path>
                </a:pathLst>
              </a:custGeom>
              <a:solidFill>
                <a:schemeClr val="bg2"/>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6" name="Freeform: Shape 225">
                <a:extLst>
                  <a:ext uri="{FF2B5EF4-FFF2-40B4-BE49-F238E27FC236}">
                    <a16:creationId xmlns:a16="http://schemas.microsoft.com/office/drawing/2014/main" id="{3F4DAE77-F4E5-0984-7121-845151DC3F53}"/>
                  </a:ext>
                </a:extLst>
              </p:cNvPr>
              <p:cNvSpPr/>
              <p:nvPr/>
            </p:nvSpPr>
            <p:spPr>
              <a:xfrm>
                <a:off x="9108499" y="3235454"/>
                <a:ext cx="538597" cy="538597"/>
              </a:xfrm>
              <a:custGeom>
                <a:avLst/>
                <a:gdLst>
                  <a:gd name="connsiteX0" fmla="*/ 445123 w 445122"/>
                  <a:gd name="connsiteY0" fmla="*/ 222561 h 445122"/>
                  <a:gd name="connsiteX1" fmla="*/ 222562 w 445122"/>
                  <a:gd name="connsiteY1" fmla="*/ 445123 h 445122"/>
                  <a:gd name="connsiteX2" fmla="*/ 0 w 445122"/>
                  <a:gd name="connsiteY2" fmla="*/ 222561 h 445122"/>
                  <a:gd name="connsiteX3" fmla="*/ 222562 w 445122"/>
                  <a:gd name="connsiteY3" fmla="*/ 0 h 445122"/>
                  <a:gd name="connsiteX4" fmla="*/ 445123 w 445122"/>
                  <a:gd name="connsiteY4" fmla="*/ 222561 h 445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122" h="445122">
                    <a:moveTo>
                      <a:pt x="445123" y="222561"/>
                    </a:moveTo>
                    <a:cubicBezTo>
                      <a:pt x="445123" y="345479"/>
                      <a:pt x="345479" y="445123"/>
                      <a:pt x="222562" y="445123"/>
                    </a:cubicBezTo>
                    <a:cubicBezTo>
                      <a:pt x="99644" y="445123"/>
                      <a:pt x="0" y="345479"/>
                      <a:pt x="0" y="222561"/>
                    </a:cubicBezTo>
                    <a:cubicBezTo>
                      <a:pt x="0" y="99644"/>
                      <a:pt x="99644" y="0"/>
                      <a:pt x="222562" y="0"/>
                    </a:cubicBezTo>
                    <a:cubicBezTo>
                      <a:pt x="345479" y="0"/>
                      <a:pt x="445123" y="99644"/>
                      <a:pt x="445123" y="222561"/>
                    </a:cubicBezTo>
                    <a:close/>
                  </a:path>
                </a:pathLst>
              </a:custGeom>
              <a:solidFill>
                <a:srgbClr val="FFFFFF"/>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tx1">
                        <a:lumMod val="75000"/>
                        <a:lumOff val="25000"/>
                      </a:schemeClr>
                    </a:solidFill>
                    <a:latin typeface="Lora" pitchFamily="2" charset="0"/>
                  </a:rPr>
                  <a:t>06</a:t>
                </a:r>
              </a:p>
            </p:txBody>
          </p:sp>
        </p:grpSp>
        <p:grpSp>
          <p:nvGrpSpPr>
            <p:cNvPr id="370" name="Group 369">
              <a:extLst>
                <a:ext uri="{FF2B5EF4-FFF2-40B4-BE49-F238E27FC236}">
                  <a16:creationId xmlns:a16="http://schemas.microsoft.com/office/drawing/2014/main" id="{CF85F900-7395-67B8-66E2-4072FDF95B9C}"/>
                </a:ext>
              </a:extLst>
            </p:cNvPr>
            <p:cNvGrpSpPr/>
            <p:nvPr/>
          </p:nvGrpSpPr>
          <p:grpSpPr>
            <a:xfrm>
              <a:off x="8888821" y="4804433"/>
              <a:ext cx="2615525" cy="1607210"/>
              <a:chOff x="6941147" y="4811323"/>
              <a:chExt cx="2344688" cy="1440784"/>
            </a:xfrm>
          </p:grpSpPr>
          <p:sp>
            <p:nvSpPr>
              <p:cNvPr id="277" name="Freeform: Shape 276">
                <a:extLst>
                  <a:ext uri="{FF2B5EF4-FFF2-40B4-BE49-F238E27FC236}">
                    <a16:creationId xmlns:a16="http://schemas.microsoft.com/office/drawing/2014/main" id="{63E40999-9457-0185-9869-E8887639CED1}"/>
                  </a:ext>
                </a:extLst>
              </p:cNvPr>
              <p:cNvSpPr/>
              <p:nvPr/>
            </p:nvSpPr>
            <p:spPr>
              <a:xfrm>
                <a:off x="6941147" y="4811323"/>
                <a:ext cx="2344688" cy="1440784"/>
              </a:xfrm>
              <a:custGeom>
                <a:avLst/>
                <a:gdLst>
                  <a:gd name="connsiteX0" fmla="*/ 1886076 w 1937760"/>
                  <a:gd name="connsiteY0" fmla="*/ 295600 h 1190731"/>
                  <a:gd name="connsiteX1" fmla="*/ 1855133 w 1937760"/>
                  <a:gd name="connsiteY1" fmla="*/ 295600 h 1190731"/>
                  <a:gd name="connsiteX2" fmla="*/ 1855133 w 1937760"/>
                  <a:gd name="connsiteY2" fmla="*/ 287935 h 1190731"/>
                  <a:gd name="connsiteX3" fmla="*/ 1567138 w 1937760"/>
                  <a:gd name="connsiteY3" fmla="*/ -61 h 1190731"/>
                  <a:gd name="connsiteX4" fmla="*/ 1279142 w 1937760"/>
                  <a:gd name="connsiteY4" fmla="*/ 287935 h 1190731"/>
                  <a:gd name="connsiteX5" fmla="*/ 1279142 w 1937760"/>
                  <a:gd name="connsiteY5" fmla="*/ 295600 h 1190731"/>
                  <a:gd name="connsiteX6" fmla="*/ 278468 w 1937760"/>
                  <a:gd name="connsiteY6" fmla="*/ 295600 h 1190731"/>
                  <a:gd name="connsiteX7" fmla="*/ 99624 w 1937760"/>
                  <a:gd name="connsiteY7" fmla="*/ 116046 h 1190731"/>
                  <a:gd name="connsiteX8" fmla="*/ 79284 w 1937760"/>
                  <a:gd name="connsiteY8" fmla="*/ 43571 h 1190731"/>
                  <a:gd name="connsiteX9" fmla="*/ 6810 w 1937760"/>
                  <a:gd name="connsiteY9" fmla="*/ 63912 h 1190731"/>
                  <a:gd name="connsiteX10" fmla="*/ 27150 w 1937760"/>
                  <a:gd name="connsiteY10" fmla="*/ 136386 h 1190731"/>
                  <a:gd name="connsiteX11" fmla="*/ 79610 w 1937760"/>
                  <a:gd name="connsiteY11" fmla="*/ 136201 h 1190731"/>
                  <a:gd name="connsiteX12" fmla="*/ 267964 w 1937760"/>
                  <a:gd name="connsiteY12" fmla="*/ 324839 h 1190731"/>
                  <a:gd name="connsiteX13" fmla="*/ 267964 w 1937760"/>
                  <a:gd name="connsiteY13" fmla="*/ 1190671 h 1190731"/>
                  <a:gd name="connsiteX14" fmla="*/ 1886076 w 1937760"/>
                  <a:gd name="connsiteY14" fmla="*/ 1190671 h 1190731"/>
                  <a:gd name="connsiteX15" fmla="*/ 1937742 w 1937760"/>
                  <a:gd name="connsiteY15" fmla="*/ 1139147 h 1190731"/>
                  <a:gd name="connsiteX16" fmla="*/ 1937742 w 1937760"/>
                  <a:gd name="connsiteY16" fmla="*/ 347265 h 1190731"/>
                  <a:gd name="connsiteX17" fmla="*/ 1886076 w 1937760"/>
                  <a:gd name="connsiteY17" fmla="*/ 295600 h 119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37760" h="1190731">
                    <a:moveTo>
                      <a:pt x="1886076" y="295600"/>
                    </a:moveTo>
                    <a:lnTo>
                      <a:pt x="1855133" y="295600"/>
                    </a:lnTo>
                    <a:cubicBezTo>
                      <a:pt x="1855133" y="293045"/>
                      <a:pt x="1855133" y="290490"/>
                      <a:pt x="1855133" y="287935"/>
                    </a:cubicBezTo>
                    <a:cubicBezTo>
                      <a:pt x="1855133" y="128877"/>
                      <a:pt x="1726195" y="-61"/>
                      <a:pt x="1567138" y="-61"/>
                    </a:cubicBezTo>
                    <a:cubicBezTo>
                      <a:pt x="1408080" y="-61"/>
                      <a:pt x="1279142" y="128877"/>
                      <a:pt x="1279142" y="287935"/>
                    </a:cubicBezTo>
                    <a:cubicBezTo>
                      <a:pt x="1279142" y="290490"/>
                      <a:pt x="1279142" y="293045"/>
                      <a:pt x="1279142" y="295600"/>
                    </a:cubicBezTo>
                    <a:lnTo>
                      <a:pt x="278468" y="295600"/>
                    </a:lnTo>
                    <a:lnTo>
                      <a:pt x="99624" y="116046"/>
                    </a:lnTo>
                    <a:cubicBezTo>
                      <a:pt x="114017" y="90412"/>
                      <a:pt x="104918" y="57964"/>
                      <a:pt x="79284" y="43571"/>
                    </a:cubicBezTo>
                    <a:cubicBezTo>
                      <a:pt x="53650" y="29179"/>
                      <a:pt x="21202" y="38277"/>
                      <a:pt x="6810" y="63912"/>
                    </a:cubicBezTo>
                    <a:cubicBezTo>
                      <a:pt x="-7583" y="89546"/>
                      <a:pt x="1515" y="121993"/>
                      <a:pt x="27150" y="136386"/>
                    </a:cubicBezTo>
                    <a:cubicBezTo>
                      <a:pt x="43458" y="145541"/>
                      <a:pt x="63373" y="145470"/>
                      <a:pt x="79610" y="136201"/>
                    </a:cubicBezTo>
                    <a:lnTo>
                      <a:pt x="267964" y="324839"/>
                    </a:lnTo>
                    <a:lnTo>
                      <a:pt x="267964" y="1190671"/>
                    </a:lnTo>
                    <a:lnTo>
                      <a:pt x="1886076" y="1190671"/>
                    </a:lnTo>
                    <a:cubicBezTo>
                      <a:pt x="1914549" y="1190671"/>
                      <a:pt x="1937657" y="1167620"/>
                      <a:pt x="1937742" y="1139147"/>
                    </a:cubicBezTo>
                    <a:lnTo>
                      <a:pt x="1937742" y="347265"/>
                    </a:lnTo>
                    <a:cubicBezTo>
                      <a:pt x="1937742" y="318736"/>
                      <a:pt x="1914606" y="295600"/>
                      <a:pt x="1886076" y="295600"/>
                    </a:cubicBezTo>
                    <a:close/>
                  </a:path>
                </a:pathLst>
              </a:custGeom>
              <a:solidFill>
                <a:schemeClr val="tx2"/>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8" name="Freeform: Shape 277">
                <a:extLst>
                  <a:ext uri="{FF2B5EF4-FFF2-40B4-BE49-F238E27FC236}">
                    <a16:creationId xmlns:a16="http://schemas.microsoft.com/office/drawing/2014/main" id="{8E6352B9-49C8-040D-ABC3-6D3187BD276D}"/>
                  </a:ext>
                </a:extLst>
              </p:cNvPr>
              <p:cNvSpPr/>
              <p:nvPr/>
            </p:nvSpPr>
            <p:spPr>
              <a:xfrm>
                <a:off x="8573960" y="4890547"/>
                <a:ext cx="538597" cy="538597"/>
              </a:xfrm>
              <a:custGeom>
                <a:avLst/>
                <a:gdLst>
                  <a:gd name="connsiteX0" fmla="*/ 445123 w 445122"/>
                  <a:gd name="connsiteY0" fmla="*/ 222561 h 445122"/>
                  <a:gd name="connsiteX1" fmla="*/ 222562 w 445122"/>
                  <a:gd name="connsiteY1" fmla="*/ 445122 h 445122"/>
                  <a:gd name="connsiteX2" fmla="*/ 0 w 445122"/>
                  <a:gd name="connsiteY2" fmla="*/ 222561 h 445122"/>
                  <a:gd name="connsiteX3" fmla="*/ 222562 w 445122"/>
                  <a:gd name="connsiteY3" fmla="*/ 0 h 445122"/>
                  <a:gd name="connsiteX4" fmla="*/ 445123 w 445122"/>
                  <a:gd name="connsiteY4" fmla="*/ 222561 h 445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122" h="445122">
                    <a:moveTo>
                      <a:pt x="445123" y="222561"/>
                    </a:moveTo>
                    <a:cubicBezTo>
                      <a:pt x="445123" y="345478"/>
                      <a:pt x="345479" y="445122"/>
                      <a:pt x="222562" y="445122"/>
                    </a:cubicBezTo>
                    <a:cubicBezTo>
                      <a:pt x="99644" y="445122"/>
                      <a:pt x="0" y="345478"/>
                      <a:pt x="0" y="222561"/>
                    </a:cubicBezTo>
                    <a:cubicBezTo>
                      <a:pt x="0" y="99644"/>
                      <a:pt x="99644" y="0"/>
                      <a:pt x="222562" y="0"/>
                    </a:cubicBezTo>
                    <a:cubicBezTo>
                      <a:pt x="345479" y="0"/>
                      <a:pt x="445123" y="99644"/>
                      <a:pt x="445123" y="222561"/>
                    </a:cubicBezTo>
                    <a:close/>
                  </a:path>
                </a:pathLst>
              </a:custGeom>
              <a:solidFill>
                <a:srgbClr val="FFFFFF"/>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tx1">
                        <a:lumMod val="75000"/>
                        <a:lumOff val="25000"/>
                      </a:schemeClr>
                    </a:solidFill>
                    <a:latin typeface="Lora" pitchFamily="2" charset="0"/>
                  </a:rPr>
                  <a:t>07</a:t>
                </a:r>
              </a:p>
            </p:txBody>
          </p:sp>
        </p:grpSp>
        <p:grpSp>
          <p:nvGrpSpPr>
            <p:cNvPr id="374" name="Group 373">
              <a:extLst>
                <a:ext uri="{FF2B5EF4-FFF2-40B4-BE49-F238E27FC236}">
                  <a16:creationId xmlns:a16="http://schemas.microsoft.com/office/drawing/2014/main" id="{6A590E57-DC69-EAC3-11DF-E9A224292291}"/>
                </a:ext>
              </a:extLst>
            </p:cNvPr>
            <p:cNvGrpSpPr/>
            <p:nvPr/>
          </p:nvGrpSpPr>
          <p:grpSpPr>
            <a:xfrm>
              <a:off x="4528113" y="1106548"/>
              <a:ext cx="2604631" cy="1958482"/>
              <a:chOff x="3031989" y="1496353"/>
              <a:chExt cx="2334922" cy="1755682"/>
            </a:xfrm>
          </p:grpSpPr>
          <p:sp>
            <p:nvSpPr>
              <p:cNvPr id="323" name="Freeform: Shape 322">
                <a:extLst>
                  <a:ext uri="{FF2B5EF4-FFF2-40B4-BE49-F238E27FC236}">
                    <a16:creationId xmlns:a16="http://schemas.microsoft.com/office/drawing/2014/main" id="{76516096-ABA9-0442-55C5-B9C2F6EB395C}"/>
                  </a:ext>
                </a:extLst>
              </p:cNvPr>
              <p:cNvSpPr/>
              <p:nvPr/>
            </p:nvSpPr>
            <p:spPr>
              <a:xfrm>
                <a:off x="3031989" y="1496353"/>
                <a:ext cx="2334922" cy="1755682"/>
              </a:xfrm>
              <a:custGeom>
                <a:avLst/>
                <a:gdLst>
                  <a:gd name="connsiteX0" fmla="*/ 1914040 w 1929687"/>
                  <a:gd name="connsiteY0" fmla="*/ 1359437 h 1450976"/>
                  <a:gd name="connsiteX1" fmla="*/ 1850167 w 1929687"/>
                  <a:gd name="connsiteY1" fmla="*/ 1350921 h 1450976"/>
                  <a:gd name="connsiteX2" fmla="*/ 1669762 w 1929687"/>
                  <a:gd name="connsiteY2" fmla="*/ 1170515 h 1450976"/>
                  <a:gd name="connsiteX3" fmla="*/ 1669762 w 1929687"/>
                  <a:gd name="connsiteY3" fmla="*/ 295599 h 1450976"/>
                  <a:gd name="connsiteX4" fmla="*/ 657732 w 1929687"/>
                  <a:gd name="connsiteY4" fmla="*/ 295599 h 1450976"/>
                  <a:gd name="connsiteX5" fmla="*/ 657732 w 1929687"/>
                  <a:gd name="connsiteY5" fmla="*/ 287935 h 1450976"/>
                  <a:gd name="connsiteX6" fmla="*/ 369737 w 1929687"/>
                  <a:gd name="connsiteY6" fmla="*/ -61 h 1450976"/>
                  <a:gd name="connsiteX7" fmla="*/ 81741 w 1929687"/>
                  <a:gd name="connsiteY7" fmla="*/ 287935 h 1450976"/>
                  <a:gd name="connsiteX8" fmla="*/ 81741 w 1929687"/>
                  <a:gd name="connsiteY8" fmla="*/ 295599 h 1450976"/>
                  <a:gd name="connsiteX9" fmla="*/ 51650 w 1929687"/>
                  <a:gd name="connsiteY9" fmla="*/ 295599 h 1450976"/>
                  <a:gd name="connsiteX10" fmla="*/ -16 w 1929687"/>
                  <a:gd name="connsiteY10" fmla="*/ 347265 h 1450976"/>
                  <a:gd name="connsiteX11" fmla="*/ -16 w 1929687"/>
                  <a:gd name="connsiteY11" fmla="*/ 1139005 h 1450976"/>
                  <a:gd name="connsiteX12" fmla="*/ 51080 w 1929687"/>
                  <a:gd name="connsiteY12" fmla="*/ 1191239 h 1450976"/>
                  <a:gd name="connsiteX13" fmla="*/ 51650 w 1929687"/>
                  <a:gd name="connsiteY13" fmla="*/ 1191239 h 1450976"/>
                  <a:gd name="connsiteX14" fmla="*/ 1649606 w 1929687"/>
                  <a:gd name="connsiteY14" fmla="*/ 1191239 h 1450976"/>
                  <a:gd name="connsiteX15" fmla="*/ 1830012 w 1929687"/>
                  <a:gd name="connsiteY15" fmla="*/ 1371644 h 1450976"/>
                  <a:gd name="connsiteX16" fmla="*/ 1850408 w 1929687"/>
                  <a:gd name="connsiteY16" fmla="*/ 1444104 h 1450976"/>
                  <a:gd name="connsiteX17" fmla="*/ 1922869 w 1929687"/>
                  <a:gd name="connsiteY17" fmla="*/ 1423707 h 1450976"/>
                  <a:gd name="connsiteX18" fmla="*/ 1914040 w 1929687"/>
                  <a:gd name="connsiteY18" fmla="*/ 1360005 h 1450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29687" h="1450976">
                    <a:moveTo>
                      <a:pt x="1914040" y="1359437"/>
                    </a:moveTo>
                    <a:cubicBezTo>
                      <a:pt x="1897078" y="1342575"/>
                      <a:pt x="1870947" y="1339083"/>
                      <a:pt x="1850167" y="1350921"/>
                    </a:cubicBezTo>
                    <a:lnTo>
                      <a:pt x="1669762" y="1170515"/>
                    </a:lnTo>
                    <a:lnTo>
                      <a:pt x="1669762" y="295599"/>
                    </a:lnTo>
                    <a:lnTo>
                      <a:pt x="657732" y="295599"/>
                    </a:lnTo>
                    <a:cubicBezTo>
                      <a:pt x="657732" y="293045"/>
                      <a:pt x="657732" y="290632"/>
                      <a:pt x="657732" y="287935"/>
                    </a:cubicBezTo>
                    <a:cubicBezTo>
                      <a:pt x="657732" y="128877"/>
                      <a:pt x="528793" y="-61"/>
                      <a:pt x="369737" y="-61"/>
                    </a:cubicBezTo>
                    <a:cubicBezTo>
                      <a:pt x="210681" y="-61"/>
                      <a:pt x="81741" y="128877"/>
                      <a:pt x="81741" y="287935"/>
                    </a:cubicBezTo>
                    <a:cubicBezTo>
                      <a:pt x="81741" y="290632"/>
                      <a:pt x="81741" y="293045"/>
                      <a:pt x="81741" y="295599"/>
                    </a:cubicBezTo>
                    <a:lnTo>
                      <a:pt x="51650" y="295599"/>
                    </a:lnTo>
                    <a:cubicBezTo>
                      <a:pt x="23116" y="295599"/>
                      <a:pt x="-16" y="318736"/>
                      <a:pt x="-16" y="347265"/>
                    </a:cubicBezTo>
                    <a:lnTo>
                      <a:pt x="-16" y="1139005"/>
                    </a:lnTo>
                    <a:cubicBezTo>
                      <a:pt x="-329" y="1167535"/>
                      <a:pt x="22547" y="1190926"/>
                      <a:pt x="51080" y="1191239"/>
                    </a:cubicBezTo>
                    <a:cubicBezTo>
                      <a:pt x="51270" y="1191239"/>
                      <a:pt x="51460" y="1191239"/>
                      <a:pt x="51650" y="1191239"/>
                    </a:cubicBezTo>
                    <a:lnTo>
                      <a:pt x="1649606" y="1191239"/>
                    </a:lnTo>
                    <a:lnTo>
                      <a:pt x="1830012" y="1371644"/>
                    </a:lnTo>
                    <a:cubicBezTo>
                      <a:pt x="1815633" y="1397278"/>
                      <a:pt x="1824760" y="1429726"/>
                      <a:pt x="1850408" y="1444104"/>
                    </a:cubicBezTo>
                    <a:cubicBezTo>
                      <a:pt x="1876043" y="1458483"/>
                      <a:pt x="1908490" y="1449356"/>
                      <a:pt x="1922869" y="1423707"/>
                    </a:cubicBezTo>
                    <a:cubicBezTo>
                      <a:pt x="1934536" y="1402899"/>
                      <a:pt x="1930931" y="1376867"/>
                      <a:pt x="1914040" y="1360005"/>
                    </a:cubicBezTo>
                    <a:close/>
                  </a:path>
                </a:pathLst>
              </a:custGeom>
              <a:solidFill>
                <a:schemeClr val="accent3"/>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6" name="Freeform: Shape 365">
                <a:extLst>
                  <a:ext uri="{FF2B5EF4-FFF2-40B4-BE49-F238E27FC236}">
                    <a16:creationId xmlns:a16="http://schemas.microsoft.com/office/drawing/2014/main" id="{972C70F2-A09A-3F39-6FD0-7D11385D0939}"/>
                  </a:ext>
                </a:extLst>
              </p:cNvPr>
              <p:cNvSpPr/>
              <p:nvPr/>
            </p:nvSpPr>
            <p:spPr>
              <a:xfrm>
                <a:off x="3207668" y="1562252"/>
                <a:ext cx="538597" cy="538597"/>
              </a:xfrm>
              <a:custGeom>
                <a:avLst/>
                <a:gdLst>
                  <a:gd name="connsiteX0" fmla="*/ 445104 w 445122"/>
                  <a:gd name="connsiteY0" fmla="*/ 222500 h 445122"/>
                  <a:gd name="connsiteX1" fmla="*/ 222542 w 445122"/>
                  <a:gd name="connsiteY1" fmla="*/ 445062 h 445122"/>
                  <a:gd name="connsiteX2" fmla="*/ -19 w 445122"/>
                  <a:gd name="connsiteY2" fmla="*/ 222500 h 445122"/>
                  <a:gd name="connsiteX3" fmla="*/ 222542 w 445122"/>
                  <a:gd name="connsiteY3" fmla="*/ -61 h 445122"/>
                  <a:gd name="connsiteX4" fmla="*/ 445104 w 445122"/>
                  <a:gd name="connsiteY4" fmla="*/ 222500 h 445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122" h="445122">
                    <a:moveTo>
                      <a:pt x="445104" y="222500"/>
                    </a:moveTo>
                    <a:cubicBezTo>
                      <a:pt x="445104" y="345418"/>
                      <a:pt x="345460" y="445062"/>
                      <a:pt x="222542" y="445062"/>
                    </a:cubicBezTo>
                    <a:cubicBezTo>
                      <a:pt x="99625" y="445062"/>
                      <a:pt x="-19" y="345418"/>
                      <a:pt x="-19" y="222500"/>
                    </a:cubicBezTo>
                    <a:cubicBezTo>
                      <a:pt x="-19" y="99583"/>
                      <a:pt x="99625" y="-61"/>
                      <a:pt x="222542" y="-61"/>
                    </a:cubicBezTo>
                    <a:cubicBezTo>
                      <a:pt x="345460" y="-61"/>
                      <a:pt x="445104" y="99583"/>
                      <a:pt x="445104" y="222500"/>
                    </a:cubicBezTo>
                    <a:close/>
                  </a:path>
                </a:pathLst>
              </a:custGeom>
              <a:solidFill>
                <a:srgbClr val="FFFFFF"/>
              </a:solidFill>
              <a:ln w="14184"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tx1">
                        <a:lumMod val="75000"/>
                        <a:lumOff val="25000"/>
                      </a:schemeClr>
                    </a:solidFill>
                    <a:latin typeface="Lora" pitchFamily="2" charset="0"/>
                  </a:rPr>
                  <a:t>03</a:t>
                </a:r>
              </a:p>
            </p:txBody>
          </p:sp>
        </p:grpSp>
        <p:sp>
          <p:nvSpPr>
            <p:cNvPr id="380" name="TextBox 379">
              <a:extLst>
                <a:ext uri="{FF2B5EF4-FFF2-40B4-BE49-F238E27FC236}">
                  <a16:creationId xmlns:a16="http://schemas.microsoft.com/office/drawing/2014/main" id="{0428FFAF-199D-ABEA-4571-3A35A1B7C8BF}"/>
                </a:ext>
              </a:extLst>
            </p:cNvPr>
            <p:cNvSpPr txBox="1"/>
            <p:nvPr/>
          </p:nvSpPr>
          <p:spPr>
            <a:xfrm>
              <a:off x="4696263" y="5657107"/>
              <a:ext cx="2250567"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Lora" pitchFamily="2" charset="0"/>
                </a:rPr>
                <a:t>Enhanced Sensitivity</a:t>
              </a:r>
              <a:endParaRPr lang="en-US" sz="1600" i="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Lora" pitchFamily="2" charset="0"/>
              </a:endParaRPr>
            </a:p>
          </p:txBody>
        </p:sp>
        <p:sp>
          <p:nvSpPr>
            <p:cNvPr id="382" name="TextBox 381">
              <a:extLst>
                <a:ext uri="{FF2B5EF4-FFF2-40B4-BE49-F238E27FC236}">
                  <a16:creationId xmlns:a16="http://schemas.microsoft.com/office/drawing/2014/main" id="{604F2E18-C1A5-1ACE-AFC9-78DE69DCDA0C}"/>
                </a:ext>
              </a:extLst>
            </p:cNvPr>
            <p:cNvSpPr txBox="1"/>
            <p:nvPr/>
          </p:nvSpPr>
          <p:spPr>
            <a:xfrm>
              <a:off x="4332248" y="3771113"/>
              <a:ext cx="2009440"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bg1"/>
                  </a:solidFill>
                  <a:latin typeface="Lora" pitchFamily="2" charset="0"/>
                </a:rPr>
                <a:t>Energy Efficiency</a:t>
              </a:r>
              <a:endParaRPr lang="en-US" sz="1600" b="1" i="0" dirty="0">
                <a:solidFill>
                  <a:schemeClr val="bg1"/>
                </a:solidFill>
                <a:effectLst/>
                <a:latin typeface="Lora" pitchFamily="2" charset="0"/>
              </a:endParaRPr>
            </a:p>
          </p:txBody>
        </p:sp>
        <p:sp>
          <p:nvSpPr>
            <p:cNvPr id="383" name="TextBox 382">
              <a:extLst>
                <a:ext uri="{FF2B5EF4-FFF2-40B4-BE49-F238E27FC236}">
                  <a16:creationId xmlns:a16="http://schemas.microsoft.com/office/drawing/2014/main" id="{E1897C59-5682-D255-2293-0ADF1D9177AF}"/>
                </a:ext>
              </a:extLst>
            </p:cNvPr>
            <p:cNvSpPr txBox="1"/>
            <p:nvPr/>
          </p:nvSpPr>
          <p:spPr>
            <a:xfrm>
              <a:off x="4685712" y="1900535"/>
              <a:ext cx="2131341"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bg1"/>
                  </a:solidFill>
                  <a:latin typeface="Lora" pitchFamily="2" charset="0"/>
                </a:rPr>
                <a:t>Smart Integration</a:t>
              </a:r>
              <a:endParaRPr lang="en-US" sz="1600" b="1" i="0" dirty="0">
                <a:solidFill>
                  <a:schemeClr val="bg1"/>
                </a:solidFill>
                <a:effectLst/>
                <a:latin typeface="Lora" pitchFamily="2" charset="0"/>
              </a:endParaRPr>
            </a:p>
          </p:txBody>
        </p:sp>
        <p:sp>
          <p:nvSpPr>
            <p:cNvPr id="384" name="TextBox 383">
              <a:extLst>
                <a:ext uri="{FF2B5EF4-FFF2-40B4-BE49-F238E27FC236}">
                  <a16:creationId xmlns:a16="http://schemas.microsoft.com/office/drawing/2014/main" id="{2651E93C-73C9-FCF2-2E41-404850C18922}"/>
                </a:ext>
              </a:extLst>
            </p:cNvPr>
            <p:cNvSpPr txBox="1"/>
            <p:nvPr/>
          </p:nvSpPr>
          <p:spPr>
            <a:xfrm>
              <a:off x="7095479" y="1153676"/>
              <a:ext cx="2131341"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latin typeface="Lora" pitchFamily="2" charset="0"/>
                </a:rPr>
                <a:t>Adaptive Lighting Solutions</a:t>
              </a:r>
              <a:endParaRPr lang="en-US" sz="1600" b="1" i="0" dirty="0">
                <a:solidFill>
                  <a:schemeClr val="bg1"/>
                </a:solidFill>
                <a:effectLst/>
                <a:latin typeface="Lora" pitchFamily="2" charset="0"/>
              </a:endParaRPr>
            </a:p>
          </p:txBody>
        </p:sp>
        <p:sp>
          <p:nvSpPr>
            <p:cNvPr id="385" name="TextBox 384">
              <a:extLst>
                <a:ext uri="{FF2B5EF4-FFF2-40B4-BE49-F238E27FC236}">
                  <a16:creationId xmlns:a16="http://schemas.microsoft.com/office/drawing/2014/main" id="{10E62320-BC32-163D-8665-9D5931714F5B}"/>
                </a:ext>
              </a:extLst>
            </p:cNvPr>
            <p:cNvSpPr txBox="1"/>
            <p:nvPr/>
          </p:nvSpPr>
          <p:spPr>
            <a:xfrm>
              <a:off x="9285611" y="1995149"/>
              <a:ext cx="2254176"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b="1" dirty="0">
                  <a:solidFill>
                    <a:schemeClr val="bg1"/>
                  </a:solidFill>
                  <a:latin typeface="Lora" pitchFamily="2" charset="0"/>
                </a:rPr>
                <a:t>Interconnectivity</a:t>
              </a:r>
              <a:endParaRPr lang="en-US" sz="1600" b="1" i="0" dirty="0">
                <a:solidFill>
                  <a:schemeClr val="bg1"/>
                </a:solidFill>
                <a:effectLst/>
                <a:latin typeface="Lora" pitchFamily="2" charset="0"/>
              </a:endParaRPr>
            </a:p>
          </p:txBody>
        </p:sp>
        <p:sp>
          <p:nvSpPr>
            <p:cNvPr id="386" name="TextBox 385">
              <a:extLst>
                <a:ext uri="{FF2B5EF4-FFF2-40B4-BE49-F238E27FC236}">
                  <a16:creationId xmlns:a16="http://schemas.microsoft.com/office/drawing/2014/main" id="{02C7DA51-B3EA-8AD3-2489-6208953E7CE4}"/>
                </a:ext>
              </a:extLst>
            </p:cNvPr>
            <p:cNvSpPr txBox="1"/>
            <p:nvPr/>
          </p:nvSpPr>
          <p:spPr>
            <a:xfrm>
              <a:off x="9273183" y="3673909"/>
              <a:ext cx="2495772"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b="1" dirty="0">
                  <a:solidFill>
                    <a:schemeClr val="bg1"/>
                  </a:solidFill>
                  <a:latin typeface="Lora" pitchFamily="2" charset="0"/>
                </a:rPr>
                <a:t>Durability and Longevity</a:t>
              </a:r>
              <a:endParaRPr lang="en-US" sz="1600" b="1" i="0" dirty="0">
                <a:solidFill>
                  <a:schemeClr val="bg1"/>
                </a:solidFill>
                <a:effectLst/>
                <a:latin typeface="Lora" pitchFamily="2" charset="0"/>
              </a:endParaRPr>
            </a:p>
          </p:txBody>
        </p:sp>
        <p:sp>
          <p:nvSpPr>
            <p:cNvPr id="387" name="TextBox 386">
              <a:extLst>
                <a:ext uri="{FF2B5EF4-FFF2-40B4-BE49-F238E27FC236}">
                  <a16:creationId xmlns:a16="http://schemas.microsoft.com/office/drawing/2014/main" id="{35BCA982-9F7E-CCF3-CC59-C6A3267E2E4C}"/>
                </a:ext>
              </a:extLst>
            </p:cNvPr>
            <p:cNvSpPr txBox="1"/>
            <p:nvPr/>
          </p:nvSpPr>
          <p:spPr>
            <a:xfrm>
              <a:off x="9245583" y="5552669"/>
              <a:ext cx="2131341"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b="1" dirty="0">
                  <a:solidFill>
                    <a:schemeClr val="bg1"/>
                  </a:solidFill>
                  <a:latin typeface="Lora" pitchFamily="2" charset="0"/>
                </a:rPr>
                <a:t>Integration of New Technologies</a:t>
              </a:r>
              <a:endParaRPr lang="en-US" sz="1600" b="1" i="0" dirty="0">
                <a:solidFill>
                  <a:schemeClr val="bg1"/>
                </a:solidFill>
                <a:effectLst/>
                <a:latin typeface="Lora" pitchFamily="2" charset="0"/>
              </a:endParaRPr>
            </a:p>
          </p:txBody>
        </p:sp>
      </p:grpSp>
    </p:spTree>
    <p:extLst>
      <p:ext uri="{BB962C8B-B14F-4D97-AF65-F5344CB8AC3E}">
        <p14:creationId xmlns:p14="http://schemas.microsoft.com/office/powerpoint/2010/main" val="323854661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51547682-0044-406A-A381-D28890EEDF44}"/>
              </a:ext>
            </a:extLst>
          </p:cNvPr>
          <p:cNvGrpSpPr/>
          <p:nvPr/>
        </p:nvGrpSpPr>
        <p:grpSpPr>
          <a:xfrm>
            <a:off x="0" y="1556608"/>
            <a:ext cx="12191999" cy="4338993"/>
            <a:chOff x="-199308" y="2394808"/>
            <a:chExt cx="12191999" cy="4338993"/>
          </a:xfrm>
        </p:grpSpPr>
        <p:grpSp>
          <p:nvGrpSpPr>
            <p:cNvPr id="6" name="Group 5">
              <a:extLst>
                <a:ext uri="{FF2B5EF4-FFF2-40B4-BE49-F238E27FC236}">
                  <a16:creationId xmlns:a16="http://schemas.microsoft.com/office/drawing/2014/main" id="{00B07ADA-9710-400B-93B6-32BC3965E768}"/>
                </a:ext>
              </a:extLst>
            </p:cNvPr>
            <p:cNvGrpSpPr/>
            <p:nvPr/>
          </p:nvGrpSpPr>
          <p:grpSpPr>
            <a:xfrm>
              <a:off x="4670416" y="2394808"/>
              <a:ext cx="2452553" cy="4007629"/>
              <a:chOff x="4898674" y="2399083"/>
              <a:chExt cx="2452553" cy="4007629"/>
            </a:xfrm>
          </p:grpSpPr>
          <p:sp>
            <p:nvSpPr>
              <p:cNvPr id="15" name="Freeform 59">
                <a:extLst>
                  <a:ext uri="{FF2B5EF4-FFF2-40B4-BE49-F238E27FC236}">
                    <a16:creationId xmlns:a16="http://schemas.microsoft.com/office/drawing/2014/main" id="{26FAD2F3-BD56-4477-A8F2-94EAEB60CC34}"/>
                  </a:ext>
                </a:extLst>
              </p:cNvPr>
              <p:cNvSpPr/>
              <p:nvPr/>
            </p:nvSpPr>
            <p:spPr bwMode="auto">
              <a:xfrm>
                <a:off x="5903683" y="6156494"/>
                <a:ext cx="438399" cy="250218"/>
              </a:xfrm>
              <a:custGeom>
                <a:avLst/>
                <a:gdLst>
                  <a:gd name="T0" fmla="*/ 65 w 130"/>
                  <a:gd name="T1" fmla="*/ 74 h 74"/>
                  <a:gd name="T2" fmla="*/ 65 w 130"/>
                  <a:gd name="T3" fmla="*/ 74 h 74"/>
                  <a:gd name="T4" fmla="*/ 0 w 130"/>
                  <a:gd name="T5" fmla="*/ 10 h 74"/>
                  <a:gd name="T6" fmla="*/ 0 w 130"/>
                  <a:gd name="T7" fmla="*/ 0 h 74"/>
                  <a:gd name="T8" fmla="*/ 130 w 130"/>
                  <a:gd name="T9" fmla="*/ 0 h 74"/>
                  <a:gd name="T10" fmla="*/ 130 w 130"/>
                  <a:gd name="T11" fmla="*/ 10 h 74"/>
                  <a:gd name="T12" fmla="*/ 65 w 130"/>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30" h="74">
                    <a:moveTo>
                      <a:pt x="65" y="74"/>
                    </a:moveTo>
                    <a:cubicBezTo>
                      <a:pt x="65" y="74"/>
                      <a:pt x="65" y="74"/>
                      <a:pt x="65" y="74"/>
                    </a:cubicBezTo>
                    <a:cubicBezTo>
                      <a:pt x="29" y="74"/>
                      <a:pt x="0" y="45"/>
                      <a:pt x="0" y="10"/>
                    </a:cubicBezTo>
                    <a:cubicBezTo>
                      <a:pt x="0" y="0"/>
                      <a:pt x="0" y="0"/>
                      <a:pt x="0" y="0"/>
                    </a:cubicBezTo>
                    <a:cubicBezTo>
                      <a:pt x="130" y="0"/>
                      <a:pt x="130" y="0"/>
                      <a:pt x="130" y="0"/>
                    </a:cubicBezTo>
                    <a:cubicBezTo>
                      <a:pt x="130" y="10"/>
                      <a:pt x="130" y="10"/>
                      <a:pt x="130" y="10"/>
                    </a:cubicBezTo>
                    <a:cubicBezTo>
                      <a:pt x="130" y="45"/>
                      <a:pt x="101" y="74"/>
                      <a:pt x="65" y="7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60">
                <a:extLst>
                  <a:ext uri="{FF2B5EF4-FFF2-40B4-BE49-F238E27FC236}">
                    <a16:creationId xmlns:a16="http://schemas.microsoft.com/office/drawing/2014/main" id="{66F2671D-F60A-4588-B43F-5FF9558E954B}"/>
                  </a:ext>
                </a:extLst>
              </p:cNvPr>
              <p:cNvSpPr/>
              <p:nvPr/>
            </p:nvSpPr>
            <p:spPr bwMode="auto">
              <a:xfrm>
                <a:off x="5626582" y="5920751"/>
                <a:ext cx="990534" cy="277101"/>
              </a:xfrm>
              <a:custGeom>
                <a:avLst/>
                <a:gdLst>
                  <a:gd name="T0" fmla="*/ 253 w 293"/>
                  <a:gd name="T1" fmla="*/ 82 h 82"/>
                  <a:gd name="T2" fmla="*/ 41 w 293"/>
                  <a:gd name="T3" fmla="*/ 82 h 82"/>
                  <a:gd name="T4" fmla="*/ 0 w 293"/>
                  <a:gd name="T5" fmla="*/ 41 h 82"/>
                  <a:gd name="T6" fmla="*/ 0 w 293"/>
                  <a:gd name="T7" fmla="*/ 41 h 82"/>
                  <a:gd name="T8" fmla="*/ 41 w 293"/>
                  <a:gd name="T9" fmla="*/ 0 h 82"/>
                  <a:gd name="T10" fmla="*/ 253 w 293"/>
                  <a:gd name="T11" fmla="*/ 0 h 82"/>
                  <a:gd name="T12" fmla="*/ 293 w 293"/>
                  <a:gd name="T13" fmla="*/ 41 h 82"/>
                  <a:gd name="T14" fmla="*/ 293 w 293"/>
                  <a:gd name="T15" fmla="*/ 41 h 82"/>
                  <a:gd name="T16" fmla="*/ 253 w 293"/>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82">
                    <a:moveTo>
                      <a:pt x="253" y="82"/>
                    </a:moveTo>
                    <a:cubicBezTo>
                      <a:pt x="41" y="82"/>
                      <a:pt x="41" y="82"/>
                      <a:pt x="41" y="82"/>
                    </a:cubicBezTo>
                    <a:cubicBezTo>
                      <a:pt x="19" y="82"/>
                      <a:pt x="0" y="64"/>
                      <a:pt x="0" y="41"/>
                    </a:cubicBezTo>
                    <a:cubicBezTo>
                      <a:pt x="0" y="41"/>
                      <a:pt x="0" y="41"/>
                      <a:pt x="0" y="41"/>
                    </a:cubicBezTo>
                    <a:cubicBezTo>
                      <a:pt x="0" y="19"/>
                      <a:pt x="19" y="0"/>
                      <a:pt x="41" y="0"/>
                    </a:cubicBezTo>
                    <a:cubicBezTo>
                      <a:pt x="253" y="0"/>
                      <a:pt x="253" y="0"/>
                      <a:pt x="253" y="0"/>
                    </a:cubicBezTo>
                    <a:cubicBezTo>
                      <a:pt x="275" y="0"/>
                      <a:pt x="293" y="19"/>
                      <a:pt x="293" y="41"/>
                    </a:cubicBezTo>
                    <a:cubicBezTo>
                      <a:pt x="293" y="41"/>
                      <a:pt x="293" y="41"/>
                      <a:pt x="293" y="41"/>
                    </a:cubicBezTo>
                    <a:cubicBezTo>
                      <a:pt x="293" y="64"/>
                      <a:pt x="275" y="82"/>
                      <a:pt x="253" y="8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61">
                <a:extLst>
                  <a:ext uri="{FF2B5EF4-FFF2-40B4-BE49-F238E27FC236}">
                    <a16:creationId xmlns:a16="http://schemas.microsoft.com/office/drawing/2014/main" id="{4B8BA3C5-2B2B-42D7-A348-962C2180DA93}"/>
                  </a:ext>
                </a:extLst>
              </p:cNvPr>
              <p:cNvSpPr/>
              <p:nvPr/>
            </p:nvSpPr>
            <p:spPr bwMode="auto">
              <a:xfrm>
                <a:off x="5525253" y="5784268"/>
                <a:ext cx="1197326" cy="275033"/>
              </a:xfrm>
              <a:custGeom>
                <a:avLst/>
                <a:gdLst>
                  <a:gd name="T0" fmla="*/ 313 w 354"/>
                  <a:gd name="T1" fmla="*/ 81 h 81"/>
                  <a:gd name="T2" fmla="*/ 40 w 354"/>
                  <a:gd name="T3" fmla="*/ 81 h 81"/>
                  <a:gd name="T4" fmla="*/ 0 w 354"/>
                  <a:gd name="T5" fmla="*/ 40 h 81"/>
                  <a:gd name="T6" fmla="*/ 0 w 354"/>
                  <a:gd name="T7" fmla="*/ 40 h 81"/>
                  <a:gd name="T8" fmla="*/ 40 w 354"/>
                  <a:gd name="T9" fmla="*/ 0 h 81"/>
                  <a:gd name="T10" fmla="*/ 313 w 354"/>
                  <a:gd name="T11" fmla="*/ 0 h 81"/>
                  <a:gd name="T12" fmla="*/ 354 w 354"/>
                  <a:gd name="T13" fmla="*/ 40 h 81"/>
                  <a:gd name="T14" fmla="*/ 354 w 354"/>
                  <a:gd name="T15" fmla="*/ 40 h 81"/>
                  <a:gd name="T16" fmla="*/ 313 w 354"/>
                  <a:gd name="T17"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81">
                    <a:moveTo>
                      <a:pt x="313" y="81"/>
                    </a:moveTo>
                    <a:cubicBezTo>
                      <a:pt x="40" y="81"/>
                      <a:pt x="40" y="81"/>
                      <a:pt x="40" y="81"/>
                    </a:cubicBezTo>
                    <a:cubicBezTo>
                      <a:pt x="18" y="81"/>
                      <a:pt x="0" y="63"/>
                      <a:pt x="0" y="40"/>
                    </a:cubicBezTo>
                    <a:cubicBezTo>
                      <a:pt x="0" y="40"/>
                      <a:pt x="0" y="40"/>
                      <a:pt x="0" y="40"/>
                    </a:cubicBezTo>
                    <a:cubicBezTo>
                      <a:pt x="0" y="18"/>
                      <a:pt x="18" y="0"/>
                      <a:pt x="40" y="0"/>
                    </a:cubicBezTo>
                    <a:cubicBezTo>
                      <a:pt x="313" y="0"/>
                      <a:pt x="313" y="0"/>
                      <a:pt x="313" y="0"/>
                    </a:cubicBezTo>
                    <a:cubicBezTo>
                      <a:pt x="336" y="0"/>
                      <a:pt x="354" y="18"/>
                      <a:pt x="354" y="40"/>
                    </a:cubicBezTo>
                    <a:cubicBezTo>
                      <a:pt x="354" y="40"/>
                      <a:pt x="354" y="40"/>
                      <a:pt x="354" y="40"/>
                    </a:cubicBezTo>
                    <a:cubicBezTo>
                      <a:pt x="354" y="63"/>
                      <a:pt x="336" y="81"/>
                      <a:pt x="313" y="81"/>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62">
                <a:extLst>
                  <a:ext uri="{FF2B5EF4-FFF2-40B4-BE49-F238E27FC236}">
                    <a16:creationId xmlns:a16="http://schemas.microsoft.com/office/drawing/2014/main" id="{A146F2C4-D3F6-4848-A121-5A7488CE835E}"/>
                  </a:ext>
                </a:extLst>
              </p:cNvPr>
              <p:cNvSpPr/>
              <p:nvPr/>
            </p:nvSpPr>
            <p:spPr bwMode="auto">
              <a:xfrm>
                <a:off x="6122882" y="3524031"/>
                <a:ext cx="1228345" cy="1133220"/>
              </a:xfrm>
              <a:custGeom>
                <a:avLst/>
                <a:gdLst>
                  <a:gd name="T0" fmla="*/ 0 w 363"/>
                  <a:gd name="T1" fmla="*/ 0 h 335"/>
                  <a:gd name="T2" fmla="*/ 0 w 363"/>
                  <a:gd name="T3" fmla="*/ 335 h 335"/>
                  <a:gd name="T4" fmla="*/ 239 w 363"/>
                  <a:gd name="T5" fmla="*/ 335 h 335"/>
                  <a:gd name="T6" fmla="*/ 291 w 363"/>
                  <a:gd name="T7" fmla="*/ 247 h 335"/>
                  <a:gd name="T8" fmla="*/ 363 w 363"/>
                  <a:gd name="T9" fmla="*/ 30 h 335"/>
                  <a:gd name="T10" fmla="*/ 362 w 363"/>
                  <a:gd name="T11" fmla="*/ 0 h 335"/>
                  <a:gd name="T12" fmla="*/ 0 w 363"/>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63" h="335">
                    <a:moveTo>
                      <a:pt x="0" y="0"/>
                    </a:moveTo>
                    <a:cubicBezTo>
                      <a:pt x="0" y="335"/>
                      <a:pt x="0" y="335"/>
                      <a:pt x="0" y="335"/>
                    </a:cubicBezTo>
                    <a:cubicBezTo>
                      <a:pt x="239" y="335"/>
                      <a:pt x="239" y="335"/>
                      <a:pt x="239" y="335"/>
                    </a:cubicBezTo>
                    <a:cubicBezTo>
                      <a:pt x="253" y="304"/>
                      <a:pt x="271" y="274"/>
                      <a:pt x="291" y="247"/>
                    </a:cubicBezTo>
                    <a:cubicBezTo>
                      <a:pt x="336" y="186"/>
                      <a:pt x="363" y="111"/>
                      <a:pt x="363" y="30"/>
                    </a:cubicBezTo>
                    <a:cubicBezTo>
                      <a:pt x="363" y="20"/>
                      <a:pt x="363" y="10"/>
                      <a:pt x="362" y="0"/>
                    </a:cubicBezTo>
                    <a:lnTo>
                      <a:pt x="0" y="0"/>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63">
                <a:extLst>
                  <a:ext uri="{FF2B5EF4-FFF2-40B4-BE49-F238E27FC236}">
                    <a16:creationId xmlns:a16="http://schemas.microsoft.com/office/drawing/2014/main" id="{D85C85A3-1BB3-4CB3-8372-C71E6E8D46F6}"/>
                  </a:ext>
                </a:extLst>
              </p:cNvPr>
              <p:cNvSpPr/>
              <p:nvPr/>
            </p:nvSpPr>
            <p:spPr bwMode="auto">
              <a:xfrm>
                <a:off x="6155969" y="3559186"/>
                <a:ext cx="1160103" cy="1060843"/>
              </a:xfrm>
              <a:custGeom>
                <a:avLst/>
                <a:gdLst>
                  <a:gd name="T0" fmla="*/ 0 w 343"/>
                  <a:gd name="T1" fmla="*/ 314 h 314"/>
                  <a:gd name="T2" fmla="*/ 0 w 343"/>
                  <a:gd name="T3" fmla="*/ 0 h 314"/>
                  <a:gd name="T4" fmla="*/ 342 w 343"/>
                  <a:gd name="T5" fmla="*/ 0 h 314"/>
                  <a:gd name="T6" fmla="*/ 343 w 343"/>
                  <a:gd name="T7" fmla="*/ 20 h 314"/>
                  <a:gd name="T8" fmla="*/ 273 w 343"/>
                  <a:gd name="T9" fmla="*/ 230 h 314"/>
                  <a:gd name="T10" fmla="*/ 223 w 343"/>
                  <a:gd name="T11" fmla="*/ 314 h 314"/>
                  <a:gd name="T12" fmla="*/ 0 w 343"/>
                  <a:gd name="T13" fmla="*/ 314 h 314"/>
                </a:gdLst>
                <a:ahLst/>
                <a:cxnLst>
                  <a:cxn ang="0">
                    <a:pos x="T0" y="T1"/>
                  </a:cxn>
                  <a:cxn ang="0">
                    <a:pos x="T2" y="T3"/>
                  </a:cxn>
                  <a:cxn ang="0">
                    <a:pos x="T4" y="T5"/>
                  </a:cxn>
                  <a:cxn ang="0">
                    <a:pos x="T6" y="T7"/>
                  </a:cxn>
                  <a:cxn ang="0">
                    <a:pos x="T8" y="T9"/>
                  </a:cxn>
                  <a:cxn ang="0">
                    <a:pos x="T10" y="T11"/>
                  </a:cxn>
                  <a:cxn ang="0">
                    <a:pos x="T12" y="T13"/>
                  </a:cxn>
                </a:cxnLst>
                <a:rect l="0" t="0" r="r" b="b"/>
                <a:pathLst>
                  <a:path w="343" h="314">
                    <a:moveTo>
                      <a:pt x="0" y="314"/>
                    </a:moveTo>
                    <a:cubicBezTo>
                      <a:pt x="0" y="0"/>
                      <a:pt x="0" y="0"/>
                      <a:pt x="0" y="0"/>
                    </a:cubicBezTo>
                    <a:cubicBezTo>
                      <a:pt x="342" y="0"/>
                      <a:pt x="342" y="0"/>
                      <a:pt x="342" y="0"/>
                    </a:cubicBezTo>
                    <a:cubicBezTo>
                      <a:pt x="342" y="7"/>
                      <a:pt x="343" y="14"/>
                      <a:pt x="343" y="20"/>
                    </a:cubicBezTo>
                    <a:cubicBezTo>
                      <a:pt x="343" y="97"/>
                      <a:pt x="318" y="169"/>
                      <a:pt x="273" y="230"/>
                    </a:cubicBezTo>
                    <a:cubicBezTo>
                      <a:pt x="253" y="257"/>
                      <a:pt x="237" y="285"/>
                      <a:pt x="223" y="314"/>
                    </a:cubicBezTo>
                    <a:lnTo>
                      <a:pt x="0" y="314"/>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65">
                <a:extLst>
                  <a:ext uri="{FF2B5EF4-FFF2-40B4-BE49-F238E27FC236}">
                    <a16:creationId xmlns:a16="http://schemas.microsoft.com/office/drawing/2014/main" id="{1C0485BB-46B1-4449-A6FE-3199F801720C}"/>
                  </a:ext>
                </a:extLst>
              </p:cNvPr>
              <p:cNvSpPr/>
              <p:nvPr/>
            </p:nvSpPr>
            <p:spPr bwMode="auto">
              <a:xfrm>
                <a:off x="6122882" y="2399083"/>
                <a:ext cx="1224209" cy="1133220"/>
              </a:xfrm>
              <a:custGeom>
                <a:avLst/>
                <a:gdLst>
                  <a:gd name="T0" fmla="*/ 0 w 362"/>
                  <a:gd name="T1" fmla="*/ 335 h 335"/>
                  <a:gd name="T2" fmla="*/ 362 w 362"/>
                  <a:gd name="T3" fmla="*/ 335 h 335"/>
                  <a:gd name="T4" fmla="*/ 0 w 362"/>
                  <a:gd name="T5" fmla="*/ 0 h 335"/>
                  <a:gd name="T6" fmla="*/ 0 w 362"/>
                  <a:gd name="T7" fmla="*/ 335 h 335"/>
                </a:gdLst>
                <a:ahLst/>
                <a:cxnLst>
                  <a:cxn ang="0">
                    <a:pos x="T0" y="T1"/>
                  </a:cxn>
                  <a:cxn ang="0">
                    <a:pos x="T2" y="T3"/>
                  </a:cxn>
                  <a:cxn ang="0">
                    <a:pos x="T4" y="T5"/>
                  </a:cxn>
                  <a:cxn ang="0">
                    <a:pos x="T6" y="T7"/>
                  </a:cxn>
                </a:cxnLst>
                <a:rect l="0" t="0" r="r" b="b"/>
                <a:pathLst>
                  <a:path w="362" h="335">
                    <a:moveTo>
                      <a:pt x="0" y="335"/>
                    </a:moveTo>
                    <a:cubicBezTo>
                      <a:pt x="362" y="335"/>
                      <a:pt x="362" y="335"/>
                      <a:pt x="362" y="335"/>
                    </a:cubicBezTo>
                    <a:cubicBezTo>
                      <a:pt x="348" y="147"/>
                      <a:pt x="191" y="0"/>
                      <a:pt x="0" y="0"/>
                    </a:cubicBezTo>
                    <a:lnTo>
                      <a:pt x="0" y="335"/>
                    </a:lnTo>
                    <a:close/>
                  </a:path>
                </a:pathLst>
              </a:custGeom>
              <a:solidFill>
                <a:schemeClr val="accent5">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66">
                <a:extLst>
                  <a:ext uri="{FF2B5EF4-FFF2-40B4-BE49-F238E27FC236}">
                    <a16:creationId xmlns:a16="http://schemas.microsoft.com/office/drawing/2014/main" id="{DCFB6D19-C19C-4034-9BE0-3B5AF278790B}"/>
                  </a:ext>
                </a:extLst>
              </p:cNvPr>
              <p:cNvSpPr/>
              <p:nvPr/>
            </p:nvSpPr>
            <p:spPr bwMode="auto">
              <a:xfrm>
                <a:off x="6155969" y="2432169"/>
                <a:ext cx="1151832" cy="1062911"/>
              </a:xfrm>
              <a:custGeom>
                <a:avLst/>
                <a:gdLst>
                  <a:gd name="T0" fmla="*/ 0 w 340"/>
                  <a:gd name="T1" fmla="*/ 314 h 314"/>
                  <a:gd name="T2" fmla="*/ 0 w 340"/>
                  <a:gd name="T3" fmla="*/ 0 h 314"/>
                  <a:gd name="T4" fmla="*/ 230 w 340"/>
                  <a:gd name="T5" fmla="*/ 95 h 314"/>
                  <a:gd name="T6" fmla="*/ 340 w 340"/>
                  <a:gd name="T7" fmla="*/ 314 h 314"/>
                  <a:gd name="T8" fmla="*/ 0 w 340"/>
                  <a:gd name="T9" fmla="*/ 314 h 314"/>
                </a:gdLst>
                <a:ahLst/>
                <a:cxnLst>
                  <a:cxn ang="0">
                    <a:pos x="T0" y="T1"/>
                  </a:cxn>
                  <a:cxn ang="0">
                    <a:pos x="T2" y="T3"/>
                  </a:cxn>
                  <a:cxn ang="0">
                    <a:pos x="T4" y="T5"/>
                  </a:cxn>
                  <a:cxn ang="0">
                    <a:pos x="T6" y="T7"/>
                  </a:cxn>
                  <a:cxn ang="0">
                    <a:pos x="T8" y="T9"/>
                  </a:cxn>
                </a:cxnLst>
                <a:rect l="0" t="0" r="r" b="b"/>
                <a:pathLst>
                  <a:path w="340" h="314">
                    <a:moveTo>
                      <a:pt x="0" y="314"/>
                    </a:moveTo>
                    <a:cubicBezTo>
                      <a:pt x="0" y="0"/>
                      <a:pt x="0" y="0"/>
                      <a:pt x="0" y="0"/>
                    </a:cubicBezTo>
                    <a:cubicBezTo>
                      <a:pt x="86" y="3"/>
                      <a:pt x="167" y="36"/>
                      <a:pt x="230" y="95"/>
                    </a:cubicBezTo>
                    <a:cubicBezTo>
                      <a:pt x="292" y="153"/>
                      <a:pt x="331" y="230"/>
                      <a:pt x="340" y="314"/>
                    </a:cubicBezTo>
                    <a:lnTo>
                      <a:pt x="0" y="314"/>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67">
                <a:extLst>
                  <a:ext uri="{FF2B5EF4-FFF2-40B4-BE49-F238E27FC236}">
                    <a16:creationId xmlns:a16="http://schemas.microsoft.com/office/drawing/2014/main" id="{3910389D-4597-4DF3-AFFD-DCBDAB4830C8}"/>
                  </a:ext>
                </a:extLst>
              </p:cNvPr>
              <p:cNvSpPr/>
              <p:nvPr/>
            </p:nvSpPr>
            <p:spPr bwMode="auto">
              <a:xfrm>
                <a:off x="5318461" y="4657252"/>
                <a:ext cx="1612978" cy="1106337"/>
              </a:xfrm>
              <a:custGeom>
                <a:avLst/>
                <a:gdLst>
                  <a:gd name="T0" fmla="*/ 239 w 477"/>
                  <a:gd name="T1" fmla="*/ 0 h 327"/>
                  <a:gd name="T2" fmla="*/ 238 w 477"/>
                  <a:gd name="T3" fmla="*/ 0 h 327"/>
                  <a:gd name="T4" fmla="*/ 0 w 477"/>
                  <a:gd name="T5" fmla="*/ 0 h 327"/>
                  <a:gd name="T6" fmla="*/ 43 w 477"/>
                  <a:gd name="T7" fmla="*/ 198 h 327"/>
                  <a:gd name="T8" fmla="*/ 43 w 477"/>
                  <a:gd name="T9" fmla="*/ 264 h 327"/>
                  <a:gd name="T10" fmla="*/ 106 w 477"/>
                  <a:gd name="T11" fmla="*/ 327 h 327"/>
                  <a:gd name="T12" fmla="*/ 238 w 477"/>
                  <a:gd name="T13" fmla="*/ 327 h 327"/>
                  <a:gd name="T14" fmla="*/ 239 w 477"/>
                  <a:gd name="T15" fmla="*/ 327 h 327"/>
                  <a:gd name="T16" fmla="*/ 371 w 477"/>
                  <a:gd name="T17" fmla="*/ 327 h 327"/>
                  <a:gd name="T18" fmla="*/ 434 w 477"/>
                  <a:gd name="T19" fmla="*/ 264 h 327"/>
                  <a:gd name="T20" fmla="*/ 434 w 477"/>
                  <a:gd name="T21" fmla="*/ 198 h 327"/>
                  <a:gd name="T22" fmla="*/ 477 w 477"/>
                  <a:gd name="T23" fmla="*/ 0 h 327"/>
                  <a:gd name="T24" fmla="*/ 239 w 477"/>
                  <a:gd name="T2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327">
                    <a:moveTo>
                      <a:pt x="239" y="0"/>
                    </a:moveTo>
                    <a:cubicBezTo>
                      <a:pt x="238" y="0"/>
                      <a:pt x="238" y="0"/>
                      <a:pt x="238" y="0"/>
                    </a:cubicBezTo>
                    <a:cubicBezTo>
                      <a:pt x="0" y="0"/>
                      <a:pt x="0" y="0"/>
                      <a:pt x="0" y="0"/>
                    </a:cubicBezTo>
                    <a:cubicBezTo>
                      <a:pt x="28" y="62"/>
                      <a:pt x="43" y="129"/>
                      <a:pt x="43" y="198"/>
                    </a:cubicBezTo>
                    <a:cubicBezTo>
                      <a:pt x="43" y="264"/>
                      <a:pt x="43" y="264"/>
                      <a:pt x="43" y="264"/>
                    </a:cubicBezTo>
                    <a:cubicBezTo>
                      <a:pt x="43" y="299"/>
                      <a:pt x="71" y="327"/>
                      <a:pt x="106" y="327"/>
                    </a:cubicBezTo>
                    <a:cubicBezTo>
                      <a:pt x="238" y="327"/>
                      <a:pt x="238" y="327"/>
                      <a:pt x="238" y="327"/>
                    </a:cubicBezTo>
                    <a:cubicBezTo>
                      <a:pt x="239" y="327"/>
                      <a:pt x="239" y="327"/>
                      <a:pt x="239" y="327"/>
                    </a:cubicBezTo>
                    <a:cubicBezTo>
                      <a:pt x="371" y="327"/>
                      <a:pt x="371" y="327"/>
                      <a:pt x="371" y="327"/>
                    </a:cubicBezTo>
                    <a:cubicBezTo>
                      <a:pt x="406" y="327"/>
                      <a:pt x="434" y="299"/>
                      <a:pt x="434" y="264"/>
                    </a:cubicBezTo>
                    <a:cubicBezTo>
                      <a:pt x="434" y="198"/>
                      <a:pt x="434" y="198"/>
                      <a:pt x="434" y="198"/>
                    </a:cubicBezTo>
                    <a:cubicBezTo>
                      <a:pt x="434" y="129"/>
                      <a:pt x="449" y="62"/>
                      <a:pt x="477" y="0"/>
                    </a:cubicBezTo>
                    <a:lnTo>
                      <a:pt x="239" y="0"/>
                    </a:lnTo>
                    <a:close/>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68">
                <a:extLst>
                  <a:ext uri="{FF2B5EF4-FFF2-40B4-BE49-F238E27FC236}">
                    <a16:creationId xmlns:a16="http://schemas.microsoft.com/office/drawing/2014/main" id="{FE9B3D19-F7D8-4B0E-A1B8-EB5BEC74F0AC}"/>
                  </a:ext>
                </a:extLst>
              </p:cNvPr>
              <p:cNvSpPr/>
              <p:nvPr/>
            </p:nvSpPr>
            <p:spPr bwMode="auto">
              <a:xfrm>
                <a:off x="5372227" y="4692406"/>
                <a:ext cx="1505446" cy="1033960"/>
              </a:xfrm>
              <a:custGeom>
                <a:avLst/>
                <a:gdLst>
                  <a:gd name="T0" fmla="*/ 90 w 445"/>
                  <a:gd name="T1" fmla="*/ 306 h 306"/>
                  <a:gd name="T2" fmla="*/ 37 w 445"/>
                  <a:gd name="T3" fmla="*/ 254 h 306"/>
                  <a:gd name="T4" fmla="*/ 37 w 445"/>
                  <a:gd name="T5" fmla="*/ 188 h 306"/>
                  <a:gd name="T6" fmla="*/ 0 w 445"/>
                  <a:gd name="T7" fmla="*/ 0 h 306"/>
                  <a:gd name="T8" fmla="*/ 445 w 445"/>
                  <a:gd name="T9" fmla="*/ 0 h 306"/>
                  <a:gd name="T10" fmla="*/ 408 w 445"/>
                  <a:gd name="T11" fmla="*/ 188 h 306"/>
                  <a:gd name="T12" fmla="*/ 408 w 445"/>
                  <a:gd name="T13" fmla="*/ 254 h 306"/>
                  <a:gd name="T14" fmla="*/ 355 w 445"/>
                  <a:gd name="T15" fmla="*/ 306 h 306"/>
                  <a:gd name="T16" fmla="*/ 90 w 445"/>
                  <a:gd name="T17"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5" h="306">
                    <a:moveTo>
                      <a:pt x="90" y="306"/>
                    </a:moveTo>
                    <a:cubicBezTo>
                      <a:pt x="61" y="306"/>
                      <a:pt x="37" y="283"/>
                      <a:pt x="37" y="254"/>
                    </a:cubicBezTo>
                    <a:cubicBezTo>
                      <a:pt x="37" y="188"/>
                      <a:pt x="37" y="188"/>
                      <a:pt x="37" y="188"/>
                    </a:cubicBezTo>
                    <a:cubicBezTo>
                      <a:pt x="37" y="123"/>
                      <a:pt x="25" y="60"/>
                      <a:pt x="0" y="0"/>
                    </a:cubicBezTo>
                    <a:cubicBezTo>
                      <a:pt x="445" y="0"/>
                      <a:pt x="445" y="0"/>
                      <a:pt x="445" y="0"/>
                    </a:cubicBezTo>
                    <a:cubicBezTo>
                      <a:pt x="420" y="60"/>
                      <a:pt x="408" y="123"/>
                      <a:pt x="408" y="188"/>
                    </a:cubicBezTo>
                    <a:cubicBezTo>
                      <a:pt x="408" y="254"/>
                      <a:pt x="408" y="254"/>
                      <a:pt x="408" y="254"/>
                    </a:cubicBezTo>
                    <a:cubicBezTo>
                      <a:pt x="408" y="283"/>
                      <a:pt x="384" y="306"/>
                      <a:pt x="355" y="306"/>
                    </a:cubicBezTo>
                    <a:lnTo>
                      <a:pt x="90" y="306"/>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72">
                <a:extLst>
                  <a:ext uri="{FF2B5EF4-FFF2-40B4-BE49-F238E27FC236}">
                    <a16:creationId xmlns:a16="http://schemas.microsoft.com/office/drawing/2014/main" id="{5FD58DE7-CC99-4D0E-BACA-2C1E9E96B197}"/>
                  </a:ext>
                </a:extLst>
              </p:cNvPr>
              <p:cNvSpPr/>
              <p:nvPr/>
            </p:nvSpPr>
            <p:spPr bwMode="auto">
              <a:xfrm>
                <a:off x="4898674" y="3524031"/>
                <a:ext cx="1228345" cy="1133220"/>
              </a:xfrm>
              <a:custGeom>
                <a:avLst/>
                <a:gdLst>
                  <a:gd name="T0" fmla="*/ 363 w 363"/>
                  <a:gd name="T1" fmla="*/ 0 h 335"/>
                  <a:gd name="T2" fmla="*/ 363 w 363"/>
                  <a:gd name="T3" fmla="*/ 335 h 335"/>
                  <a:gd name="T4" fmla="*/ 124 w 363"/>
                  <a:gd name="T5" fmla="*/ 335 h 335"/>
                  <a:gd name="T6" fmla="*/ 72 w 363"/>
                  <a:gd name="T7" fmla="*/ 247 h 335"/>
                  <a:gd name="T8" fmla="*/ 0 w 363"/>
                  <a:gd name="T9" fmla="*/ 30 h 335"/>
                  <a:gd name="T10" fmla="*/ 1 w 363"/>
                  <a:gd name="T11" fmla="*/ 0 h 335"/>
                  <a:gd name="T12" fmla="*/ 363 w 363"/>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63" h="335">
                    <a:moveTo>
                      <a:pt x="363" y="0"/>
                    </a:moveTo>
                    <a:cubicBezTo>
                      <a:pt x="363" y="335"/>
                      <a:pt x="363" y="335"/>
                      <a:pt x="363" y="335"/>
                    </a:cubicBezTo>
                    <a:cubicBezTo>
                      <a:pt x="124" y="335"/>
                      <a:pt x="124" y="335"/>
                      <a:pt x="124" y="335"/>
                    </a:cubicBezTo>
                    <a:cubicBezTo>
                      <a:pt x="109" y="304"/>
                      <a:pt x="92" y="274"/>
                      <a:pt x="72" y="247"/>
                    </a:cubicBezTo>
                    <a:cubicBezTo>
                      <a:pt x="26" y="186"/>
                      <a:pt x="0" y="111"/>
                      <a:pt x="0" y="30"/>
                    </a:cubicBezTo>
                    <a:cubicBezTo>
                      <a:pt x="0" y="20"/>
                      <a:pt x="0" y="10"/>
                      <a:pt x="1" y="0"/>
                    </a:cubicBezTo>
                    <a:lnTo>
                      <a:pt x="363" y="0"/>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73">
                <a:extLst>
                  <a:ext uri="{FF2B5EF4-FFF2-40B4-BE49-F238E27FC236}">
                    <a16:creationId xmlns:a16="http://schemas.microsoft.com/office/drawing/2014/main" id="{71061BCB-CE2B-47F3-A97A-44786E22CEAB}"/>
                  </a:ext>
                </a:extLst>
              </p:cNvPr>
              <p:cNvSpPr/>
              <p:nvPr/>
            </p:nvSpPr>
            <p:spPr bwMode="auto">
              <a:xfrm>
                <a:off x="4931760" y="3559186"/>
                <a:ext cx="1160103" cy="1060843"/>
              </a:xfrm>
              <a:custGeom>
                <a:avLst/>
                <a:gdLst>
                  <a:gd name="T0" fmla="*/ 120 w 343"/>
                  <a:gd name="T1" fmla="*/ 314 h 314"/>
                  <a:gd name="T2" fmla="*/ 70 w 343"/>
                  <a:gd name="T3" fmla="*/ 230 h 314"/>
                  <a:gd name="T4" fmla="*/ 0 w 343"/>
                  <a:gd name="T5" fmla="*/ 20 h 314"/>
                  <a:gd name="T6" fmla="*/ 1 w 343"/>
                  <a:gd name="T7" fmla="*/ 0 h 314"/>
                  <a:gd name="T8" fmla="*/ 343 w 343"/>
                  <a:gd name="T9" fmla="*/ 0 h 314"/>
                  <a:gd name="T10" fmla="*/ 343 w 343"/>
                  <a:gd name="T11" fmla="*/ 314 h 314"/>
                  <a:gd name="T12" fmla="*/ 120 w 343"/>
                  <a:gd name="T13" fmla="*/ 314 h 314"/>
                </a:gdLst>
                <a:ahLst/>
                <a:cxnLst>
                  <a:cxn ang="0">
                    <a:pos x="T0" y="T1"/>
                  </a:cxn>
                  <a:cxn ang="0">
                    <a:pos x="T2" y="T3"/>
                  </a:cxn>
                  <a:cxn ang="0">
                    <a:pos x="T4" y="T5"/>
                  </a:cxn>
                  <a:cxn ang="0">
                    <a:pos x="T6" y="T7"/>
                  </a:cxn>
                  <a:cxn ang="0">
                    <a:pos x="T8" y="T9"/>
                  </a:cxn>
                  <a:cxn ang="0">
                    <a:pos x="T10" y="T11"/>
                  </a:cxn>
                  <a:cxn ang="0">
                    <a:pos x="T12" y="T13"/>
                  </a:cxn>
                </a:cxnLst>
                <a:rect l="0" t="0" r="r" b="b"/>
                <a:pathLst>
                  <a:path w="343" h="314">
                    <a:moveTo>
                      <a:pt x="120" y="314"/>
                    </a:moveTo>
                    <a:cubicBezTo>
                      <a:pt x="106" y="285"/>
                      <a:pt x="89" y="257"/>
                      <a:pt x="70" y="230"/>
                    </a:cubicBezTo>
                    <a:cubicBezTo>
                      <a:pt x="24" y="169"/>
                      <a:pt x="0" y="97"/>
                      <a:pt x="0" y="20"/>
                    </a:cubicBezTo>
                    <a:cubicBezTo>
                      <a:pt x="0" y="14"/>
                      <a:pt x="1" y="7"/>
                      <a:pt x="1" y="0"/>
                    </a:cubicBezTo>
                    <a:cubicBezTo>
                      <a:pt x="343" y="0"/>
                      <a:pt x="343" y="0"/>
                      <a:pt x="343" y="0"/>
                    </a:cubicBezTo>
                    <a:cubicBezTo>
                      <a:pt x="343" y="314"/>
                      <a:pt x="343" y="314"/>
                      <a:pt x="343" y="314"/>
                    </a:cubicBezTo>
                    <a:lnTo>
                      <a:pt x="120" y="31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75">
                <a:extLst>
                  <a:ext uri="{FF2B5EF4-FFF2-40B4-BE49-F238E27FC236}">
                    <a16:creationId xmlns:a16="http://schemas.microsoft.com/office/drawing/2014/main" id="{C2FFC03F-0654-40AB-94FB-7824BA2EF51A}"/>
                  </a:ext>
                </a:extLst>
              </p:cNvPr>
              <p:cNvSpPr/>
              <p:nvPr/>
            </p:nvSpPr>
            <p:spPr bwMode="auto">
              <a:xfrm>
                <a:off x="4902809" y="2399083"/>
                <a:ext cx="1224209" cy="1133220"/>
              </a:xfrm>
              <a:custGeom>
                <a:avLst/>
                <a:gdLst>
                  <a:gd name="T0" fmla="*/ 362 w 362"/>
                  <a:gd name="T1" fmla="*/ 335 h 335"/>
                  <a:gd name="T2" fmla="*/ 0 w 362"/>
                  <a:gd name="T3" fmla="*/ 335 h 335"/>
                  <a:gd name="T4" fmla="*/ 362 w 362"/>
                  <a:gd name="T5" fmla="*/ 0 h 335"/>
                  <a:gd name="T6" fmla="*/ 362 w 362"/>
                  <a:gd name="T7" fmla="*/ 335 h 335"/>
                </a:gdLst>
                <a:ahLst/>
                <a:cxnLst>
                  <a:cxn ang="0">
                    <a:pos x="T0" y="T1"/>
                  </a:cxn>
                  <a:cxn ang="0">
                    <a:pos x="T2" y="T3"/>
                  </a:cxn>
                  <a:cxn ang="0">
                    <a:pos x="T4" y="T5"/>
                  </a:cxn>
                  <a:cxn ang="0">
                    <a:pos x="T6" y="T7"/>
                  </a:cxn>
                </a:cxnLst>
                <a:rect l="0" t="0" r="r" b="b"/>
                <a:pathLst>
                  <a:path w="362" h="335">
                    <a:moveTo>
                      <a:pt x="362" y="335"/>
                    </a:moveTo>
                    <a:cubicBezTo>
                      <a:pt x="0" y="335"/>
                      <a:pt x="0" y="335"/>
                      <a:pt x="0" y="335"/>
                    </a:cubicBezTo>
                    <a:cubicBezTo>
                      <a:pt x="14" y="147"/>
                      <a:pt x="171" y="0"/>
                      <a:pt x="362" y="0"/>
                    </a:cubicBezTo>
                    <a:lnTo>
                      <a:pt x="362" y="335"/>
                    </a:ln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76">
                <a:extLst>
                  <a:ext uri="{FF2B5EF4-FFF2-40B4-BE49-F238E27FC236}">
                    <a16:creationId xmlns:a16="http://schemas.microsoft.com/office/drawing/2014/main" id="{3062CAB0-1D28-4CB0-B3BB-FA53CC33F067}"/>
                  </a:ext>
                </a:extLst>
              </p:cNvPr>
              <p:cNvSpPr/>
              <p:nvPr/>
            </p:nvSpPr>
            <p:spPr bwMode="auto">
              <a:xfrm>
                <a:off x="4940032" y="2432169"/>
                <a:ext cx="1151832" cy="1062911"/>
              </a:xfrm>
              <a:custGeom>
                <a:avLst/>
                <a:gdLst>
                  <a:gd name="T0" fmla="*/ 0 w 341"/>
                  <a:gd name="T1" fmla="*/ 314 h 314"/>
                  <a:gd name="T2" fmla="*/ 111 w 341"/>
                  <a:gd name="T3" fmla="*/ 95 h 314"/>
                  <a:gd name="T4" fmla="*/ 341 w 341"/>
                  <a:gd name="T5" fmla="*/ 0 h 314"/>
                  <a:gd name="T6" fmla="*/ 341 w 341"/>
                  <a:gd name="T7" fmla="*/ 314 h 314"/>
                  <a:gd name="T8" fmla="*/ 0 w 341"/>
                  <a:gd name="T9" fmla="*/ 314 h 314"/>
                </a:gdLst>
                <a:ahLst/>
                <a:cxnLst>
                  <a:cxn ang="0">
                    <a:pos x="T0" y="T1"/>
                  </a:cxn>
                  <a:cxn ang="0">
                    <a:pos x="T2" y="T3"/>
                  </a:cxn>
                  <a:cxn ang="0">
                    <a:pos x="T4" y="T5"/>
                  </a:cxn>
                  <a:cxn ang="0">
                    <a:pos x="T6" y="T7"/>
                  </a:cxn>
                  <a:cxn ang="0">
                    <a:pos x="T8" y="T9"/>
                  </a:cxn>
                </a:cxnLst>
                <a:rect l="0" t="0" r="r" b="b"/>
                <a:pathLst>
                  <a:path w="341" h="314">
                    <a:moveTo>
                      <a:pt x="0" y="314"/>
                    </a:moveTo>
                    <a:cubicBezTo>
                      <a:pt x="10" y="230"/>
                      <a:pt x="49" y="153"/>
                      <a:pt x="111" y="95"/>
                    </a:cubicBezTo>
                    <a:cubicBezTo>
                      <a:pt x="174" y="36"/>
                      <a:pt x="255" y="3"/>
                      <a:pt x="341" y="0"/>
                    </a:cubicBezTo>
                    <a:cubicBezTo>
                      <a:pt x="341" y="314"/>
                      <a:pt x="341" y="314"/>
                      <a:pt x="341" y="314"/>
                    </a:cubicBezTo>
                    <a:lnTo>
                      <a:pt x="0" y="31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79">
                <a:extLst>
                  <a:ext uri="{FF2B5EF4-FFF2-40B4-BE49-F238E27FC236}">
                    <a16:creationId xmlns:a16="http://schemas.microsoft.com/office/drawing/2014/main" id="{7103A604-68B4-48BA-B792-6B26AAD79C5E}"/>
                  </a:ext>
                </a:extLst>
              </p:cNvPr>
              <p:cNvSpPr/>
              <p:nvPr/>
            </p:nvSpPr>
            <p:spPr bwMode="auto">
              <a:xfrm>
                <a:off x="5419790" y="5645717"/>
                <a:ext cx="1406186" cy="275033"/>
              </a:xfrm>
              <a:custGeom>
                <a:avLst/>
                <a:gdLst>
                  <a:gd name="T0" fmla="*/ 375 w 416"/>
                  <a:gd name="T1" fmla="*/ 81 h 81"/>
                  <a:gd name="T2" fmla="*/ 40 w 416"/>
                  <a:gd name="T3" fmla="*/ 81 h 81"/>
                  <a:gd name="T4" fmla="*/ 0 w 416"/>
                  <a:gd name="T5" fmla="*/ 41 h 81"/>
                  <a:gd name="T6" fmla="*/ 0 w 416"/>
                  <a:gd name="T7" fmla="*/ 41 h 81"/>
                  <a:gd name="T8" fmla="*/ 40 w 416"/>
                  <a:gd name="T9" fmla="*/ 0 h 81"/>
                  <a:gd name="T10" fmla="*/ 375 w 416"/>
                  <a:gd name="T11" fmla="*/ 0 h 81"/>
                  <a:gd name="T12" fmla="*/ 416 w 416"/>
                  <a:gd name="T13" fmla="*/ 41 h 81"/>
                  <a:gd name="T14" fmla="*/ 416 w 416"/>
                  <a:gd name="T15" fmla="*/ 41 h 81"/>
                  <a:gd name="T16" fmla="*/ 375 w 416"/>
                  <a:gd name="T17"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81">
                    <a:moveTo>
                      <a:pt x="375" y="81"/>
                    </a:moveTo>
                    <a:cubicBezTo>
                      <a:pt x="40" y="81"/>
                      <a:pt x="40" y="81"/>
                      <a:pt x="40" y="81"/>
                    </a:cubicBezTo>
                    <a:cubicBezTo>
                      <a:pt x="18" y="81"/>
                      <a:pt x="0" y="63"/>
                      <a:pt x="0" y="41"/>
                    </a:cubicBezTo>
                    <a:cubicBezTo>
                      <a:pt x="0" y="41"/>
                      <a:pt x="0" y="41"/>
                      <a:pt x="0" y="41"/>
                    </a:cubicBezTo>
                    <a:cubicBezTo>
                      <a:pt x="0" y="18"/>
                      <a:pt x="18" y="0"/>
                      <a:pt x="40" y="0"/>
                    </a:cubicBezTo>
                    <a:cubicBezTo>
                      <a:pt x="375" y="0"/>
                      <a:pt x="375" y="0"/>
                      <a:pt x="375" y="0"/>
                    </a:cubicBezTo>
                    <a:cubicBezTo>
                      <a:pt x="398" y="0"/>
                      <a:pt x="416" y="18"/>
                      <a:pt x="416" y="41"/>
                    </a:cubicBezTo>
                    <a:cubicBezTo>
                      <a:pt x="416" y="41"/>
                      <a:pt x="416" y="41"/>
                      <a:pt x="416" y="41"/>
                    </a:cubicBezTo>
                    <a:cubicBezTo>
                      <a:pt x="416" y="63"/>
                      <a:pt x="398" y="81"/>
                      <a:pt x="375" y="81"/>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Oval 80">
                <a:extLst>
                  <a:ext uri="{FF2B5EF4-FFF2-40B4-BE49-F238E27FC236}">
                    <a16:creationId xmlns:a16="http://schemas.microsoft.com/office/drawing/2014/main" id="{4AC41959-938F-4550-9D60-67EDA914A16E}"/>
                  </a:ext>
                </a:extLst>
              </p:cNvPr>
              <p:cNvSpPr>
                <a:spLocks noChangeArrowheads="1"/>
              </p:cNvSpPr>
              <p:nvPr/>
            </p:nvSpPr>
            <p:spPr bwMode="auto">
              <a:xfrm>
                <a:off x="5951245" y="2686524"/>
                <a:ext cx="432195" cy="436331"/>
              </a:xfrm>
              <a:prstGeom prst="ellipse">
                <a:avLst/>
              </a:pr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Oval 81">
                <a:extLst>
                  <a:ext uri="{FF2B5EF4-FFF2-40B4-BE49-F238E27FC236}">
                    <a16:creationId xmlns:a16="http://schemas.microsoft.com/office/drawing/2014/main" id="{CE5777F2-64D9-439B-9125-3BE33EBF7FE0}"/>
                  </a:ext>
                </a:extLst>
              </p:cNvPr>
              <p:cNvSpPr>
                <a:spLocks noChangeArrowheads="1"/>
              </p:cNvSpPr>
              <p:nvPr/>
            </p:nvSpPr>
            <p:spPr bwMode="auto">
              <a:xfrm>
                <a:off x="5903683" y="2686524"/>
                <a:ext cx="436331" cy="436331"/>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Oval 82">
                <a:extLst>
                  <a:ext uri="{FF2B5EF4-FFF2-40B4-BE49-F238E27FC236}">
                    <a16:creationId xmlns:a16="http://schemas.microsoft.com/office/drawing/2014/main" id="{6246E3E4-AEE8-4BAC-8A8C-36ADE467D33E}"/>
                  </a:ext>
                </a:extLst>
              </p:cNvPr>
              <p:cNvSpPr>
                <a:spLocks noChangeArrowheads="1"/>
              </p:cNvSpPr>
              <p:nvPr/>
            </p:nvSpPr>
            <p:spPr bwMode="auto">
              <a:xfrm>
                <a:off x="6505448" y="3352394"/>
                <a:ext cx="432195" cy="432195"/>
              </a:xfrm>
              <a:prstGeom prst="ellipse">
                <a:avLst/>
              </a:pr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8" name="Oval 83">
                <a:extLst>
                  <a:ext uri="{FF2B5EF4-FFF2-40B4-BE49-F238E27FC236}">
                    <a16:creationId xmlns:a16="http://schemas.microsoft.com/office/drawing/2014/main" id="{9D68DCBE-CAFF-4122-A072-3F506E8AE08C}"/>
                  </a:ext>
                </a:extLst>
              </p:cNvPr>
              <p:cNvSpPr>
                <a:spLocks noChangeArrowheads="1"/>
              </p:cNvSpPr>
              <p:nvPr/>
            </p:nvSpPr>
            <p:spPr bwMode="auto">
              <a:xfrm>
                <a:off x="6505448" y="3304832"/>
                <a:ext cx="432195" cy="43633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 name="Oval 84">
                <a:extLst>
                  <a:ext uri="{FF2B5EF4-FFF2-40B4-BE49-F238E27FC236}">
                    <a16:creationId xmlns:a16="http://schemas.microsoft.com/office/drawing/2014/main" id="{6A2C897A-FFDF-4893-8B20-9DF722ADD277}"/>
                  </a:ext>
                </a:extLst>
              </p:cNvPr>
              <p:cNvSpPr>
                <a:spLocks noChangeArrowheads="1"/>
              </p:cNvSpPr>
              <p:nvPr/>
            </p:nvSpPr>
            <p:spPr bwMode="auto">
              <a:xfrm>
                <a:off x="5858189" y="3877646"/>
                <a:ext cx="436331" cy="432195"/>
              </a:xfrm>
              <a:prstGeom prst="ellipse">
                <a:avLst/>
              </a:pr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Oval 85">
                <a:extLst>
                  <a:ext uri="{FF2B5EF4-FFF2-40B4-BE49-F238E27FC236}">
                    <a16:creationId xmlns:a16="http://schemas.microsoft.com/office/drawing/2014/main" id="{E14DE852-7B50-4C0A-85BD-4DE06EE3D27F}"/>
                  </a:ext>
                </a:extLst>
              </p:cNvPr>
              <p:cNvSpPr>
                <a:spLocks noChangeArrowheads="1"/>
              </p:cNvSpPr>
              <p:nvPr/>
            </p:nvSpPr>
            <p:spPr bwMode="auto">
              <a:xfrm>
                <a:off x="5903683" y="3877646"/>
                <a:ext cx="436331" cy="432195"/>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Oval 86">
                <a:extLst>
                  <a:ext uri="{FF2B5EF4-FFF2-40B4-BE49-F238E27FC236}">
                    <a16:creationId xmlns:a16="http://schemas.microsoft.com/office/drawing/2014/main" id="{17F6A043-2DBC-4603-89EB-8214295FDEEE}"/>
                  </a:ext>
                </a:extLst>
              </p:cNvPr>
              <p:cNvSpPr>
                <a:spLocks noChangeArrowheads="1"/>
              </p:cNvSpPr>
              <p:nvPr/>
            </p:nvSpPr>
            <p:spPr bwMode="auto">
              <a:xfrm>
                <a:off x="6373101" y="4485614"/>
                <a:ext cx="436331" cy="432195"/>
              </a:xfrm>
              <a:prstGeom prst="ellipse">
                <a:avLst/>
              </a:pr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Oval 87">
                <a:extLst>
                  <a:ext uri="{FF2B5EF4-FFF2-40B4-BE49-F238E27FC236}">
                    <a16:creationId xmlns:a16="http://schemas.microsoft.com/office/drawing/2014/main" id="{FC74C4A4-0D03-4F66-9C3E-73C7C5F091EC}"/>
                  </a:ext>
                </a:extLst>
              </p:cNvPr>
              <p:cNvSpPr>
                <a:spLocks noChangeArrowheads="1"/>
              </p:cNvSpPr>
              <p:nvPr/>
            </p:nvSpPr>
            <p:spPr bwMode="auto">
              <a:xfrm>
                <a:off x="6373101" y="4438052"/>
                <a:ext cx="436331" cy="436331"/>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Oval 88">
                <a:extLst>
                  <a:ext uri="{FF2B5EF4-FFF2-40B4-BE49-F238E27FC236}">
                    <a16:creationId xmlns:a16="http://schemas.microsoft.com/office/drawing/2014/main" id="{54ED48FA-8FE5-4D45-979E-1F2848CAA5E7}"/>
                  </a:ext>
                </a:extLst>
              </p:cNvPr>
              <p:cNvSpPr>
                <a:spLocks noChangeArrowheads="1"/>
              </p:cNvSpPr>
              <p:nvPr/>
            </p:nvSpPr>
            <p:spPr bwMode="auto">
              <a:xfrm>
                <a:off x="5494235" y="4394626"/>
                <a:ext cx="436331" cy="436331"/>
              </a:xfrm>
              <a:prstGeom prst="ellipse">
                <a:avLst/>
              </a:pr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Oval 89">
                <a:extLst>
                  <a:ext uri="{FF2B5EF4-FFF2-40B4-BE49-F238E27FC236}">
                    <a16:creationId xmlns:a16="http://schemas.microsoft.com/office/drawing/2014/main" id="{DCEB1979-E082-4941-AF5A-1C4F66C5A69C}"/>
                  </a:ext>
                </a:extLst>
              </p:cNvPr>
              <p:cNvSpPr>
                <a:spLocks noChangeArrowheads="1"/>
              </p:cNvSpPr>
              <p:nvPr/>
            </p:nvSpPr>
            <p:spPr bwMode="auto">
              <a:xfrm>
                <a:off x="5494235" y="4438052"/>
                <a:ext cx="436331" cy="436331"/>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Oval 90">
                <a:extLst>
                  <a:ext uri="{FF2B5EF4-FFF2-40B4-BE49-F238E27FC236}">
                    <a16:creationId xmlns:a16="http://schemas.microsoft.com/office/drawing/2014/main" id="{65C5EE08-36D0-4695-A53E-42C999D4F915}"/>
                  </a:ext>
                </a:extLst>
              </p:cNvPr>
              <p:cNvSpPr>
                <a:spLocks noChangeArrowheads="1"/>
              </p:cNvSpPr>
              <p:nvPr/>
            </p:nvSpPr>
            <p:spPr bwMode="auto">
              <a:xfrm>
                <a:off x="5303986" y="3261405"/>
                <a:ext cx="436331" cy="436331"/>
              </a:xfrm>
              <a:prstGeom prst="ellipse">
                <a:avLst/>
              </a:pr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Oval 91">
                <a:extLst>
                  <a:ext uri="{FF2B5EF4-FFF2-40B4-BE49-F238E27FC236}">
                    <a16:creationId xmlns:a16="http://schemas.microsoft.com/office/drawing/2014/main" id="{8C5E6FCA-0650-4AAA-8408-4F47F0EC51C1}"/>
                  </a:ext>
                </a:extLst>
              </p:cNvPr>
              <p:cNvSpPr>
                <a:spLocks noChangeArrowheads="1"/>
              </p:cNvSpPr>
              <p:nvPr/>
            </p:nvSpPr>
            <p:spPr bwMode="auto">
              <a:xfrm>
                <a:off x="5303986" y="3304832"/>
                <a:ext cx="436331" cy="43633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92">
                <a:extLst>
                  <a:ext uri="{FF2B5EF4-FFF2-40B4-BE49-F238E27FC236}">
                    <a16:creationId xmlns:a16="http://schemas.microsoft.com/office/drawing/2014/main" id="{73DEF80E-9DEE-4EF2-8018-BB821F39DC39}"/>
                  </a:ext>
                </a:extLst>
              </p:cNvPr>
              <p:cNvSpPr/>
              <p:nvPr/>
            </p:nvSpPr>
            <p:spPr bwMode="auto">
              <a:xfrm>
                <a:off x="5527321" y="5726366"/>
                <a:ext cx="1195258" cy="74445"/>
              </a:xfrm>
              <a:custGeom>
                <a:avLst/>
                <a:gdLst>
                  <a:gd name="T0" fmla="*/ 342 w 353"/>
                  <a:gd name="T1" fmla="*/ 22 h 22"/>
                  <a:gd name="T2" fmla="*/ 11 w 353"/>
                  <a:gd name="T3" fmla="*/ 22 h 22"/>
                  <a:gd name="T4" fmla="*/ 0 w 353"/>
                  <a:gd name="T5" fmla="*/ 11 h 22"/>
                  <a:gd name="T6" fmla="*/ 0 w 353"/>
                  <a:gd name="T7" fmla="*/ 11 h 22"/>
                  <a:gd name="T8" fmla="*/ 11 w 353"/>
                  <a:gd name="T9" fmla="*/ 0 h 22"/>
                  <a:gd name="T10" fmla="*/ 342 w 353"/>
                  <a:gd name="T11" fmla="*/ 0 h 22"/>
                  <a:gd name="T12" fmla="*/ 353 w 353"/>
                  <a:gd name="T13" fmla="*/ 11 h 22"/>
                  <a:gd name="T14" fmla="*/ 353 w 353"/>
                  <a:gd name="T15" fmla="*/ 11 h 22"/>
                  <a:gd name="T16" fmla="*/ 342 w 353"/>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22">
                    <a:moveTo>
                      <a:pt x="342" y="22"/>
                    </a:moveTo>
                    <a:cubicBezTo>
                      <a:pt x="11" y="22"/>
                      <a:pt x="11" y="22"/>
                      <a:pt x="11" y="22"/>
                    </a:cubicBezTo>
                    <a:cubicBezTo>
                      <a:pt x="5" y="22"/>
                      <a:pt x="0" y="17"/>
                      <a:pt x="0" y="11"/>
                    </a:cubicBezTo>
                    <a:cubicBezTo>
                      <a:pt x="0" y="11"/>
                      <a:pt x="0" y="11"/>
                      <a:pt x="0" y="11"/>
                    </a:cubicBezTo>
                    <a:cubicBezTo>
                      <a:pt x="0" y="5"/>
                      <a:pt x="5" y="0"/>
                      <a:pt x="11" y="0"/>
                    </a:cubicBezTo>
                    <a:cubicBezTo>
                      <a:pt x="342" y="0"/>
                      <a:pt x="342" y="0"/>
                      <a:pt x="342" y="0"/>
                    </a:cubicBezTo>
                    <a:cubicBezTo>
                      <a:pt x="348" y="0"/>
                      <a:pt x="353" y="5"/>
                      <a:pt x="353" y="11"/>
                    </a:cubicBezTo>
                    <a:cubicBezTo>
                      <a:pt x="353" y="11"/>
                      <a:pt x="353" y="11"/>
                      <a:pt x="353" y="11"/>
                    </a:cubicBezTo>
                    <a:cubicBezTo>
                      <a:pt x="353" y="17"/>
                      <a:pt x="348" y="22"/>
                      <a:pt x="342" y="2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93">
                <a:extLst>
                  <a:ext uri="{FF2B5EF4-FFF2-40B4-BE49-F238E27FC236}">
                    <a16:creationId xmlns:a16="http://schemas.microsoft.com/office/drawing/2014/main" id="{C8600EAA-8D2D-4337-9080-89B12FA7BAE9}"/>
                  </a:ext>
                </a:extLst>
              </p:cNvPr>
              <p:cNvSpPr/>
              <p:nvPr/>
            </p:nvSpPr>
            <p:spPr bwMode="auto">
              <a:xfrm>
                <a:off x="6015351" y="5906275"/>
                <a:ext cx="655531" cy="72377"/>
              </a:xfrm>
              <a:custGeom>
                <a:avLst/>
                <a:gdLst>
                  <a:gd name="T0" fmla="*/ 183 w 194"/>
                  <a:gd name="T1" fmla="*/ 21 h 21"/>
                  <a:gd name="T2" fmla="*/ 10 w 194"/>
                  <a:gd name="T3" fmla="*/ 21 h 21"/>
                  <a:gd name="T4" fmla="*/ 0 w 194"/>
                  <a:gd name="T5" fmla="*/ 11 h 21"/>
                  <a:gd name="T6" fmla="*/ 0 w 194"/>
                  <a:gd name="T7" fmla="*/ 11 h 21"/>
                  <a:gd name="T8" fmla="*/ 10 w 194"/>
                  <a:gd name="T9" fmla="*/ 0 h 21"/>
                  <a:gd name="T10" fmla="*/ 183 w 194"/>
                  <a:gd name="T11" fmla="*/ 0 h 21"/>
                  <a:gd name="T12" fmla="*/ 194 w 194"/>
                  <a:gd name="T13" fmla="*/ 11 h 21"/>
                  <a:gd name="T14" fmla="*/ 194 w 194"/>
                  <a:gd name="T15" fmla="*/ 11 h 21"/>
                  <a:gd name="T16" fmla="*/ 183 w 194"/>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1">
                    <a:moveTo>
                      <a:pt x="183" y="21"/>
                    </a:moveTo>
                    <a:cubicBezTo>
                      <a:pt x="10" y="21"/>
                      <a:pt x="10" y="21"/>
                      <a:pt x="10" y="21"/>
                    </a:cubicBezTo>
                    <a:cubicBezTo>
                      <a:pt x="4" y="21"/>
                      <a:pt x="0" y="17"/>
                      <a:pt x="0" y="11"/>
                    </a:cubicBezTo>
                    <a:cubicBezTo>
                      <a:pt x="0" y="11"/>
                      <a:pt x="0" y="11"/>
                      <a:pt x="0" y="11"/>
                    </a:cubicBezTo>
                    <a:cubicBezTo>
                      <a:pt x="0" y="5"/>
                      <a:pt x="4" y="0"/>
                      <a:pt x="10" y="0"/>
                    </a:cubicBezTo>
                    <a:cubicBezTo>
                      <a:pt x="183" y="0"/>
                      <a:pt x="183" y="0"/>
                      <a:pt x="183" y="0"/>
                    </a:cubicBezTo>
                    <a:cubicBezTo>
                      <a:pt x="189" y="0"/>
                      <a:pt x="194" y="5"/>
                      <a:pt x="194" y="11"/>
                    </a:cubicBezTo>
                    <a:cubicBezTo>
                      <a:pt x="194" y="11"/>
                      <a:pt x="194" y="11"/>
                      <a:pt x="194" y="11"/>
                    </a:cubicBezTo>
                    <a:cubicBezTo>
                      <a:pt x="194" y="17"/>
                      <a:pt x="189" y="21"/>
                      <a:pt x="183" y="2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94">
                <a:extLst>
                  <a:ext uri="{FF2B5EF4-FFF2-40B4-BE49-F238E27FC236}">
                    <a16:creationId xmlns:a16="http://schemas.microsoft.com/office/drawing/2014/main" id="{5D87C625-F258-4410-8329-2F07DEB5F07D}"/>
                  </a:ext>
                </a:extLst>
              </p:cNvPr>
              <p:cNvSpPr/>
              <p:nvPr/>
            </p:nvSpPr>
            <p:spPr bwMode="auto">
              <a:xfrm>
                <a:off x="6277976" y="6086184"/>
                <a:ext cx="212996" cy="70309"/>
              </a:xfrm>
              <a:custGeom>
                <a:avLst/>
                <a:gdLst>
                  <a:gd name="T0" fmla="*/ 52 w 63"/>
                  <a:gd name="T1" fmla="*/ 21 h 21"/>
                  <a:gd name="T2" fmla="*/ 11 w 63"/>
                  <a:gd name="T3" fmla="*/ 21 h 21"/>
                  <a:gd name="T4" fmla="*/ 0 w 63"/>
                  <a:gd name="T5" fmla="*/ 10 h 21"/>
                  <a:gd name="T6" fmla="*/ 0 w 63"/>
                  <a:gd name="T7" fmla="*/ 10 h 21"/>
                  <a:gd name="T8" fmla="*/ 11 w 63"/>
                  <a:gd name="T9" fmla="*/ 0 h 21"/>
                  <a:gd name="T10" fmla="*/ 52 w 63"/>
                  <a:gd name="T11" fmla="*/ 0 h 21"/>
                  <a:gd name="T12" fmla="*/ 63 w 63"/>
                  <a:gd name="T13" fmla="*/ 10 h 21"/>
                  <a:gd name="T14" fmla="*/ 63 w 63"/>
                  <a:gd name="T15" fmla="*/ 10 h 21"/>
                  <a:gd name="T16" fmla="*/ 52 w 63"/>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1">
                    <a:moveTo>
                      <a:pt x="52" y="21"/>
                    </a:moveTo>
                    <a:cubicBezTo>
                      <a:pt x="11" y="21"/>
                      <a:pt x="11" y="21"/>
                      <a:pt x="11" y="21"/>
                    </a:cubicBezTo>
                    <a:cubicBezTo>
                      <a:pt x="5" y="21"/>
                      <a:pt x="0" y="16"/>
                      <a:pt x="0" y="10"/>
                    </a:cubicBezTo>
                    <a:cubicBezTo>
                      <a:pt x="0" y="10"/>
                      <a:pt x="0" y="10"/>
                      <a:pt x="0" y="10"/>
                    </a:cubicBezTo>
                    <a:cubicBezTo>
                      <a:pt x="0" y="4"/>
                      <a:pt x="5" y="0"/>
                      <a:pt x="11" y="0"/>
                    </a:cubicBezTo>
                    <a:cubicBezTo>
                      <a:pt x="52" y="0"/>
                      <a:pt x="52" y="0"/>
                      <a:pt x="52" y="0"/>
                    </a:cubicBezTo>
                    <a:cubicBezTo>
                      <a:pt x="58" y="0"/>
                      <a:pt x="63" y="4"/>
                      <a:pt x="63" y="10"/>
                    </a:cubicBezTo>
                    <a:cubicBezTo>
                      <a:pt x="63" y="10"/>
                      <a:pt x="63" y="10"/>
                      <a:pt x="63" y="10"/>
                    </a:cubicBezTo>
                    <a:cubicBezTo>
                      <a:pt x="63" y="16"/>
                      <a:pt x="58" y="21"/>
                      <a:pt x="52" y="2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95">
                <a:extLst>
                  <a:ext uri="{FF2B5EF4-FFF2-40B4-BE49-F238E27FC236}">
                    <a16:creationId xmlns:a16="http://schemas.microsoft.com/office/drawing/2014/main" id="{4E8A50F6-FDC0-482B-97B9-4B5A851558EA}"/>
                  </a:ext>
                </a:extLst>
              </p:cNvPr>
              <p:cNvSpPr/>
              <p:nvPr/>
            </p:nvSpPr>
            <p:spPr bwMode="auto">
              <a:xfrm>
                <a:off x="5729978" y="6086184"/>
                <a:ext cx="454942" cy="70309"/>
              </a:xfrm>
              <a:custGeom>
                <a:avLst/>
                <a:gdLst>
                  <a:gd name="T0" fmla="*/ 124 w 134"/>
                  <a:gd name="T1" fmla="*/ 21 h 21"/>
                  <a:gd name="T2" fmla="*/ 10 w 134"/>
                  <a:gd name="T3" fmla="*/ 21 h 21"/>
                  <a:gd name="T4" fmla="*/ 0 w 134"/>
                  <a:gd name="T5" fmla="*/ 10 h 21"/>
                  <a:gd name="T6" fmla="*/ 0 w 134"/>
                  <a:gd name="T7" fmla="*/ 10 h 21"/>
                  <a:gd name="T8" fmla="*/ 10 w 134"/>
                  <a:gd name="T9" fmla="*/ 0 h 21"/>
                  <a:gd name="T10" fmla="*/ 124 w 134"/>
                  <a:gd name="T11" fmla="*/ 0 h 21"/>
                  <a:gd name="T12" fmla="*/ 134 w 134"/>
                  <a:gd name="T13" fmla="*/ 10 h 21"/>
                  <a:gd name="T14" fmla="*/ 134 w 134"/>
                  <a:gd name="T15" fmla="*/ 10 h 21"/>
                  <a:gd name="T16" fmla="*/ 124 w 134"/>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21">
                    <a:moveTo>
                      <a:pt x="124" y="21"/>
                    </a:moveTo>
                    <a:cubicBezTo>
                      <a:pt x="10" y="21"/>
                      <a:pt x="10" y="21"/>
                      <a:pt x="10" y="21"/>
                    </a:cubicBezTo>
                    <a:cubicBezTo>
                      <a:pt x="4" y="21"/>
                      <a:pt x="0" y="16"/>
                      <a:pt x="0" y="10"/>
                    </a:cubicBezTo>
                    <a:cubicBezTo>
                      <a:pt x="0" y="10"/>
                      <a:pt x="0" y="10"/>
                      <a:pt x="0" y="10"/>
                    </a:cubicBezTo>
                    <a:cubicBezTo>
                      <a:pt x="0" y="4"/>
                      <a:pt x="4" y="0"/>
                      <a:pt x="10" y="0"/>
                    </a:cubicBezTo>
                    <a:cubicBezTo>
                      <a:pt x="124" y="0"/>
                      <a:pt x="124" y="0"/>
                      <a:pt x="124" y="0"/>
                    </a:cubicBezTo>
                    <a:cubicBezTo>
                      <a:pt x="130" y="0"/>
                      <a:pt x="134" y="4"/>
                      <a:pt x="134" y="10"/>
                    </a:cubicBezTo>
                    <a:cubicBezTo>
                      <a:pt x="134" y="10"/>
                      <a:pt x="134" y="10"/>
                      <a:pt x="134" y="10"/>
                    </a:cubicBezTo>
                    <a:cubicBezTo>
                      <a:pt x="134" y="16"/>
                      <a:pt x="130" y="21"/>
                      <a:pt x="124" y="2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96">
                <a:extLst>
                  <a:ext uri="{FF2B5EF4-FFF2-40B4-BE49-F238E27FC236}">
                    <a16:creationId xmlns:a16="http://schemas.microsoft.com/office/drawing/2014/main" id="{1C4337E0-F383-4A76-9130-FC45695C80E7}"/>
                  </a:ext>
                </a:extLst>
              </p:cNvPr>
              <p:cNvSpPr/>
              <p:nvPr/>
            </p:nvSpPr>
            <p:spPr bwMode="auto">
              <a:xfrm>
                <a:off x="5612106" y="5906275"/>
                <a:ext cx="301916" cy="72377"/>
              </a:xfrm>
              <a:custGeom>
                <a:avLst/>
                <a:gdLst>
                  <a:gd name="T0" fmla="*/ 78 w 89"/>
                  <a:gd name="T1" fmla="*/ 21 h 21"/>
                  <a:gd name="T2" fmla="*/ 11 w 89"/>
                  <a:gd name="T3" fmla="*/ 21 h 21"/>
                  <a:gd name="T4" fmla="*/ 0 w 89"/>
                  <a:gd name="T5" fmla="*/ 11 h 21"/>
                  <a:gd name="T6" fmla="*/ 0 w 89"/>
                  <a:gd name="T7" fmla="*/ 11 h 21"/>
                  <a:gd name="T8" fmla="*/ 11 w 89"/>
                  <a:gd name="T9" fmla="*/ 0 h 21"/>
                  <a:gd name="T10" fmla="*/ 78 w 89"/>
                  <a:gd name="T11" fmla="*/ 0 h 21"/>
                  <a:gd name="T12" fmla="*/ 89 w 89"/>
                  <a:gd name="T13" fmla="*/ 11 h 21"/>
                  <a:gd name="T14" fmla="*/ 89 w 89"/>
                  <a:gd name="T15" fmla="*/ 11 h 21"/>
                  <a:gd name="T16" fmla="*/ 78 w 89"/>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21">
                    <a:moveTo>
                      <a:pt x="78" y="21"/>
                    </a:moveTo>
                    <a:cubicBezTo>
                      <a:pt x="11" y="21"/>
                      <a:pt x="11" y="21"/>
                      <a:pt x="11" y="21"/>
                    </a:cubicBezTo>
                    <a:cubicBezTo>
                      <a:pt x="5" y="21"/>
                      <a:pt x="0" y="17"/>
                      <a:pt x="0" y="11"/>
                    </a:cubicBezTo>
                    <a:cubicBezTo>
                      <a:pt x="0" y="11"/>
                      <a:pt x="0" y="11"/>
                      <a:pt x="0" y="11"/>
                    </a:cubicBezTo>
                    <a:cubicBezTo>
                      <a:pt x="0" y="5"/>
                      <a:pt x="5" y="0"/>
                      <a:pt x="11" y="0"/>
                    </a:cubicBezTo>
                    <a:cubicBezTo>
                      <a:pt x="78" y="0"/>
                      <a:pt x="78" y="0"/>
                      <a:pt x="78" y="0"/>
                    </a:cubicBezTo>
                    <a:cubicBezTo>
                      <a:pt x="84" y="0"/>
                      <a:pt x="89" y="5"/>
                      <a:pt x="89" y="11"/>
                    </a:cubicBezTo>
                    <a:cubicBezTo>
                      <a:pt x="89" y="11"/>
                      <a:pt x="89" y="11"/>
                      <a:pt x="89" y="11"/>
                    </a:cubicBezTo>
                    <a:cubicBezTo>
                      <a:pt x="89" y="17"/>
                      <a:pt x="84" y="21"/>
                      <a:pt x="78" y="2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3" name="Graphic 2" descr="Bullseye">
                <a:extLst>
                  <a:ext uri="{FF2B5EF4-FFF2-40B4-BE49-F238E27FC236}">
                    <a16:creationId xmlns:a16="http://schemas.microsoft.com/office/drawing/2014/main" id="{608A9200-7C0D-4621-87A5-08A2A997736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2912" y="3984142"/>
                <a:ext cx="436332" cy="436332"/>
              </a:xfrm>
              <a:prstGeom prst="rect">
                <a:avLst/>
              </a:prstGeom>
            </p:spPr>
          </p:pic>
          <p:pic>
            <p:nvPicPr>
              <p:cNvPr id="5" name="Graphic 4" descr="Playbook">
                <a:extLst>
                  <a:ext uri="{FF2B5EF4-FFF2-40B4-BE49-F238E27FC236}">
                    <a16:creationId xmlns:a16="http://schemas.microsoft.com/office/drawing/2014/main" id="{6E001F06-3F46-498D-8C72-713919D651D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29718" y="3759785"/>
                <a:ext cx="436332" cy="436332"/>
              </a:xfrm>
              <a:prstGeom prst="rect">
                <a:avLst/>
              </a:prstGeom>
            </p:spPr>
          </p:pic>
          <p:pic>
            <p:nvPicPr>
              <p:cNvPr id="7" name="Graphic 6" descr="Bar chart RTL">
                <a:extLst>
                  <a:ext uri="{FF2B5EF4-FFF2-40B4-BE49-F238E27FC236}">
                    <a16:creationId xmlns:a16="http://schemas.microsoft.com/office/drawing/2014/main" id="{43FA8ADA-30FC-4540-AF71-A96A9E5912D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93163" y="2727648"/>
                <a:ext cx="436332" cy="436332"/>
              </a:xfrm>
              <a:prstGeom prst="rect">
                <a:avLst/>
              </a:prstGeom>
            </p:spPr>
          </p:pic>
          <p:pic>
            <p:nvPicPr>
              <p:cNvPr id="10" name="Graphic 9" descr="Research">
                <a:extLst>
                  <a:ext uri="{FF2B5EF4-FFF2-40B4-BE49-F238E27FC236}">
                    <a16:creationId xmlns:a16="http://schemas.microsoft.com/office/drawing/2014/main" id="{ABC367A2-1304-4F03-A8BB-9D6B0909A1E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82445" y="2875248"/>
                <a:ext cx="436332" cy="436332"/>
              </a:xfrm>
              <a:prstGeom prst="rect">
                <a:avLst/>
              </a:prstGeom>
            </p:spPr>
          </p:pic>
          <p:pic>
            <p:nvPicPr>
              <p:cNvPr id="14" name="Graphic 13" descr="Single gear">
                <a:extLst>
                  <a:ext uri="{FF2B5EF4-FFF2-40B4-BE49-F238E27FC236}">
                    <a16:creationId xmlns:a16="http://schemas.microsoft.com/office/drawing/2014/main" id="{1BB28A08-C393-4AC5-B835-66EF6117C794}"/>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906784" y="4954738"/>
                <a:ext cx="436332" cy="436332"/>
              </a:xfrm>
              <a:prstGeom prst="rect">
                <a:avLst/>
              </a:prstGeom>
            </p:spPr>
          </p:pic>
        </p:grpSp>
        <p:grpSp>
          <p:nvGrpSpPr>
            <p:cNvPr id="29" name="Group 28">
              <a:extLst>
                <a:ext uri="{FF2B5EF4-FFF2-40B4-BE49-F238E27FC236}">
                  <a16:creationId xmlns:a16="http://schemas.microsoft.com/office/drawing/2014/main" id="{C2377C45-959F-4367-8957-C7B03F73AF5D}"/>
                </a:ext>
              </a:extLst>
            </p:cNvPr>
            <p:cNvGrpSpPr/>
            <p:nvPr/>
          </p:nvGrpSpPr>
          <p:grpSpPr>
            <a:xfrm>
              <a:off x="-199308" y="3153849"/>
              <a:ext cx="3227183" cy="2920433"/>
              <a:chOff x="-199308" y="2862245"/>
              <a:chExt cx="3227183" cy="2920433"/>
            </a:xfrm>
          </p:grpSpPr>
          <p:grpSp>
            <p:nvGrpSpPr>
              <p:cNvPr id="20" name="Group 19">
                <a:extLst>
                  <a:ext uri="{FF2B5EF4-FFF2-40B4-BE49-F238E27FC236}">
                    <a16:creationId xmlns:a16="http://schemas.microsoft.com/office/drawing/2014/main" id="{E28568C7-D5B6-4435-A12E-229B7F953B37}"/>
                  </a:ext>
                </a:extLst>
              </p:cNvPr>
              <p:cNvGrpSpPr/>
              <p:nvPr/>
            </p:nvGrpSpPr>
            <p:grpSpPr>
              <a:xfrm>
                <a:off x="-199308" y="2862245"/>
                <a:ext cx="3227183" cy="1127525"/>
                <a:chOff x="-199308" y="2862245"/>
                <a:chExt cx="3227183" cy="1127525"/>
              </a:xfrm>
            </p:grpSpPr>
            <p:sp>
              <p:nvSpPr>
                <p:cNvPr id="62" name="Freeform 132">
                  <a:extLst>
                    <a:ext uri="{FF2B5EF4-FFF2-40B4-BE49-F238E27FC236}">
                      <a16:creationId xmlns:a16="http://schemas.microsoft.com/office/drawing/2014/main" id="{2F0C283D-8540-4907-9C1A-10FB1C5A6B0D}"/>
                    </a:ext>
                  </a:extLst>
                </p:cNvPr>
                <p:cNvSpPr/>
                <p:nvPr/>
              </p:nvSpPr>
              <p:spPr bwMode="auto">
                <a:xfrm>
                  <a:off x="2955875" y="2868564"/>
                  <a:ext cx="72000" cy="684000"/>
                </a:xfrm>
                <a:prstGeom prst="rect">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52" name="Group 51">
                  <a:extLst>
                    <a:ext uri="{FF2B5EF4-FFF2-40B4-BE49-F238E27FC236}">
                      <a16:creationId xmlns:a16="http://schemas.microsoft.com/office/drawing/2014/main" id="{7E02B74F-B551-48DD-B36B-557B008E87B0}"/>
                    </a:ext>
                  </a:extLst>
                </p:cNvPr>
                <p:cNvGrpSpPr/>
                <p:nvPr/>
              </p:nvGrpSpPr>
              <p:grpSpPr>
                <a:xfrm>
                  <a:off x="-199308" y="2862245"/>
                  <a:ext cx="2963901" cy="1127525"/>
                  <a:chOff x="-261016" y="3980160"/>
                  <a:chExt cx="2052969" cy="1127525"/>
                </a:xfrm>
              </p:grpSpPr>
              <p:sp>
                <p:nvSpPr>
                  <p:cNvPr id="53" name="Rectangle 52">
                    <a:extLst>
                      <a:ext uri="{FF2B5EF4-FFF2-40B4-BE49-F238E27FC236}">
                        <a16:creationId xmlns:a16="http://schemas.microsoft.com/office/drawing/2014/main" id="{84FF581B-6651-401B-A71E-EBF1BD2A8780}"/>
                      </a:ext>
                    </a:extLst>
                  </p:cNvPr>
                  <p:cNvSpPr/>
                  <p:nvPr/>
                </p:nvSpPr>
                <p:spPr>
                  <a:xfrm>
                    <a:off x="-261016" y="4245911"/>
                    <a:ext cx="2052969" cy="861774"/>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400">
                        <a:solidFill>
                          <a:schemeClr val="tx1">
                            <a:lumMod val="65000"/>
                            <a:lumOff val="35000"/>
                          </a:schemeClr>
                        </a:solidFill>
                        <a:ea typeface="Cambria" panose="02040503050406030204" pitchFamily="18" charset="0"/>
                        <a:cs typeface="Arial" pitchFamily="34" charset="0"/>
                      </a:rPr>
                      <a:t>Commonly employed for motion detection, PIR sensors detect changes in infrared radiation, triggering the bulb when motion is sensed.</a:t>
                    </a:r>
                    <a:r>
                      <a:rPr lang="en-US" sz="1400">
                        <a:solidFill>
                          <a:schemeClr val="tx1">
                            <a:lumMod val="65000"/>
                            <a:lumOff val="35000"/>
                          </a:schemeClr>
                        </a:solidFill>
                        <a:ea typeface="Cambria" panose="02040503050406030204" pitchFamily="18" charset="0"/>
                        <a:cs typeface="Arial" pitchFamily="34" charset="0"/>
                      </a:rPr>
                      <a:t>.</a:t>
                    </a:r>
                    <a:r>
                      <a:rPr lang="en-IN" sz="1400">
                        <a:solidFill>
                          <a:schemeClr val="tx1">
                            <a:lumMod val="65000"/>
                            <a:lumOff val="35000"/>
                          </a:schemeClr>
                        </a:solidFill>
                        <a:ea typeface="Cambria" panose="02040503050406030204" pitchFamily="18" charset="0"/>
                        <a:cs typeface="Arial" pitchFamily="34" charset="0"/>
                      </a:rPr>
                      <a:t> </a:t>
                    </a:r>
                    <a:endParaRPr lang="en-US" sz="1400">
                      <a:solidFill>
                        <a:schemeClr val="tx1">
                          <a:lumMod val="65000"/>
                          <a:lumOff val="35000"/>
                        </a:schemeClr>
                      </a:solidFill>
                      <a:ea typeface="Cambria" panose="02040503050406030204" pitchFamily="18" charset="0"/>
                      <a:cs typeface="Arial" pitchFamily="34" charset="0"/>
                    </a:endParaRPr>
                  </a:p>
                </p:txBody>
              </p:sp>
              <p:sp>
                <p:nvSpPr>
                  <p:cNvPr id="54" name="Rectangle 53">
                    <a:extLst>
                      <a:ext uri="{FF2B5EF4-FFF2-40B4-BE49-F238E27FC236}">
                        <a16:creationId xmlns:a16="http://schemas.microsoft.com/office/drawing/2014/main" id="{7D1B8900-936A-4EB3-BA87-7A6C17E132A4}"/>
                      </a:ext>
                    </a:extLst>
                  </p:cNvPr>
                  <p:cNvSpPr/>
                  <p:nvPr/>
                </p:nvSpPr>
                <p:spPr>
                  <a:xfrm>
                    <a:off x="272822" y="3980160"/>
                    <a:ext cx="1519131" cy="246221"/>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b="1">
                        <a:solidFill>
                          <a:schemeClr val="accent3"/>
                        </a:solidFill>
                        <a:ea typeface="Cambria" panose="02040503050406030204" pitchFamily="18" charset="0"/>
                        <a:cs typeface="Arial" pitchFamily="34" charset="0"/>
                      </a:rPr>
                      <a:t>Passive Infrared  Sensors</a:t>
                    </a:r>
                  </a:p>
                </p:txBody>
              </p:sp>
            </p:grpSp>
          </p:grpSp>
          <p:grpSp>
            <p:nvGrpSpPr>
              <p:cNvPr id="25" name="Group 24">
                <a:extLst>
                  <a:ext uri="{FF2B5EF4-FFF2-40B4-BE49-F238E27FC236}">
                    <a16:creationId xmlns:a16="http://schemas.microsoft.com/office/drawing/2014/main" id="{9B5F478D-4AEB-41D1-89A7-EB4A63DDD426}"/>
                  </a:ext>
                </a:extLst>
              </p:cNvPr>
              <p:cNvGrpSpPr/>
              <p:nvPr/>
            </p:nvGrpSpPr>
            <p:grpSpPr>
              <a:xfrm>
                <a:off x="-199308" y="4655153"/>
                <a:ext cx="3227183" cy="1127525"/>
                <a:chOff x="-199308" y="4655153"/>
                <a:chExt cx="3227183" cy="1127525"/>
              </a:xfrm>
            </p:grpSpPr>
            <p:sp>
              <p:nvSpPr>
                <p:cNvPr id="61" name="Freeform 132">
                  <a:extLst>
                    <a:ext uri="{FF2B5EF4-FFF2-40B4-BE49-F238E27FC236}">
                      <a16:creationId xmlns:a16="http://schemas.microsoft.com/office/drawing/2014/main" id="{92B19CC3-71A2-42A3-99D0-0FF2D6AE1911}"/>
                    </a:ext>
                  </a:extLst>
                </p:cNvPr>
                <p:cNvSpPr/>
                <p:nvPr/>
              </p:nvSpPr>
              <p:spPr bwMode="auto">
                <a:xfrm>
                  <a:off x="2955875" y="4661472"/>
                  <a:ext cx="72000" cy="684000"/>
                </a:xfrm>
                <a:prstGeom prst="rect">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63" name="Group 62">
                  <a:extLst>
                    <a:ext uri="{FF2B5EF4-FFF2-40B4-BE49-F238E27FC236}">
                      <a16:creationId xmlns:a16="http://schemas.microsoft.com/office/drawing/2014/main" id="{00289C33-10EA-40BE-B6B9-05D425A9EC8D}"/>
                    </a:ext>
                  </a:extLst>
                </p:cNvPr>
                <p:cNvGrpSpPr/>
                <p:nvPr/>
              </p:nvGrpSpPr>
              <p:grpSpPr>
                <a:xfrm>
                  <a:off x="-199308" y="4655153"/>
                  <a:ext cx="2963902" cy="1127525"/>
                  <a:chOff x="-261016" y="3980160"/>
                  <a:chExt cx="2052969" cy="1127525"/>
                </a:xfrm>
              </p:grpSpPr>
              <p:sp>
                <p:nvSpPr>
                  <p:cNvPr id="64" name="Rectangle 63">
                    <a:extLst>
                      <a:ext uri="{FF2B5EF4-FFF2-40B4-BE49-F238E27FC236}">
                        <a16:creationId xmlns:a16="http://schemas.microsoft.com/office/drawing/2014/main" id="{17828029-8001-41F5-B838-663CF757119F}"/>
                      </a:ext>
                    </a:extLst>
                  </p:cNvPr>
                  <p:cNvSpPr/>
                  <p:nvPr/>
                </p:nvSpPr>
                <p:spPr>
                  <a:xfrm>
                    <a:off x="-261016" y="4245911"/>
                    <a:ext cx="2052968" cy="861774"/>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400">
                        <a:solidFill>
                          <a:schemeClr val="tx1">
                            <a:lumMod val="65000"/>
                            <a:lumOff val="35000"/>
                          </a:schemeClr>
                        </a:solidFill>
                        <a:ea typeface="Cambria" panose="02040503050406030204" pitchFamily="18" charset="0"/>
                        <a:cs typeface="Arial" pitchFamily="34" charset="0"/>
                      </a:rPr>
                      <a:t>Some motion sensor bulbs incorporate light sensors to avoid activation during daylight hours, enhancing energy efficiency.</a:t>
                    </a:r>
                    <a:r>
                      <a:rPr lang="en-US" sz="1400">
                        <a:solidFill>
                          <a:schemeClr val="tx1">
                            <a:lumMod val="65000"/>
                            <a:lumOff val="35000"/>
                          </a:schemeClr>
                        </a:solidFill>
                        <a:ea typeface="Cambria" panose="02040503050406030204" pitchFamily="18" charset="0"/>
                        <a:cs typeface="Arial" pitchFamily="34" charset="0"/>
                      </a:rPr>
                      <a:t>.</a:t>
                    </a:r>
                    <a:r>
                      <a:rPr lang="en-IN" sz="1400">
                        <a:solidFill>
                          <a:schemeClr val="tx1">
                            <a:lumMod val="65000"/>
                            <a:lumOff val="35000"/>
                          </a:schemeClr>
                        </a:solidFill>
                        <a:ea typeface="Cambria" panose="02040503050406030204" pitchFamily="18" charset="0"/>
                        <a:cs typeface="Arial" pitchFamily="34" charset="0"/>
                      </a:rPr>
                      <a:t> </a:t>
                    </a:r>
                    <a:endParaRPr lang="en-US" sz="1400">
                      <a:solidFill>
                        <a:schemeClr val="tx1">
                          <a:lumMod val="65000"/>
                          <a:lumOff val="35000"/>
                        </a:schemeClr>
                      </a:solidFill>
                      <a:ea typeface="Cambria" panose="02040503050406030204" pitchFamily="18" charset="0"/>
                      <a:cs typeface="Arial" pitchFamily="34" charset="0"/>
                    </a:endParaRPr>
                  </a:p>
                </p:txBody>
              </p:sp>
              <p:sp>
                <p:nvSpPr>
                  <p:cNvPr id="65" name="Rectangle 64">
                    <a:extLst>
                      <a:ext uri="{FF2B5EF4-FFF2-40B4-BE49-F238E27FC236}">
                        <a16:creationId xmlns:a16="http://schemas.microsoft.com/office/drawing/2014/main" id="{B15DF608-3F98-4754-9714-38453E049957}"/>
                      </a:ext>
                    </a:extLst>
                  </p:cNvPr>
                  <p:cNvSpPr/>
                  <p:nvPr/>
                </p:nvSpPr>
                <p:spPr>
                  <a:xfrm>
                    <a:off x="128053" y="3980160"/>
                    <a:ext cx="1663900" cy="246221"/>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b="1">
                        <a:solidFill>
                          <a:schemeClr val="accent2"/>
                        </a:solidFill>
                        <a:ea typeface="Cambria" panose="02040503050406030204" pitchFamily="18" charset="0"/>
                        <a:cs typeface="Arial" pitchFamily="34" charset="0"/>
                      </a:rPr>
                      <a:t>Light Detection Sensors</a:t>
                    </a:r>
                  </a:p>
                </p:txBody>
              </p:sp>
            </p:grpSp>
          </p:grpSp>
        </p:grpSp>
        <p:grpSp>
          <p:nvGrpSpPr>
            <p:cNvPr id="26" name="Group 25">
              <a:extLst>
                <a:ext uri="{FF2B5EF4-FFF2-40B4-BE49-F238E27FC236}">
                  <a16:creationId xmlns:a16="http://schemas.microsoft.com/office/drawing/2014/main" id="{21D1C2EF-EFEA-487C-B3F1-A0A072C13E28}"/>
                </a:ext>
              </a:extLst>
            </p:cNvPr>
            <p:cNvGrpSpPr/>
            <p:nvPr/>
          </p:nvGrpSpPr>
          <p:grpSpPr>
            <a:xfrm>
              <a:off x="8765509" y="2709774"/>
              <a:ext cx="3227182" cy="4024027"/>
              <a:chOff x="8765509" y="2390532"/>
              <a:chExt cx="3227182" cy="4024027"/>
            </a:xfrm>
          </p:grpSpPr>
          <p:grpSp>
            <p:nvGrpSpPr>
              <p:cNvPr id="8" name="Group 7">
                <a:extLst>
                  <a:ext uri="{FF2B5EF4-FFF2-40B4-BE49-F238E27FC236}">
                    <a16:creationId xmlns:a16="http://schemas.microsoft.com/office/drawing/2014/main" id="{F069B146-90B6-49C1-B6FC-4C90DB9E9F3E}"/>
                  </a:ext>
                </a:extLst>
              </p:cNvPr>
              <p:cNvGrpSpPr/>
              <p:nvPr/>
            </p:nvGrpSpPr>
            <p:grpSpPr>
              <a:xfrm>
                <a:off x="8765509" y="2390532"/>
                <a:ext cx="3227182" cy="912082"/>
                <a:chOff x="8765509" y="2390532"/>
                <a:chExt cx="3227182" cy="912082"/>
              </a:xfrm>
            </p:grpSpPr>
            <p:sp>
              <p:nvSpPr>
                <p:cNvPr id="67" name="Freeform 132">
                  <a:extLst>
                    <a:ext uri="{FF2B5EF4-FFF2-40B4-BE49-F238E27FC236}">
                      <a16:creationId xmlns:a16="http://schemas.microsoft.com/office/drawing/2014/main" id="{D37C80A9-551D-4FDD-BF66-F46E3351EB3B}"/>
                    </a:ext>
                  </a:extLst>
                </p:cNvPr>
                <p:cNvSpPr/>
                <p:nvPr/>
              </p:nvSpPr>
              <p:spPr bwMode="auto">
                <a:xfrm flipH="1">
                  <a:off x="8765509" y="2396851"/>
                  <a:ext cx="72000" cy="684000"/>
                </a:xfrm>
                <a:prstGeom prst="rect">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68" name="Group 67">
                  <a:extLst>
                    <a:ext uri="{FF2B5EF4-FFF2-40B4-BE49-F238E27FC236}">
                      <a16:creationId xmlns:a16="http://schemas.microsoft.com/office/drawing/2014/main" id="{70706EC6-64A1-4026-8351-9A104EEB6181}"/>
                    </a:ext>
                  </a:extLst>
                </p:cNvPr>
                <p:cNvGrpSpPr/>
                <p:nvPr/>
              </p:nvGrpSpPr>
              <p:grpSpPr>
                <a:xfrm flipH="1">
                  <a:off x="9028790" y="2390532"/>
                  <a:ext cx="2963901" cy="912082"/>
                  <a:chOff x="-261015" y="3980160"/>
                  <a:chExt cx="2052969" cy="912082"/>
                </a:xfrm>
              </p:grpSpPr>
              <p:sp>
                <p:nvSpPr>
                  <p:cNvPr id="69" name="Rectangle 68">
                    <a:extLst>
                      <a:ext uri="{FF2B5EF4-FFF2-40B4-BE49-F238E27FC236}">
                        <a16:creationId xmlns:a16="http://schemas.microsoft.com/office/drawing/2014/main" id="{DAD7D125-6B20-4558-8F02-4C3B98618FF7}"/>
                      </a:ext>
                    </a:extLst>
                  </p:cNvPr>
                  <p:cNvSpPr/>
                  <p:nvPr/>
                </p:nvSpPr>
                <p:spPr>
                  <a:xfrm>
                    <a:off x="-261015" y="4245911"/>
                    <a:ext cx="2052969" cy="646331"/>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tx1">
                            <a:lumMod val="65000"/>
                            <a:lumOff val="35000"/>
                          </a:schemeClr>
                        </a:solidFill>
                        <a:ea typeface="Cambria" panose="02040503050406030204" pitchFamily="18" charset="0"/>
                        <a:cs typeface="Arial" pitchFamily="34" charset="0"/>
                      </a:rPr>
                      <a:t>Motion sensor bulbs commonly utilize LED technology for efficient and instant lighting when activated. </a:t>
                    </a:r>
                    <a:endParaRPr lang="en-US" sz="1400">
                      <a:solidFill>
                        <a:schemeClr val="tx1">
                          <a:lumMod val="65000"/>
                          <a:lumOff val="35000"/>
                        </a:schemeClr>
                      </a:solidFill>
                      <a:ea typeface="Cambria" panose="02040503050406030204" pitchFamily="18" charset="0"/>
                      <a:cs typeface="Arial" pitchFamily="34" charset="0"/>
                    </a:endParaRPr>
                  </a:p>
                </p:txBody>
              </p:sp>
              <p:sp>
                <p:nvSpPr>
                  <p:cNvPr id="70" name="Rectangle 69">
                    <a:extLst>
                      <a:ext uri="{FF2B5EF4-FFF2-40B4-BE49-F238E27FC236}">
                        <a16:creationId xmlns:a16="http://schemas.microsoft.com/office/drawing/2014/main" id="{9B29FD82-0D67-4324-8F25-2156F6C80F38}"/>
                      </a:ext>
                    </a:extLst>
                  </p:cNvPr>
                  <p:cNvSpPr/>
                  <p:nvPr/>
                </p:nvSpPr>
                <p:spPr>
                  <a:xfrm>
                    <a:off x="-77038" y="3980160"/>
                    <a:ext cx="1868991" cy="246221"/>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solidFill>
                          <a:schemeClr val="accent4"/>
                        </a:solidFill>
                        <a:ea typeface="Cambria" panose="02040503050406030204" pitchFamily="18" charset="0"/>
                        <a:cs typeface="Arial" pitchFamily="34" charset="0"/>
                      </a:rPr>
                      <a:t>Energy-Efficient LED Technology</a:t>
                    </a:r>
                  </a:p>
                </p:txBody>
              </p:sp>
            </p:grpSp>
          </p:grpSp>
          <p:grpSp>
            <p:nvGrpSpPr>
              <p:cNvPr id="9" name="Group 8">
                <a:extLst>
                  <a:ext uri="{FF2B5EF4-FFF2-40B4-BE49-F238E27FC236}">
                    <a16:creationId xmlns:a16="http://schemas.microsoft.com/office/drawing/2014/main" id="{13C7AC6F-1572-4590-9E2F-DA819F0FE7A2}"/>
                  </a:ext>
                </a:extLst>
              </p:cNvPr>
              <p:cNvGrpSpPr/>
              <p:nvPr/>
            </p:nvGrpSpPr>
            <p:grpSpPr>
              <a:xfrm>
                <a:off x="8765509" y="3731061"/>
                <a:ext cx="3227182" cy="1140589"/>
                <a:chOff x="8765509" y="3731061"/>
                <a:chExt cx="3227182" cy="1140589"/>
              </a:xfrm>
            </p:grpSpPr>
            <p:sp>
              <p:nvSpPr>
                <p:cNvPr id="72" name="Freeform 132">
                  <a:extLst>
                    <a:ext uri="{FF2B5EF4-FFF2-40B4-BE49-F238E27FC236}">
                      <a16:creationId xmlns:a16="http://schemas.microsoft.com/office/drawing/2014/main" id="{C09817EF-DD34-40EB-9E5B-C2CDDA913847}"/>
                    </a:ext>
                  </a:extLst>
                </p:cNvPr>
                <p:cNvSpPr/>
                <p:nvPr/>
              </p:nvSpPr>
              <p:spPr bwMode="auto">
                <a:xfrm flipH="1">
                  <a:off x="8765509" y="3737380"/>
                  <a:ext cx="72000" cy="684000"/>
                </a:xfrm>
                <a:prstGeom prst="rect">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73" name="Group 72">
                  <a:extLst>
                    <a:ext uri="{FF2B5EF4-FFF2-40B4-BE49-F238E27FC236}">
                      <a16:creationId xmlns:a16="http://schemas.microsoft.com/office/drawing/2014/main" id="{2F028E50-6A1E-4616-8A05-65D409B50298}"/>
                    </a:ext>
                  </a:extLst>
                </p:cNvPr>
                <p:cNvGrpSpPr/>
                <p:nvPr/>
              </p:nvGrpSpPr>
              <p:grpSpPr>
                <a:xfrm flipH="1">
                  <a:off x="8976539" y="3731061"/>
                  <a:ext cx="3016152" cy="1140589"/>
                  <a:chOff x="-261015" y="3980160"/>
                  <a:chExt cx="2089161" cy="1140589"/>
                </a:xfrm>
              </p:grpSpPr>
              <p:sp>
                <p:nvSpPr>
                  <p:cNvPr id="74" name="Rectangle 73">
                    <a:extLst>
                      <a:ext uri="{FF2B5EF4-FFF2-40B4-BE49-F238E27FC236}">
                        <a16:creationId xmlns:a16="http://schemas.microsoft.com/office/drawing/2014/main" id="{13A05165-DECA-4FF7-8E2B-F85B542F045F}"/>
                      </a:ext>
                    </a:extLst>
                  </p:cNvPr>
                  <p:cNvSpPr/>
                  <p:nvPr/>
                </p:nvSpPr>
                <p:spPr>
                  <a:xfrm>
                    <a:off x="-13701" y="4258975"/>
                    <a:ext cx="1841847" cy="861774"/>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tx1">
                            <a:lumMod val="65000"/>
                            <a:lumOff val="35000"/>
                          </a:schemeClr>
                        </a:solidFill>
                        <a:ea typeface="Cambria" panose="02040503050406030204" pitchFamily="18" charset="0"/>
                        <a:cs typeface="Arial" pitchFamily="34" charset="0"/>
                      </a:rPr>
                      <a:t> Innovative mechanisms within the bulb that can dynamically adjust the direction of light output, controlled by the integrated electronics. </a:t>
                    </a:r>
                    <a:endParaRPr lang="en-US" sz="1400">
                      <a:solidFill>
                        <a:schemeClr val="tx1">
                          <a:lumMod val="65000"/>
                          <a:lumOff val="35000"/>
                        </a:schemeClr>
                      </a:solidFill>
                      <a:ea typeface="Cambria" panose="02040503050406030204" pitchFamily="18" charset="0"/>
                      <a:cs typeface="Arial" pitchFamily="34" charset="0"/>
                    </a:endParaRPr>
                  </a:p>
                </p:txBody>
              </p:sp>
              <p:sp>
                <p:nvSpPr>
                  <p:cNvPr id="75" name="Rectangle 74">
                    <a:extLst>
                      <a:ext uri="{FF2B5EF4-FFF2-40B4-BE49-F238E27FC236}">
                        <a16:creationId xmlns:a16="http://schemas.microsoft.com/office/drawing/2014/main" id="{C79EAC3A-AEC0-4472-AE81-3FD95C785C5D}"/>
                      </a:ext>
                    </a:extLst>
                  </p:cNvPr>
                  <p:cNvSpPr/>
                  <p:nvPr/>
                </p:nvSpPr>
                <p:spPr>
                  <a:xfrm>
                    <a:off x="-261015" y="3980160"/>
                    <a:ext cx="2052969" cy="246221"/>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solidFill>
                          <a:schemeClr val="accent4"/>
                        </a:solidFill>
                        <a:ea typeface="Cambria" panose="02040503050406030204" pitchFamily="18" charset="0"/>
                        <a:cs typeface="Arial" pitchFamily="34" charset="0"/>
                      </a:rPr>
                      <a:t>Smart Inverting Mechanism</a:t>
                    </a:r>
                  </a:p>
                </p:txBody>
              </p:sp>
            </p:grpSp>
          </p:grpSp>
          <p:grpSp>
            <p:nvGrpSpPr>
              <p:cNvPr id="12" name="Group 11">
                <a:extLst>
                  <a:ext uri="{FF2B5EF4-FFF2-40B4-BE49-F238E27FC236}">
                    <a16:creationId xmlns:a16="http://schemas.microsoft.com/office/drawing/2014/main" id="{672AC584-C2A9-403C-968D-92D84BCF53DD}"/>
                  </a:ext>
                </a:extLst>
              </p:cNvPr>
              <p:cNvGrpSpPr/>
              <p:nvPr/>
            </p:nvGrpSpPr>
            <p:grpSpPr>
              <a:xfrm>
                <a:off x="8765509" y="5071590"/>
                <a:ext cx="3227182" cy="1342969"/>
                <a:chOff x="8765509" y="5071590"/>
                <a:chExt cx="3227182" cy="1342969"/>
              </a:xfrm>
            </p:grpSpPr>
            <p:sp>
              <p:nvSpPr>
                <p:cNvPr id="77" name="Freeform 132">
                  <a:extLst>
                    <a:ext uri="{FF2B5EF4-FFF2-40B4-BE49-F238E27FC236}">
                      <a16:creationId xmlns:a16="http://schemas.microsoft.com/office/drawing/2014/main" id="{6F077D5A-EA93-4498-8CA5-E3136AF356CC}"/>
                    </a:ext>
                  </a:extLst>
                </p:cNvPr>
                <p:cNvSpPr/>
                <p:nvPr/>
              </p:nvSpPr>
              <p:spPr bwMode="auto">
                <a:xfrm flipH="1">
                  <a:off x="8765509" y="5077909"/>
                  <a:ext cx="72000" cy="684000"/>
                </a:xfrm>
                <a:prstGeom prst="rect">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78" name="Group 77">
                  <a:extLst>
                    <a:ext uri="{FF2B5EF4-FFF2-40B4-BE49-F238E27FC236}">
                      <a16:creationId xmlns:a16="http://schemas.microsoft.com/office/drawing/2014/main" id="{B1BE45FF-1227-46F1-A52B-CEE55D56E0D8}"/>
                    </a:ext>
                  </a:extLst>
                </p:cNvPr>
                <p:cNvGrpSpPr/>
                <p:nvPr/>
              </p:nvGrpSpPr>
              <p:grpSpPr>
                <a:xfrm flipH="1">
                  <a:off x="9028790" y="5071590"/>
                  <a:ext cx="2963901" cy="1342969"/>
                  <a:chOff x="-261015" y="3980160"/>
                  <a:chExt cx="2052969" cy="1342969"/>
                </a:xfrm>
              </p:grpSpPr>
              <p:sp>
                <p:nvSpPr>
                  <p:cNvPr id="79" name="Rectangle 78">
                    <a:extLst>
                      <a:ext uri="{FF2B5EF4-FFF2-40B4-BE49-F238E27FC236}">
                        <a16:creationId xmlns:a16="http://schemas.microsoft.com/office/drawing/2014/main" id="{87C958DB-38F7-47C6-88C9-F7D96DE25457}"/>
                      </a:ext>
                    </a:extLst>
                  </p:cNvPr>
                  <p:cNvSpPr/>
                  <p:nvPr/>
                </p:nvSpPr>
                <p:spPr>
                  <a:xfrm>
                    <a:off x="-261015" y="4245911"/>
                    <a:ext cx="2052969" cy="1077218"/>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tx1">
                            <a:lumMod val="65000"/>
                            <a:lumOff val="35000"/>
                          </a:schemeClr>
                        </a:solidFill>
                        <a:ea typeface="Cambria" panose="02040503050406030204" pitchFamily="18" charset="0"/>
                        <a:cs typeface="Arial" pitchFamily="34" charset="0"/>
                      </a:rPr>
                      <a:t> Inverting bulbs may include specific mechanical components responsible for altering the orientation of the light source, providing the desired inverting effect. </a:t>
                    </a:r>
                    <a:endParaRPr lang="en-US" sz="1400">
                      <a:solidFill>
                        <a:schemeClr val="tx1">
                          <a:lumMod val="65000"/>
                          <a:lumOff val="35000"/>
                        </a:schemeClr>
                      </a:solidFill>
                      <a:ea typeface="Cambria" panose="02040503050406030204" pitchFamily="18" charset="0"/>
                      <a:cs typeface="Arial" pitchFamily="34" charset="0"/>
                    </a:endParaRPr>
                  </a:p>
                </p:txBody>
              </p:sp>
              <p:sp>
                <p:nvSpPr>
                  <p:cNvPr id="80" name="Rectangle 79">
                    <a:extLst>
                      <a:ext uri="{FF2B5EF4-FFF2-40B4-BE49-F238E27FC236}">
                        <a16:creationId xmlns:a16="http://schemas.microsoft.com/office/drawing/2014/main" id="{6DC95362-3DCA-4746-85F1-DB1FEF84CA9A}"/>
                      </a:ext>
                    </a:extLst>
                  </p:cNvPr>
                  <p:cNvSpPr/>
                  <p:nvPr/>
                </p:nvSpPr>
                <p:spPr>
                  <a:xfrm>
                    <a:off x="339174" y="3980160"/>
                    <a:ext cx="1452779" cy="246221"/>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solidFill>
                          <a:schemeClr val="accent6"/>
                        </a:solidFill>
                        <a:ea typeface="Cambria" panose="02040503050406030204" pitchFamily="18" charset="0"/>
                        <a:cs typeface="Arial" pitchFamily="34" charset="0"/>
                      </a:rPr>
                      <a:t>Mechanical Components</a:t>
                    </a:r>
                  </a:p>
                </p:txBody>
              </p:sp>
            </p:grpSp>
          </p:grpSp>
        </p:grpSp>
      </p:grpSp>
      <p:sp>
        <p:nvSpPr>
          <p:cNvPr id="33" name="Rectangle 32">
            <a:extLst>
              <a:ext uri="{FF2B5EF4-FFF2-40B4-BE49-F238E27FC236}">
                <a16:creationId xmlns:a16="http://schemas.microsoft.com/office/drawing/2014/main" id="{0519F12E-F2BB-4B76-A2CA-7D054FF6581D}"/>
              </a:ext>
            </a:extLst>
          </p:cNvPr>
          <p:cNvSpPr/>
          <p:nvPr/>
        </p:nvSpPr>
        <p:spPr>
          <a:xfrm>
            <a:off x="3732693" y="273308"/>
            <a:ext cx="4195764" cy="1077218"/>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a:t>Technology used in bulb</a:t>
            </a:r>
          </a:p>
          <a:p>
            <a:r>
              <a:rPr lang="en-IN" sz="3200" b="1">
                <a:solidFill>
                  <a:schemeClr val="tx1">
                    <a:lumMod val="75000"/>
                    <a:lumOff val="25000"/>
                  </a:schemeClr>
                </a:solidFill>
              </a:rPr>
              <a:t> </a:t>
            </a:r>
            <a:endParaRPr lang="en-IN" sz="3200" b="1">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88810745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598468"/>
            <a:ext cx="10972800" cy="1143000"/>
          </a:xfrm>
        </p:spPr>
        <p:txBody>
          <a:bodyPr>
            <a:normAutofit/>
          </a:bodyPr>
          <a:lstStyle/>
          <a:p>
            <a:r>
              <a:rPr lang="en-IN" sz="5400" dirty="0"/>
              <a:t>Working of MODI bulb</a:t>
            </a:r>
          </a:p>
        </p:txBody>
      </p:sp>
      <p:sp>
        <p:nvSpPr>
          <p:cNvPr id="3" name="Content Placeholder 2"/>
          <p:cNvSpPr>
            <a:spLocks noGrp="1"/>
          </p:cNvSpPr>
          <p:nvPr>
            <p:ph idx="1"/>
          </p:nvPr>
        </p:nvSpPr>
        <p:spPr>
          <a:xfrm>
            <a:off x="-2225040" y="2071678"/>
            <a:ext cx="14417040" cy="4389120"/>
          </a:xfrm>
        </p:spPr>
        <p:txBody>
          <a:bodyPr>
            <a:noAutofit/>
          </a:bodyPr>
          <a:lstStyle/>
          <a:p>
            <a:pPr lvl="8"/>
            <a:r>
              <a:rPr lang="en-IN" sz="2400" b="1" dirty="0"/>
              <a:t>Inverting Sensor Bulb:-</a:t>
            </a:r>
            <a:r>
              <a:rPr lang="en-IN" sz="2400" dirty="0"/>
              <a:t>Detection Mechanism of The inverting  sensor detects changes in light levels or motion.</a:t>
            </a:r>
          </a:p>
          <a:p>
            <a:pPr lvl="8"/>
            <a:r>
              <a:rPr lang="en-IN" sz="2400" b="1" dirty="0"/>
              <a:t>Triggering Action:- </a:t>
            </a:r>
            <a:r>
              <a:rPr lang="en-IN" sz="2400" dirty="0"/>
              <a:t>When a change is detected, the sensor activates a mechanism to invert the bulb state, turning it on if it was off and vice versa.</a:t>
            </a:r>
          </a:p>
          <a:p>
            <a:pPr lvl="8"/>
            <a:r>
              <a:rPr lang="en-IN" sz="2400" b="1" dirty="0"/>
              <a:t>Motion Detection:- </a:t>
            </a:r>
            <a:r>
              <a:rPr lang="en-IN" sz="2400" dirty="0"/>
              <a:t>Uses infrared or other technologies to sense movement within its range.</a:t>
            </a:r>
          </a:p>
          <a:p>
            <a:pPr lvl="8"/>
            <a:r>
              <a:rPr lang="en-IN" sz="2400" b="1" dirty="0"/>
              <a:t>Activation:- </a:t>
            </a:r>
            <a:r>
              <a:rPr lang="en-IN" sz="2400" dirty="0"/>
              <a:t>When motion is detected, the sensor triggers the bulb to turn on.</a:t>
            </a:r>
          </a:p>
          <a:p>
            <a:pPr lvl="8"/>
            <a:r>
              <a:rPr lang="en-IN" sz="2400" b="1" dirty="0"/>
              <a:t>Time Delay:- </a:t>
            </a:r>
            <a:r>
              <a:rPr lang="en-IN" sz="2400" dirty="0"/>
              <a:t>Often includes a time delay to keep the bulb on for a specific duration after the last motion is detected.</a:t>
            </a:r>
          </a:p>
        </p:txBody>
      </p:sp>
      <p:pic>
        <p:nvPicPr>
          <p:cNvPr id="4" name="Picture 3" descr="WhatsApp Image 2024-01-15 at 3.03.50 AM (1).jpeg"/>
          <p:cNvPicPr>
            <a:picLocks noChangeAspect="1"/>
          </p:cNvPicPr>
          <p:nvPr/>
        </p:nvPicPr>
        <p:blipFill>
          <a:blip r:embed="rId2" cstate="print"/>
          <a:srcRect l="9538" r="9859" b="2157"/>
          <a:stretch>
            <a:fillRect/>
          </a:stretch>
        </p:blipFill>
        <p:spPr>
          <a:xfrm flipH="1" flipV="1">
            <a:off x="12596858" y="1071546"/>
            <a:ext cx="85659" cy="53198"/>
          </a:xfrm>
          <a:prstGeom prst="rect">
            <a:avLst/>
          </a:prstGeom>
        </p:spPr>
      </p:pic>
      <p:sp>
        <p:nvSpPr>
          <p:cNvPr id="5" name="Rectangle 4">
            <a:extLst>
              <a:ext uri="{FF2B5EF4-FFF2-40B4-BE49-F238E27FC236}">
                <a16:creationId xmlns:a16="http://schemas.microsoft.com/office/drawing/2014/main" id="{45F5B67A-7C90-C7AD-84C3-D695870A7FBA}"/>
              </a:ext>
            </a:extLst>
          </p:cNvPr>
          <p:cNvSpPr/>
          <p:nvPr/>
        </p:nvSpPr>
        <p:spPr>
          <a:xfrm>
            <a:off x="0" y="1759934"/>
            <a:ext cx="8747760" cy="7200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nstantia"/>
                <a:ea typeface="+mn-ea"/>
                <a:cs typeface="+mn-cs"/>
              </a:defRPr>
            </a:lvl1pPr>
            <a:lvl2pPr marL="457200" algn="l" defTabSz="914400" rtl="0" eaLnBrk="1" latinLnBrk="0" hangingPunct="1">
              <a:defRPr sz="1800" kern="1200">
                <a:solidFill>
                  <a:srgbClr val="FFFFFF"/>
                </a:solidFill>
                <a:latin typeface="Constantia"/>
                <a:ea typeface="+mn-ea"/>
                <a:cs typeface="+mn-cs"/>
              </a:defRPr>
            </a:lvl2pPr>
            <a:lvl3pPr marL="914400" algn="l" defTabSz="914400" rtl="0" eaLnBrk="1" latinLnBrk="0" hangingPunct="1">
              <a:defRPr sz="1800" kern="1200">
                <a:solidFill>
                  <a:srgbClr val="FFFFFF"/>
                </a:solidFill>
                <a:latin typeface="Constantia"/>
                <a:ea typeface="+mn-ea"/>
                <a:cs typeface="+mn-cs"/>
              </a:defRPr>
            </a:lvl3pPr>
            <a:lvl4pPr marL="1371600" algn="l" defTabSz="914400" rtl="0" eaLnBrk="1" latinLnBrk="0" hangingPunct="1">
              <a:defRPr sz="1800" kern="1200">
                <a:solidFill>
                  <a:srgbClr val="FFFFFF"/>
                </a:solidFill>
                <a:latin typeface="Constantia"/>
                <a:ea typeface="+mn-ea"/>
                <a:cs typeface="+mn-cs"/>
              </a:defRPr>
            </a:lvl4pPr>
            <a:lvl5pPr marL="1828800" algn="l" defTabSz="914400" rtl="0" eaLnBrk="1" latinLnBrk="0" hangingPunct="1">
              <a:defRPr sz="1800" kern="1200">
                <a:solidFill>
                  <a:srgbClr val="FFFFFF"/>
                </a:solidFill>
                <a:latin typeface="Constantia"/>
                <a:ea typeface="+mn-ea"/>
                <a:cs typeface="+mn-cs"/>
              </a:defRPr>
            </a:lvl5pPr>
            <a:lvl6pPr marL="2286000" algn="l" defTabSz="914400" rtl="0" eaLnBrk="1" latinLnBrk="0" hangingPunct="1">
              <a:defRPr sz="1800" kern="1200">
                <a:solidFill>
                  <a:srgbClr val="FFFFFF"/>
                </a:solidFill>
                <a:latin typeface="Constantia"/>
                <a:ea typeface="+mn-ea"/>
                <a:cs typeface="+mn-cs"/>
              </a:defRPr>
            </a:lvl6pPr>
            <a:lvl7pPr marL="2743200" algn="l" defTabSz="914400" rtl="0" eaLnBrk="1" latinLnBrk="0" hangingPunct="1">
              <a:defRPr sz="1800" kern="1200">
                <a:solidFill>
                  <a:srgbClr val="FFFFFF"/>
                </a:solidFill>
                <a:latin typeface="Constantia"/>
                <a:ea typeface="+mn-ea"/>
                <a:cs typeface="+mn-cs"/>
              </a:defRPr>
            </a:lvl7pPr>
            <a:lvl8pPr marL="3200400" algn="l" defTabSz="914400" rtl="0" eaLnBrk="1" latinLnBrk="0" hangingPunct="1">
              <a:defRPr sz="1800" kern="1200">
                <a:solidFill>
                  <a:srgbClr val="FFFFFF"/>
                </a:solidFill>
                <a:latin typeface="Constantia"/>
                <a:ea typeface="+mn-ea"/>
                <a:cs typeface="+mn-cs"/>
              </a:defRPr>
            </a:lvl8pPr>
            <a:lvl9pPr marL="3657600" algn="l" defTabSz="914400" rtl="0" eaLnBrk="1" latinLnBrk="0" hangingPunct="1">
              <a:defRPr sz="1800" kern="1200">
                <a:solidFill>
                  <a:srgbClr val="FFFFFF"/>
                </a:solidFill>
                <a:latin typeface="Constantia"/>
                <a:ea typeface="+mn-ea"/>
                <a:cs typeface="+mn-cs"/>
              </a:defRPr>
            </a:lvl9pPr>
          </a:lstStyle>
          <a:p>
            <a:pPr algn="ctr"/>
            <a:endParaRPr lang="en-I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FFD7D398-0AAD-4C7F-AF7B-B00C7B81FE25}"/>
              </a:ext>
            </a:extLst>
          </p:cNvPr>
          <p:cNvGrpSpPr/>
          <p:nvPr/>
        </p:nvGrpSpPr>
        <p:grpSpPr>
          <a:xfrm>
            <a:off x="-195943" y="1026689"/>
            <a:ext cx="12179152" cy="5386095"/>
            <a:chOff x="-127829" y="1026689"/>
            <a:chExt cx="12179152" cy="5386095"/>
          </a:xfrm>
        </p:grpSpPr>
        <p:grpSp>
          <p:nvGrpSpPr>
            <p:cNvPr id="32" name="Group 31">
              <a:extLst>
                <a:ext uri="{FF2B5EF4-FFF2-40B4-BE49-F238E27FC236}">
                  <a16:creationId xmlns:a16="http://schemas.microsoft.com/office/drawing/2014/main" id="{6ECE2862-6216-453B-84A3-6D265CBC6C62}"/>
                </a:ext>
              </a:extLst>
            </p:cNvPr>
            <p:cNvGrpSpPr/>
            <p:nvPr/>
          </p:nvGrpSpPr>
          <p:grpSpPr>
            <a:xfrm>
              <a:off x="4240675" y="1026689"/>
              <a:ext cx="3846880" cy="5343884"/>
              <a:chOff x="9124136" y="2142037"/>
              <a:chExt cx="6641607" cy="9226174"/>
            </a:xfrm>
          </p:grpSpPr>
          <p:sp>
            <p:nvSpPr>
              <p:cNvPr id="4" name="Freeform 20">
                <a:extLst>
                  <a:ext uri="{FF2B5EF4-FFF2-40B4-BE49-F238E27FC236}">
                    <a16:creationId xmlns:a16="http://schemas.microsoft.com/office/drawing/2014/main" id="{C338786C-A6FD-4CA8-958F-27AD84CAFF4C}"/>
                  </a:ext>
                </a:extLst>
              </p:cNvPr>
              <p:cNvSpPr/>
              <p:nvPr/>
            </p:nvSpPr>
            <p:spPr bwMode="auto">
              <a:xfrm>
                <a:off x="11206806" y="9808030"/>
                <a:ext cx="2494863" cy="671863"/>
              </a:xfrm>
              <a:custGeom>
                <a:avLst/>
                <a:gdLst>
                  <a:gd name="T0" fmla="*/ 0 w 273"/>
                  <a:gd name="T1" fmla="*/ 2147483646 h 81"/>
                  <a:gd name="T2" fmla="*/ 2147483646 w 273"/>
                  <a:gd name="T3" fmla="*/ 2147483646 h 81"/>
                  <a:gd name="T4" fmla="*/ 2147483646 w 273"/>
                  <a:gd name="T5" fmla="*/ 2147483646 h 81"/>
                  <a:gd name="T6" fmla="*/ 2147483646 w 273"/>
                  <a:gd name="T7" fmla="*/ 2147483646 h 81"/>
                  <a:gd name="T8" fmla="*/ 2147483646 w 273"/>
                  <a:gd name="T9" fmla="*/ 2147483646 h 81"/>
                  <a:gd name="T10" fmla="*/ 2147483646 w 273"/>
                  <a:gd name="T11" fmla="*/ 0 h 81"/>
                  <a:gd name="T12" fmla="*/ 0 w 273"/>
                  <a:gd name="T13" fmla="*/ 2147483646 h 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3" h="81">
                    <a:moveTo>
                      <a:pt x="0" y="80"/>
                    </a:moveTo>
                    <a:cubicBezTo>
                      <a:pt x="1" y="80"/>
                      <a:pt x="2" y="81"/>
                      <a:pt x="3" y="81"/>
                    </a:cubicBezTo>
                    <a:cubicBezTo>
                      <a:pt x="136" y="81"/>
                      <a:pt x="136" y="81"/>
                      <a:pt x="136" y="81"/>
                    </a:cubicBezTo>
                    <a:cubicBezTo>
                      <a:pt x="269" y="81"/>
                      <a:pt x="269" y="81"/>
                      <a:pt x="269" y="81"/>
                    </a:cubicBezTo>
                    <a:cubicBezTo>
                      <a:pt x="270" y="81"/>
                      <a:pt x="272" y="80"/>
                      <a:pt x="273" y="80"/>
                    </a:cubicBezTo>
                    <a:cubicBezTo>
                      <a:pt x="136" y="0"/>
                      <a:pt x="136" y="0"/>
                      <a:pt x="136" y="0"/>
                    </a:cubicBezTo>
                    <a:lnTo>
                      <a:pt x="0" y="80"/>
                    </a:lnTo>
                    <a:close/>
                  </a:path>
                </a:pathLst>
              </a:custGeom>
              <a:solidFill>
                <a:srgbClr val="06528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5" name="Freeform 21">
                <a:extLst>
                  <a:ext uri="{FF2B5EF4-FFF2-40B4-BE49-F238E27FC236}">
                    <a16:creationId xmlns:a16="http://schemas.microsoft.com/office/drawing/2014/main" id="{47928258-4F3C-4A73-8D5D-6B14730AC3B9}"/>
                  </a:ext>
                </a:extLst>
              </p:cNvPr>
              <p:cNvSpPr/>
              <p:nvPr/>
            </p:nvSpPr>
            <p:spPr bwMode="auto">
              <a:xfrm>
                <a:off x="12449589" y="9808030"/>
                <a:ext cx="1580597" cy="663429"/>
              </a:xfrm>
              <a:custGeom>
                <a:avLst/>
                <a:gdLst>
                  <a:gd name="T0" fmla="*/ 2147483646 w 173"/>
                  <a:gd name="T1" fmla="*/ 0 h 80"/>
                  <a:gd name="T2" fmla="*/ 0 w 173"/>
                  <a:gd name="T3" fmla="*/ 0 h 80"/>
                  <a:gd name="T4" fmla="*/ 2147483646 w 173"/>
                  <a:gd name="T5" fmla="*/ 2147483646 h 80"/>
                  <a:gd name="T6" fmla="*/ 2147483646 w 173"/>
                  <a:gd name="T7" fmla="*/ 2147483646 h 80"/>
                  <a:gd name="T8" fmla="*/ 2147483646 w 173"/>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80">
                    <a:moveTo>
                      <a:pt x="133" y="0"/>
                    </a:moveTo>
                    <a:cubicBezTo>
                      <a:pt x="0" y="0"/>
                      <a:pt x="0" y="0"/>
                      <a:pt x="0" y="0"/>
                    </a:cubicBezTo>
                    <a:cubicBezTo>
                      <a:pt x="137" y="80"/>
                      <a:pt x="137" y="80"/>
                      <a:pt x="137" y="80"/>
                    </a:cubicBezTo>
                    <a:cubicBezTo>
                      <a:pt x="157" y="78"/>
                      <a:pt x="173" y="61"/>
                      <a:pt x="173" y="40"/>
                    </a:cubicBezTo>
                    <a:cubicBezTo>
                      <a:pt x="173" y="18"/>
                      <a:pt x="155" y="0"/>
                      <a:pt x="133" y="0"/>
                    </a:cubicBezTo>
                    <a:close/>
                  </a:path>
                </a:pathLst>
              </a:custGeom>
              <a:solidFill>
                <a:srgbClr val="0A436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6" name="Freeform 22">
                <a:extLst>
                  <a:ext uri="{FF2B5EF4-FFF2-40B4-BE49-F238E27FC236}">
                    <a16:creationId xmlns:a16="http://schemas.microsoft.com/office/drawing/2014/main" id="{E3146408-FBE5-4626-9988-A2F0A0A7983A}"/>
                  </a:ext>
                </a:extLst>
              </p:cNvPr>
              <p:cNvSpPr/>
              <p:nvPr/>
            </p:nvSpPr>
            <p:spPr bwMode="auto">
              <a:xfrm>
                <a:off x="10868992" y="9808030"/>
                <a:ext cx="1580597" cy="663429"/>
              </a:xfrm>
              <a:custGeom>
                <a:avLst/>
                <a:gdLst>
                  <a:gd name="T0" fmla="*/ 2147483646 w 173"/>
                  <a:gd name="T1" fmla="*/ 0 h 80"/>
                  <a:gd name="T2" fmla="*/ 0 w 173"/>
                  <a:gd name="T3" fmla="*/ 2147483646 h 80"/>
                  <a:gd name="T4" fmla="*/ 2147483646 w 173"/>
                  <a:gd name="T5" fmla="*/ 2147483646 h 80"/>
                  <a:gd name="T6" fmla="*/ 2147483646 w 173"/>
                  <a:gd name="T7" fmla="*/ 0 h 80"/>
                  <a:gd name="T8" fmla="*/ 2147483646 w 173"/>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80">
                    <a:moveTo>
                      <a:pt x="40" y="0"/>
                    </a:moveTo>
                    <a:cubicBezTo>
                      <a:pt x="18" y="0"/>
                      <a:pt x="0" y="18"/>
                      <a:pt x="0" y="40"/>
                    </a:cubicBezTo>
                    <a:cubicBezTo>
                      <a:pt x="0" y="62"/>
                      <a:pt x="17" y="79"/>
                      <a:pt x="37" y="80"/>
                    </a:cubicBezTo>
                    <a:cubicBezTo>
                      <a:pt x="173" y="0"/>
                      <a:pt x="173" y="0"/>
                      <a:pt x="173" y="0"/>
                    </a:cubicBezTo>
                    <a:lnTo>
                      <a:pt x="40" y="0"/>
                    </a:lnTo>
                    <a:close/>
                  </a:path>
                </a:pathLst>
              </a:custGeom>
              <a:solidFill>
                <a:srgbClr val="2070A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7" name="Freeform 23">
                <a:extLst>
                  <a:ext uri="{FF2B5EF4-FFF2-40B4-BE49-F238E27FC236}">
                    <a16:creationId xmlns:a16="http://schemas.microsoft.com/office/drawing/2014/main" id="{E3BCF5F3-96A4-4D5C-AF4D-820DC3101734}"/>
                  </a:ext>
                </a:extLst>
              </p:cNvPr>
              <p:cNvSpPr/>
              <p:nvPr/>
            </p:nvSpPr>
            <p:spPr bwMode="auto">
              <a:xfrm>
                <a:off x="9359678" y="5858371"/>
                <a:ext cx="1453528" cy="1071047"/>
              </a:xfrm>
              <a:custGeom>
                <a:avLst/>
                <a:gdLst>
                  <a:gd name="T0" fmla="*/ 0 w 159"/>
                  <a:gd name="T1" fmla="*/ 0 h 129"/>
                  <a:gd name="T2" fmla="*/ 2147483646 w 159"/>
                  <a:gd name="T3" fmla="*/ 2147483646 h 129"/>
                  <a:gd name="T4" fmla="*/ 2147483646 w 159"/>
                  <a:gd name="T5" fmla="*/ 2147483646 h 129"/>
                  <a:gd name="T6" fmla="*/ 2147483646 w 159"/>
                  <a:gd name="T7" fmla="*/ 2147483646 h 129"/>
                  <a:gd name="T8" fmla="*/ 0 w 159"/>
                  <a:gd name="T9" fmla="*/ 0 h 1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129">
                    <a:moveTo>
                      <a:pt x="0" y="0"/>
                    </a:moveTo>
                    <a:cubicBezTo>
                      <a:pt x="7" y="21"/>
                      <a:pt x="15" y="42"/>
                      <a:pt x="26" y="63"/>
                    </a:cubicBezTo>
                    <a:cubicBezTo>
                      <a:pt x="37" y="87"/>
                      <a:pt x="48" y="108"/>
                      <a:pt x="59" y="129"/>
                    </a:cubicBezTo>
                    <a:cubicBezTo>
                      <a:pt x="159" y="129"/>
                      <a:pt x="159" y="129"/>
                      <a:pt x="159" y="129"/>
                    </a:cubicBezTo>
                    <a:lnTo>
                      <a:pt x="0" y="0"/>
                    </a:lnTo>
                    <a:close/>
                  </a:path>
                </a:pathLst>
              </a:custGeom>
              <a:solidFill>
                <a:srgbClr val="006EA4"/>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8" name="Freeform 24">
                <a:extLst>
                  <a:ext uri="{FF2B5EF4-FFF2-40B4-BE49-F238E27FC236}">
                    <a16:creationId xmlns:a16="http://schemas.microsoft.com/office/drawing/2014/main" id="{1C88326F-7923-4152-BF94-D00DACFBE0A6}"/>
                  </a:ext>
                </a:extLst>
              </p:cNvPr>
              <p:cNvSpPr/>
              <p:nvPr/>
            </p:nvSpPr>
            <p:spPr bwMode="auto">
              <a:xfrm>
                <a:off x="9359678" y="4438742"/>
                <a:ext cx="1453528" cy="2490674"/>
              </a:xfrm>
              <a:custGeom>
                <a:avLst/>
                <a:gdLst>
                  <a:gd name="T0" fmla="*/ 2147483646 w 159"/>
                  <a:gd name="T1" fmla="*/ 2147483646 h 300"/>
                  <a:gd name="T2" fmla="*/ 2147483646 w 159"/>
                  <a:gd name="T3" fmla="*/ 2147483646 h 300"/>
                  <a:gd name="T4" fmla="*/ 2147483646 w 159"/>
                  <a:gd name="T5" fmla="*/ 0 h 300"/>
                  <a:gd name="T6" fmla="*/ 0 w 159"/>
                  <a:gd name="T7" fmla="*/ 2147483646 h 300"/>
                  <a:gd name="T8" fmla="*/ 0 w 159"/>
                  <a:gd name="T9" fmla="*/ 2147483646 h 300"/>
                  <a:gd name="T10" fmla="*/ 2147483646 w 159"/>
                  <a:gd name="T11" fmla="*/ 2147483646 h 300"/>
                  <a:gd name="T12" fmla="*/ 2147483646 w 159"/>
                  <a:gd name="T13" fmla="*/ 2147483646 h 3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300">
                    <a:moveTo>
                      <a:pt x="140" y="265"/>
                    </a:moveTo>
                    <a:cubicBezTo>
                      <a:pt x="129" y="243"/>
                      <a:pt x="116" y="220"/>
                      <a:pt x="105" y="196"/>
                    </a:cubicBezTo>
                    <a:cubicBezTo>
                      <a:pt x="69" y="123"/>
                      <a:pt x="59" y="61"/>
                      <a:pt x="73" y="0"/>
                    </a:cubicBezTo>
                    <a:cubicBezTo>
                      <a:pt x="0" y="171"/>
                      <a:pt x="0" y="171"/>
                      <a:pt x="0" y="171"/>
                    </a:cubicBezTo>
                    <a:cubicBezTo>
                      <a:pt x="0" y="171"/>
                      <a:pt x="0" y="171"/>
                      <a:pt x="0" y="171"/>
                    </a:cubicBezTo>
                    <a:cubicBezTo>
                      <a:pt x="159" y="300"/>
                      <a:pt x="159" y="300"/>
                      <a:pt x="159" y="300"/>
                    </a:cubicBezTo>
                    <a:cubicBezTo>
                      <a:pt x="153" y="288"/>
                      <a:pt x="146" y="277"/>
                      <a:pt x="140" y="265"/>
                    </a:cubicBezTo>
                    <a:close/>
                  </a:path>
                </a:pathLst>
              </a:custGeom>
              <a:solidFill>
                <a:srgbClr val="179FE3"/>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9" name="Freeform 25">
                <a:extLst>
                  <a:ext uri="{FF2B5EF4-FFF2-40B4-BE49-F238E27FC236}">
                    <a16:creationId xmlns:a16="http://schemas.microsoft.com/office/drawing/2014/main" id="{4A993FEB-24B1-4C9C-8FE8-61FF3D5E7520}"/>
                  </a:ext>
                </a:extLst>
              </p:cNvPr>
              <p:cNvSpPr/>
              <p:nvPr/>
            </p:nvSpPr>
            <p:spPr bwMode="auto">
              <a:xfrm>
                <a:off x="9124136" y="4438742"/>
                <a:ext cx="904969" cy="1419627"/>
              </a:xfrm>
              <a:custGeom>
                <a:avLst/>
                <a:gdLst>
                  <a:gd name="T0" fmla="*/ 2147483646 w 99"/>
                  <a:gd name="T1" fmla="*/ 0 h 171"/>
                  <a:gd name="T2" fmla="*/ 2147483646 w 99"/>
                  <a:gd name="T3" fmla="*/ 2147483646 h 171"/>
                  <a:gd name="T4" fmla="*/ 2147483646 w 99"/>
                  <a:gd name="T5" fmla="*/ 0 h 171"/>
                  <a:gd name="T6" fmla="*/ 2147483646 w 99"/>
                  <a:gd name="T7" fmla="*/ 0 h 1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 h="171">
                    <a:moveTo>
                      <a:pt x="9" y="0"/>
                    </a:moveTo>
                    <a:cubicBezTo>
                      <a:pt x="0" y="55"/>
                      <a:pt x="6" y="112"/>
                      <a:pt x="26" y="171"/>
                    </a:cubicBezTo>
                    <a:cubicBezTo>
                      <a:pt x="99" y="0"/>
                      <a:pt x="99" y="0"/>
                      <a:pt x="99" y="0"/>
                    </a:cubicBezTo>
                    <a:lnTo>
                      <a:pt x="9" y="0"/>
                    </a:lnTo>
                    <a:close/>
                  </a:path>
                </a:pathLst>
              </a:custGeom>
              <a:solidFill>
                <a:srgbClr val="5CBCEB"/>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10" name="Freeform 26">
                <a:extLst>
                  <a:ext uri="{FF2B5EF4-FFF2-40B4-BE49-F238E27FC236}">
                    <a16:creationId xmlns:a16="http://schemas.microsoft.com/office/drawing/2014/main" id="{B1A8F364-912A-4C97-ACA6-076F6F724F07}"/>
                  </a:ext>
                </a:extLst>
              </p:cNvPr>
              <p:cNvSpPr/>
              <p:nvPr/>
            </p:nvSpPr>
            <p:spPr bwMode="auto">
              <a:xfrm>
                <a:off x="10010512" y="7112140"/>
                <a:ext cx="904969" cy="1731665"/>
              </a:xfrm>
              <a:custGeom>
                <a:avLst/>
                <a:gdLst>
                  <a:gd name="T0" fmla="*/ 2147483646 w 99"/>
                  <a:gd name="T1" fmla="*/ 0 h 209"/>
                  <a:gd name="T2" fmla="*/ 0 w 99"/>
                  <a:gd name="T3" fmla="*/ 0 h 209"/>
                  <a:gd name="T4" fmla="*/ 2147483646 w 99"/>
                  <a:gd name="T5" fmla="*/ 2147483646 h 209"/>
                  <a:gd name="T6" fmla="*/ 2147483646 w 99"/>
                  <a:gd name="T7" fmla="*/ 2147483646 h 209"/>
                  <a:gd name="T8" fmla="*/ 2147483646 w 99"/>
                  <a:gd name="T9" fmla="*/ 2147483646 h 209"/>
                  <a:gd name="T10" fmla="*/ 2147483646 w 99"/>
                  <a:gd name="T11" fmla="*/ 0 h 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 h="209">
                    <a:moveTo>
                      <a:pt x="99" y="0"/>
                    </a:moveTo>
                    <a:cubicBezTo>
                      <a:pt x="0" y="0"/>
                      <a:pt x="0" y="0"/>
                      <a:pt x="0" y="0"/>
                    </a:cubicBezTo>
                    <a:cubicBezTo>
                      <a:pt x="17" y="33"/>
                      <a:pt x="33" y="64"/>
                      <a:pt x="48" y="100"/>
                    </a:cubicBezTo>
                    <a:cubicBezTo>
                      <a:pt x="57" y="122"/>
                      <a:pt x="63" y="155"/>
                      <a:pt x="68" y="184"/>
                    </a:cubicBezTo>
                    <a:cubicBezTo>
                      <a:pt x="70" y="193"/>
                      <a:pt x="71" y="201"/>
                      <a:pt x="73" y="209"/>
                    </a:cubicBezTo>
                    <a:cubicBezTo>
                      <a:pt x="99" y="0"/>
                      <a:pt x="99" y="0"/>
                      <a:pt x="99" y="0"/>
                    </a:cubicBezTo>
                  </a:path>
                </a:pathLst>
              </a:custGeom>
              <a:solidFill>
                <a:srgbClr val="006090"/>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11" name="Freeform 27">
                <a:extLst>
                  <a:ext uri="{FF2B5EF4-FFF2-40B4-BE49-F238E27FC236}">
                    <a16:creationId xmlns:a16="http://schemas.microsoft.com/office/drawing/2014/main" id="{4A3B8EA8-E8DD-4AEE-A404-4178C1F707AF}"/>
                  </a:ext>
                </a:extLst>
              </p:cNvPr>
              <p:cNvSpPr/>
              <p:nvPr/>
            </p:nvSpPr>
            <p:spPr bwMode="auto">
              <a:xfrm>
                <a:off x="10676840" y="8843805"/>
                <a:ext cx="1673573" cy="739333"/>
              </a:xfrm>
              <a:custGeom>
                <a:avLst/>
                <a:gdLst>
                  <a:gd name="T0" fmla="*/ 2147483646 w 183"/>
                  <a:gd name="T1" fmla="*/ 2147483646 h 89"/>
                  <a:gd name="T2" fmla="*/ 2147483646 w 183"/>
                  <a:gd name="T3" fmla="*/ 2147483646 h 89"/>
                  <a:gd name="T4" fmla="*/ 2147483646 w 183"/>
                  <a:gd name="T5" fmla="*/ 2147483646 h 89"/>
                  <a:gd name="T6" fmla="*/ 2147483646 w 183"/>
                  <a:gd name="T7" fmla="*/ 2147483646 h 89"/>
                  <a:gd name="T8" fmla="*/ 2147483646 w 183"/>
                  <a:gd name="T9" fmla="*/ 2147483646 h 89"/>
                  <a:gd name="T10" fmla="*/ 2147483646 w 183"/>
                  <a:gd name="T11" fmla="*/ 2147483646 h 89"/>
                  <a:gd name="T12" fmla="*/ 2147483646 w 183"/>
                  <a:gd name="T13" fmla="*/ 2147483646 h 89"/>
                  <a:gd name="T14" fmla="*/ 2147483646 w 183"/>
                  <a:gd name="T15" fmla="*/ 0 h 89"/>
                  <a:gd name="T16" fmla="*/ 0 w 183"/>
                  <a:gd name="T17" fmla="*/ 0 h 89"/>
                  <a:gd name="T18" fmla="*/ 2147483646 w 183"/>
                  <a:gd name="T19" fmla="*/ 2147483646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3" h="89">
                    <a:moveTo>
                      <a:pt x="2" y="12"/>
                    </a:moveTo>
                    <a:cubicBezTo>
                      <a:pt x="13" y="65"/>
                      <a:pt x="43" y="88"/>
                      <a:pt x="98" y="89"/>
                    </a:cubicBezTo>
                    <a:cubicBezTo>
                      <a:pt x="106" y="89"/>
                      <a:pt x="113" y="89"/>
                      <a:pt x="121" y="89"/>
                    </a:cubicBezTo>
                    <a:cubicBezTo>
                      <a:pt x="183" y="89"/>
                      <a:pt x="183" y="89"/>
                      <a:pt x="183" y="89"/>
                    </a:cubicBezTo>
                    <a:cubicBezTo>
                      <a:pt x="183" y="1"/>
                      <a:pt x="183" y="1"/>
                      <a:pt x="183" y="1"/>
                    </a:cubicBezTo>
                    <a:cubicBezTo>
                      <a:pt x="121" y="1"/>
                      <a:pt x="121" y="1"/>
                      <a:pt x="121" y="1"/>
                    </a:cubicBezTo>
                    <a:cubicBezTo>
                      <a:pt x="114" y="1"/>
                      <a:pt x="106" y="1"/>
                      <a:pt x="99" y="1"/>
                    </a:cubicBezTo>
                    <a:cubicBezTo>
                      <a:pt x="95" y="1"/>
                      <a:pt x="92" y="1"/>
                      <a:pt x="90" y="0"/>
                    </a:cubicBezTo>
                    <a:cubicBezTo>
                      <a:pt x="0" y="0"/>
                      <a:pt x="0" y="0"/>
                      <a:pt x="0" y="0"/>
                    </a:cubicBezTo>
                    <a:cubicBezTo>
                      <a:pt x="1" y="4"/>
                      <a:pt x="1" y="8"/>
                      <a:pt x="2" y="12"/>
                    </a:cubicBezTo>
                    <a:close/>
                  </a:path>
                </a:pathLst>
              </a:custGeom>
              <a:solidFill>
                <a:srgbClr val="006090"/>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12" name="Freeform 28">
                <a:extLst>
                  <a:ext uri="{FF2B5EF4-FFF2-40B4-BE49-F238E27FC236}">
                    <a16:creationId xmlns:a16="http://schemas.microsoft.com/office/drawing/2014/main" id="{9329C5CD-65B3-44C8-BBB8-90E7B0B9AA99}"/>
                  </a:ext>
                </a:extLst>
              </p:cNvPr>
              <p:cNvSpPr/>
              <p:nvPr/>
            </p:nvSpPr>
            <p:spPr bwMode="auto">
              <a:xfrm>
                <a:off x="10676840" y="7112140"/>
                <a:ext cx="821292" cy="1731665"/>
              </a:xfrm>
              <a:custGeom>
                <a:avLst/>
                <a:gdLst>
                  <a:gd name="T0" fmla="*/ 0 w 90"/>
                  <a:gd name="T1" fmla="*/ 2147483646 h 209"/>
                  <a:gd name="T2" fmla="*/ 2147483646 w 90"/>
                  <a:gd name="T3" fmla="*/ 2147483646 h 209"/>
                  <a:gd name="T4" fmla="*/ 2147483646 w 90"/>
                  <a:gd name="T5" fmla="*/ 2147483646 h 209"/>
                  <a:gd name="T6" fmla="*/ 2147483646 w 90"/>
                  <a:gd name="T7" fmla="*/ 2147483646 h 209"/>
                  <a:gd name="T8" fmla="*/ 2147483646 w 90"/>
                  <a:gd name="T9" fmla="*/ 2147483646 h 209"/>
                  <a:gd name="T10" fmla="*/ 2147483646 w 90"/>
                  <a:gd name="T11" fmla="*/ 0 h 209"/>
                  <a:gd name="T12" fmla="*/ 0 w 90"/>
                  <a:gd name="T13" fmla="*/ 2147483646 h 209"/>
                  <a:gd name="T14" fmla="*/ 0 w 90"/>
                  <a:gd name="T15" fmla="*/ 2147483646 h 2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9">
                    <a:moveTo>
                      <a:pt x="0" y="209"/>
                    </a:moveTo>
                    <a:cubicBezTo>
                      <a:pt x="90" y="209"/>
                      <a:pt x="90" y="209"/>
                      <a:pt x="90" y="209"/>
                    </a:cubicBezTo>
                    <a:cubicBezTo>
                      <a:pt x="89" y="208"/>
                      <a:pt x="89" y="206"/>
                      <a:pt x="88" y="203"/>
                    </a:cubicBezTo>
                    <a:cubicBezTo>
                      <a:pt x="86" y="192"/>
                      <a:pt x="84" y="181"/>
                      <a:pt x="82" y="169"/>
                    </a:cubicBezTo>
                    <a:cubicBezTo>
                      <a:pt x="76" y="136"/>
                      <a:pt x="69" y="98"/>
                      <a:pt x="56" y="66"/>
                    </a:cubicBezTo>
                    <a:cubicBezTo>
                      <a:pt x="47" y="43"/>
                      <a:pt x="36" y="21"/>
                      <a:pt x="26" y="0"/>
                    </a:cubicBezTo>
                    <a:cubicBezTo>
                      <a:pt x="0" y="209"/>
                      <a:pt x="0" y="209"/>
                      <a:pt x="0" y="209"/>
                    </a:cubicBezTo>
                    <a:cubicBezTo>
                      <a:pt x="0" y="209"/>
                      <a:pt x="0" y="209"/>
                      <a:pt x="0" y="209"/>
                    </a:cubicBezTo>
                  </a:path>
                </a:pathLst>
              </a:custGeom>
              <a:solidFill>
                <a:srgbClr val="0096E1"/>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13" name="Freeform 29">
                <a:extLst>
                  <a:ext uri="{FF2B5EF4-FFF2-40B4-BE49-F238E27FC236}">
                    <a16:creationId xmlns:a16="http://schemas.microsoft.com/office/drawing/2014/main" id="{8A996659-7454-48A5-9510-7746C1CEF50C}"/>
                  </a:ext>
                </a:extLst>
              </p:cNvPr>
              <p:cNvSpPr/>
              <p:nvPr/>
            </p:nvSpPr>
            <p:spPr bwMode="auto">
              <a:xfrm>
                <a:off x="9241908" y="2754867"/>
                <a:ext cx="1143608" cy="1501151"/>
              </a:xfrm>
              <a:custGeom>
                <a:avLst/>
                <a:gdLst>
                  <a:gd name="T0" fmla="*/ 2147483646 w 125"/>
                  <a:gd name="T1" fmla="*/ 0 h 181"/>
                  <a:gd name="T2" fmla="*/ 2147483646 w 125"/>
                  <a:gd name="T3" fmla="*/ 2147483646 h 181"/>
                  <a:gd name="T4" fmla="*/ 0 w 125"/>
                  <a:gd name="T5" fmla="*/ 2147483646 h 181"/>
                  <a:gd name="T6" fmla="*/ 2147483646 w 125"/>
                  <a:gd name="T7" fmla="*/ 2147483646 h 181"/>
                  <a:gd name="T8" fmla="*/ 2147483646 w 125"/>
                  <a:gd name="T9" fmla="*/ 0 h 1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 h="181">
                    <a:moveTo>
                      <a:pt x="125" y="0"/>
                    </a:moveTo>
                    <a:cubicBezTo>
                      <a:pt x="60" y="48"/>
                      <a:pt x="16" y="114"/>
                      <a:pt x="1" y="178"/>
                    </a:cubicBezTo>
                    <a:cubicBezTo>
                      <a:pt x="1" y="179"/>
                      <a:pt x="1" y="180"/>
                      <a:pt x="0" y="181"/>
                    </a:cubicBezTo>
                    <a:cubicBezTo>
                      <a:pt x="92" y="181"/>
                      <a:pt x="92" y="181"/>
                      <a:pt x="92" y="181"/>
                    </a:cubicBezTo>
                    <a:lnTo>
                      <a:pt x="125" y="0"/>
                    </a:lnTo>
                    <a:close/>
                  </a:path>
                </a:pathLst>
              </a:custGeom>
              <a:solidFill>
                <a:srgbClr val="007BB9"/>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14" name="Freeform 30">
                <a:extLst>
                  <a:ext uri="{FF2B5EF4-FFF2-40B4-BE49-F238E27FC236}">
                    <a16:creationId xmlns:a16="http://schemas.microsoft.com/office/drawing/2014/main" id="{F150A8F0-0227-4130-959E-E18029B7BE7E}"/>
                  </a:ext>
                </a:extLst>
              </p:cNvPr>
              <p:cNvSpPr/>
              <p:nvPr/>
            </p:nvSpPr>
            <p:spPr bwMode="auto">
              <a:xfrm>
                <a:off x="10385514" y="2142037"/>
                <a:ext cx="1964898" cy="728088"/>
              </a:xfrm>
              <a:custGeom>
                <a:avLst/>
                <a:gdLst>
                  <a:gd name="T0" fmla="*/ 2147483646 w 215"/>
                  <a:gd name="T1" fmla="*/ 0 h 88"/>
                  <a:gd name="T2" fmla="*/ 0 w 215"/>
                  <a:gd name="T3" fmla="*/ 2147483646 h 88"/>
                  <a:gd name="T4" fmla="*/ 2147483646 w 215"/>
                  <a:gd name="T5" fmla="*/ 2147483646 h 88"/>
                  <a:gd name="T6" fmla="*/ 2147483646 w 215"/>
                  <a:gd name="T7" fmla="*/ 0 h 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 h="88">
                    <a:moveTo>
                      <a:pt x="215" y="0"/>
                    </a:moveTo>
                    <a:cubicBezTo>
                      <a:pt x="130" y="2"/>
                      <a:pt x="57" y="31"/>
                      <a:pt x="0" y="74"/>
                    </a:cubicBezTo>
                    <a:cubicBezTo>
                      <a:pt x="215" y="88"/>
                      <a:pt x="215" y="88"/>
                      <a:pt x="215" y="88"/>
                    </a:cubicBezTo>
                    <a:lnTo>
                      <a:pt x="215" y="0"/>
                    </a:lnTo>
                    <a:close/>
                  </a:path>
                </a:pathLst>
              </a:custGeom>
              <a:solidFill>
                <a:srgbClr val="73C5E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15" name="Freeform 31">
                <a:extLst>
                  <a:ext uri="{FF2B5EF4-FFF2-40B4-BE49-F238E27FC236}">
                    <a16:creationId xmlns:a16="http://schemas.microsoft.com/office/drawing/2014/main" id="{60F16D60-C4C9-47C5-A60D-5553473B4785}"/>
                  </a:ext>
                </a:extLst>
              </p:cNvPr>
              <p:cNvSpPr/>
              <p:nvPr/>
            </p:nvSpPr>
            <p:spPr bwMode="auto">
              <a:xfrm>
                <a:off x="10081791" y="2754867"/>
                <a:ext cx="2268621" cy="1501151"/>
              </a:xfrm>
              <a:custGeom>
                <a:avLst/>
                <a:gdLst>
                  <a:gd name="T0" fmla="*/ 2147483646 w 248"/>
                  <a:gd name="T1" fmla="*/ 2147483646 h 181"/>
                  <a:gd name="T2" fmla="*/ 2147483646 w 248"/>
                  <a:gd name="T3" fmla="*/ 0 h 181"/>
                  <a:gd name="T4" fmla="*/ 2147483646 w 248"/>
                  <a:gd name="T5" fmla="*/ 0 h 181"/>
                  <a:gd name="T6" fmla="*/ 0 w 248"/>
                  <a:gd name="T7" fmla="*/ 2147483646 h 181"/>
                  <a:gd name="T8" fmla="*/ 2147483646 w 248"/>
                  <a:gd name="T9" fmla="*/ 2147483646 h 1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 h="181">
                    <a:moveTo>
                      <a:pt x="248" y="14"/>
                    </a:moveTo>
                    <a:cubicBezTo>
                      <a:pt x="33" y="0"/>
                      <a:pt x="33" y="0"/>
                      <a:pt x="33" y="0"/>
                    </a:cubicBezTo>
                    <a:cubicBezTo>
                      <a:pt x="33" y="0"/>
                      <a:pt x="33" y="0"/>
                      <a:pt x="33" y="0"/>
                    </a:cubicBezTo>
                    <a:cubicBezTo>
                      <a:pt x="0" y="181"/>
                      <a:pt x="0" y="181"/>
                      <a:pt x="0" y="181"/>
                    </a:cubicBezTo>
                    <a:cubicBezTo>
                      <a:pt x="29" y="99"/>
                      <a:pt x="124" y="19"/>
                      <a:pt x="248" y="14"/>
                    </a:cubicBezTo>
                    <a:close/>
                  </a:path>
                </a:pathLst>
              </a:custGeom>
              <a:solidFill>
                <a:srgbClr val="2EA9E6"/>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Open Sans" panose="020B0606030504020204"/>
                  <a:ea typeface="+mn-ea"/>
                  <a:cs typeface="+mn-cs"/>
                </a:endParaRPr>
              </a:p>
            </p:txBody>
          </p:sp>
          <p:sp>
            <p:nvSpPr>
              <p:cNvPr id="16" name="Freeform 32">
                <a:extLst>
                  <a:ext uri="{FF2B5EF4-FFF2-40B4-BE49-F238E27FC236}">
                    <a16:creationId xmlns:a16="http://schemas.microsoft.com/office/drawing/2014/main" id="{BA6FA9F6-CBFD-4E84-941D-AA1BA9FCFDF9}"/>
                  </a:ext>
                </a:extLst>
              </p:cNvPr>
              <p:cNvSpPr/>
              <p:nvPr/>
            </p:nvSpPr>
            <p:spPr bwMode="auto">
              <a:xfrm>
                <a:off x="14085971" y="4438742"/>
                <a:ext cx="1496919" cy="2490674"/>
              </a:xfrm>
              <a:custGeom>
                <a:avLst/>
                <a:gdLst>
                  <a:gd name="T0" fmla="*/ 2147483646 w 164"/>
                  <a:gd name="T1" fmla="*/ 0 h 300"/>
                  <a:gd name="T2" fmla="*/ 2147483646 w 164"/>
                  <a:gd name="T3" fmla="*/ 2147483646 h 300"/>
                  <a:gd name="T4" fmla="*/ 2147483646 w 164"/>
                  <a:gd name="T5" fmla="*/ 2147483646 h 300"/>
                  <a:gd name="T6" fmla="*/ 0 w 164"/>
                  <a:gd name="T7" fmla="*/ 2147483646 h 300"/>
                  <a:gd name="T8" fmla="*/ 2147483646 w 164"/>
                  <a:gd name="T9" fmla="*/ 2147483646 h 300"/>
                  <a:gd name="T10" fmla="*/ 2147483646 w 164"/>
                  <a:gd name="T11" fmla="*/ 2147483646 h 300"/>
                  <a:gd name="T12" fmla="*/ 2147483646 w 164"/>
                  <a:gd name="T13" fmla="*/ 0 h 3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300">
                    <a:moveTo>
                      <a:pt x="86" y="0"/>
                    </a:moveTo>
                    <a:cubicBezTo>
                      <a:pt x="100" y="61"/>
                      <a:pt x="90" y="123"/>
                      <a:pt x="54" y="196"/>
                    </a:cubicBezTo>
                    <a:cubicBezTo>
                      <a:pt x="43" y="220"/>
                      <a:pt x="31" y="243"/>
                      <a:pt x="19" y="265"/>
                    </a:cubicBezTo>
                    <a:cubicBezTo>
                      <a:pt x="13" y="277"/>
                      <a:pt x="7" y="288"/>
                      <a:pt x="0" y="300"/>
                    </a:cubicBezTo>
                    <a:cubicBezTo>
                      <a:pt x="164" y="158"/>
                      <a:pt x="164" y="158"/>
                      <a:pt x="164" y="158"/>
                    </a:cubicBezTo>
                    <a:cubicBezTo>
                      <a:pt x="164" y="158"/>
                      <a:pt x="164" y="158"/>
                      <a:pt x="164" y="158"/>
                    </a:cubicBezTo>
                    <a:lnTo>
                      <a:pt x="86" y="0"/>
                    </a:lnTo>
                    <a:close/>
                  </a:path>
                </a:pathLst>
              </a:custGeom>
              <a:solidFill>
                <a:srgbClr val="5CBCEB"/>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17" name="Freeform 33">
                <a:extLst>
                  <a:ext uri="{FF2B5EF4-FFF2-40B4-BE49-F238E27FC236}">
                    <a16:creationId xmlns:a16="http://schemas.microsoft.com/office/drawing/2014/main" id="{CA6B6747-F497-492C-A4AF-00D8B286D5FF}"/>
                  </a:ext>
                </a:extLst>
              </p:cNvPr>
              <p:cNvSpPr/>
              <p:nvPr/>
            </p:nvSpPr>
            <p:spPr bwMode="auto">
              <a:xfrm>
                <a:off x="14085971" y="5751546"/>
                <a:ext cx="1496919" cy="1177870"/>
              </a:xfrm>
              <a:custGeom>
                <a:avLst/>
                <a:gdLst>
                  <a:gd name="T0" fmla="*/ 2147483646 w 164"/>
                  <a:gd name="T1" fmla="*/ 2147483646 h 142"/>
                  <a:gd name="T2" fmla="*/ 2147483646 w 164"/>
                  <a:gd name="T3" fmla="*/ 2147483646 h 142"/>
                  <a:gd name="T4" fmla="*/ 2147483646 w 164"/>
                  <a:gd name="T5" fmla="*/ 0 h 142"/>
                  <a:gd name="T6" fmla="*/ 0 w 164"/>
                  <a:gd name="T7" fmla="*/ 2147483646 h 142"/>
                  <a:gd name="T8" fmla="*/ 2147483646 w 164"/>
                  <a:gd name="T9" fmla="*/ 2147483646 h 1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 h="142">
                    <a:moveTo>
                      <a:pt x="100" y="142"/>
                    </a:moveTo>
                    <a:cubicBezTo>
                      <a:pt x="111" y="121"/>
                      <a:pt x="122" y="100"/>
                      <a:pt x="133" y="76"/>
                    </a:cubicBezTo>
                    <a:cubicBezTo>
                      <a:pt x="146" y="50"/>
                      <a:pt x="156" y="25"/>
                      <a:pt x="164" y="0"/>
                    </a:cubicBezTo>
                    <a:cubicBezTo>
                      <a:pt x="0" y="142"/>
                      <a:pt x="0" y="142"/>
                      <a:pt x="0" y="142"/>
                    </a:cubicBezTo>
                    <a:lnTo>
                      <a:pt x="100" y="142"/>
                    </a:lnTo>
                    <a:close/>
                  </a:path>
                </a:pathLst>
              </a:custGeom>
              <a:solidFill>
                <a:srgbClr val="0096E1"/>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18" name="Freeform 34">
                <a:extLst>
                  <a:ext uri="{FF2B5EF4-FFF2-40B4-BE49-F238E27FC236}">
                    <a16:creationId xmlns:a16="http://schemas.microsoft.com/office/drawing/2014/main" id="{275F85F7-2B42-4965-9C7C-C1DE1853D2FF}"/>
                  </a:ext>
                </a:extLst>
              </p:cNvPr>
              <p:cNvSpPr/>
              <p:nvPr/>
            </p:nvSpPr>
            <p:spPr bwMode="auto">
              <a:xfrm>
                <a:off x="14870072" y="4438742"/>
                <a:ext cx="895671" cy="1312804"/>
              </a:xfrm>
              <a:custGeom>
                <a:avLst/>
                <a:gdLst>
                  <a:gd name="T0" fmla="*/ 2147483646 w 98"/>
                  <a:gd name="T1" fmla="*/ 0 h 158"/>
                  <a:gd name="T2" fmla="*/ 0 w 98"/>
                  <a:gd name="T3" fmla="*/ 0 h 158"/>
                  <a:gd name="T4" fmla="*/ 2147483646 w 98"/>
                  <a:gd name="T5" fmla="*/ 2147483646 h 158"/>
                  <a:gd name="T6" fmla="*/ 2147483646 w 98"/>
                  <a:gd name="T7" fmla="*/ 0 h 1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 h="158">
                    <a:moveTo>
                      <a:pt x="90" y="0"/>
                    </a:moveTo>
                    <a:cubicBezTo>
                      <a:pt x="0" y="0"/>
                      <a:pt x="0" y="0"/>
                      <a:pt x="0" y="0"/>
                    </a:cubicBezTo>
                    <a:cubicBezTo>
                      <a:pt x="78" y="158"/>
                      <a:pt x="78" y="158"/>
                      <a:pt x="78" y="158"/>
                    </a:cubicBezTo>
                    <a:cubicBezTo>
                      <a:pt x="94" y="103"/>
                      <a:pt x="98" y="51"/>
                      <a:pt x="90" y="0"/>
                    </a:cubicBezTo>
                    <a:close/>
                  </a:path>
                </a:pathLst>
              </a:custGeom>
              <a:solidFill>
                <a:srgbClr val="A2D8F4"/>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19" name="Freeform 35">
                <a:extLst>
                  <a:ext uri="{FF2B5EF4-FFF2-40B4-BE49-F238E27FC236}">
                    <a16:creationId xmlns:a16="http://schemas.microsoft.com/office/drawing/2014/main" id="{013DF4D9-D727-41CC-BE1C-55BFA6117B51}"/>
                  </a:ext>
                </a:extLst>
              </p:cNvPr>
              <p:cNvSpPr/>
              <p:nvPr/>
            </p:nvSpPr>
            <p:spPr bwMode="auto">
              <a:xfrm>
                <a:off x="14513663" y="2754867"/>
                <a:ext cx="1143610" cy="1501151"/>
              </a:xfrm>
              <a:custGeom>
                <a:avLst/>
                <a:gdLst>
                  <a:gd name="T0" fmla="*/ 2147483646 w 125"/>
                  <a:gd name="T1" fmla="*/ 2147483646 h 181"/>
                  <a:gd name="T2" fmla="*/ 2147483646 w 125"/>
                  <a:gd name="T3" fmla="*/ 2147483646 h 181"/>
                  <a:gd name="T4" fmla="*/ 0 w 125"/>
                  <a:gd name="T5" fmla="*/ 0 h 181"/>
                  <a:gd name="T6" fmla="*/ 2147483646 w 125"/>
                  <a:gd name="T7" fmla="*/ 2147483646 h 181"/>
                  <a:gd name="T8" fmla="*/ 2147483646 w 125"/>
                  <a:gd name="T9" fmla="*/ 2147483646 h 1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 h="181">
                    <a:moveTo>
                      <a:pt x="125" y="181"/>
                    </a:moveTo>
                    <a:cubicBezTo>
                      <a:pt x="124" y="180"/>
                      <a:pt x="124" y="179"/>
                      <a:pt x="124" y="178"/>
                    </a:cubicBezTo>
                    <a:cubicBezTo>
                      <a:pt x="109" y="114"/>
                      <a:pt x="65" y="48"/>
                      <a:pt x="0" y="0"/>
                    </a:cubicBezTo>
                    <a:cubicBezTo>
                      <a:pt x="33" y="181"/>
                      <a:pt x="33" y="181"/>
                      <a:pt x="33" y="181"/>
                    </a:cubicBezTo>
                    <a:lnTo>
                      <a:pt x="125" y="181"/>
                    </a:lnTo>
                    <a:close/>
                  </a:path>
                </a:pathLst>
              </a:custGeom>
              <a:solidFill>
                <a:srgbClr val="0089CD"/>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0" name="Freeform 36">
                <a:extLst>
                  <a:ext uri="{FF2B5EF4-FFF2-40B4-BE49-F238E27FC236}">
                    <a16:creationId xmlns:a16="http://schemas.microsoft.com/office/drawing/2014/main" id="{A641B9C0-6CC7-41F1-AD9B-0EC8C8228022}"/>
                  </a:ext>
                </a:extLst>
              </p:cNvPr>
              <p:cNvSpPr/>
              <p:nvPr/>
            </p:nvSpPr>
            <p:spPr bwMode="auto">
              <a:xfrm>
                <a:off x="12548762" y="2754867"/>
                <a:ext cx="2268621" cy="1501151"/>
              </a:xfrm>
              <a:custGeom>
                <a:avLst/>
                <a:gdLst>
                  <a:gd name="T0" fmla="*/ 2147483646 w 248"/>
                  <a:gd name="T1" fmla="*/ 2147483646 h 181"/>
                  <a:gd name="T2" fmla="*/ 2147483646 w 248"/>
                  <a:gd name="T3" fmla="*/ 0 h 181"/>
                  <a:gd name="T4" fmla="*/ 0 w 248"/>
                  <a:gd name="T5" fmla="*/ 2147483646 h 181"/>
                  <a:gd name="T6" fmla="*/ 2147483646 w 248"/>
                  <a:gd name="T7" fmla="*/ 2147483646 h 1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81">
                    <a:moveTo>
                      <a:pt x="248" y="181"/>
                    </a:moveTo>
                    <a:cubicBezTo>
                      <a:pt x="215" y="0"/>
                      <a:pt x="215" y="0"/>
                      <a:pt x="215" y="0"/>
                    </a:cubicBezTo>
                    <a:cubicBezTo>
                      <a:pt x="0" y="14"/>
                      <a:pt x="0" y="14"/>
                      <a:pt x="0" y="14"/>
                    </a:cubicBezTo>
                    <a:cubicBezTo>
                      <a:pt x="124" y="18"/>
                      <a:pt x="219" y="98"/>
                      <a:pt x="248" y="181"/>
                    </a:cubicBezTo>
                    <a:close/>
                  </a:path>
                </a:pathLst>
              </a:custGeom>
              <a:solidFill>
                <a:srgbClr val="45B2E9"/>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1" name="Freeform 37">
                <a:extLst>
                  <a:ext uri="{FF2B5EF4-FFF2-40B4-BE49-F238E27FC236}">
                    <a16:creationId xmlns:a16="http://schemas.microsoft.com/office/drawing/2014/main" id="{CE64771F-E239-47EF-9B48-FB941BDA43F7}"/>
                  </a:ext>
                </a:extLst>
              </p:cNvPr>
              <p:cNvSpPr/>
              <p:nvPr/>
            </p:nvSpPr>
            <p:spPr bwMode="auto">
              <a:xfrm>
                <a:off x="12548762" y="2142037"/>
                <a:ext cx="1964898" cy="728088"/>
              </a:xfrm>
              <a:custGeom>
                <a:avLst/>
                <a:gdLst>
                  <a:gd name="T0" fmla="*/ 0 w 215"/>
                  <a:gd name="T1" fmla="*/ 0 h 88"/>
                  <a:gd name="T2" fmla="*/ 0 w 215"/>
                  <a:gd name="T3" fmla="*/ 2147483646 h 88"/>
                  <a:gd name="T4" fmla="*/ 2147483646 w 215"/>
                  <a:gd name="T5" fmla="*/ 2147483646 h 88"/>
                  <a:gd name="T6" fmla="*/ 0 w 215"/>
                  <a:gd name="T7" fmla="*/ 0 h 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 h="88">
                    <a:moveTo>
                      <a:pt x="0" y="0"/>
                    </a:moveTo>
                    <a:cubicBezTo>
                      <a:pt x="0" y="88"/>
                      <a:pt x="0" y="88"/>
                      <a:pt x="0" y="88"/>
                    </a:cubicBezTo>
                    <a:cubicBezTo>
                      <a:pt x="215" y="74"/>
                      <a:pt x="215" y="74"/>
                      <a:pt x="215" y="74"/>
                    </a:cubicBezTo>
                    <a:cubicBezTo>
                      <a:pt x="158" y="31"/>
                      <a:pt x="85" y="2"/>
                      <a:pt x="0" y="0"/>
                    </a:cubicBezTo>
                    <a:close/>
                  </a:path>
                </a:pathLst>
              </a:custGeom>
              <a:solidFill>
                <a:srgbClr val="8BCFF1"/>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2" name="Freeform 38">
                <a:extLst>
                  <a:ext uri="{FF2B5EF4-FFF2-40B4-BE49-F238E27FC236}">
                    <a16:creationId xmlns:a16="http://schemas.microsoft.com/office/drawing/2014/main" id="{CBADA38E-EF83-4D8E-9767-91A29C7D0EDF}"/>
                  </a:ext>
                </a:extLst>
              </p:cNvPr>
              <p:cNvSpPr/>
              <p:nvPr/>
            </p:nvSpPr>
            <p:spPr bwMode="auto">
              <a:xfrm>
                <a:off x="13401047" y="7112140"/>
                <a:ext cx="821290" cy="1731665"/>
              </a:xfrm>
              <a:custGeom>
                <a:avLst/>
                <a:gdLst>
                  <a:gd name="T0" fmla="*/ 2147483646 w 90"/>
                  <a:gd name="T1" fmla="*/ 2147483646 h 209"/>
                  <a:gd name="T2" fmla="*/ 2147483646 w 90"/>
                  <a:gd name="T3" fmla="*/ 2147483646 h 209"/>
                  <a:gd name="T4" fmla="*/ 2147483646 w 90"/>
                  <a:gd name="T5" fmla="*/ 2147483646 h 209"/>
                  <a:gd name="T6" fmla="*/ 0 w 90"/>
                  <a:gd name="T7" fmla="*/ 2147483646 h 209"/>
                  <a:gd name="T8" fmla="*/ 2147483646 w 90"/>
                  <a:gd name="T9" fmla="*/ 2147483646 h 209"/>
                  <a:gd name="T10" fmla="*/ 2147483646 w 90"/>
                  <a:gd name="T11" fmla="*/ 2147483646 h 209"/>
                  <a:gd name="T12" fmla="*/ 2147483646 w 90"/>
                  <a:gd name="T13" fmla="*/ 0 h 209"/>
                  <a:gd name="T14" fmla="*/ 2147483646 w 90"/>
                  <a:gd name="T15" fmla="*/ 2147483646 h 2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9">
                    <a:moveTo>
                      <a:pt x="34" y="66"/>
                    </a:moveTo>
                    <a:cubicBezTo>
                      <a:pt x="21" y="98"/>
                      <a:pt x="14" y="136"/>
                      <a:pt x="8" y="169"/>
                    </a:cubicBezTo>
                    <a:cubicBezTo>
                      <a:pt x="6" y="181"/>
                      <a:pt x="4" y="192"/>
                      <a:pt x="2" y="203"/>
                    </a:cubicBezTo>
                    <a:cubicBezTo>
                      <a:pt x="2" y="206"/>
                      <a:pt x="1" y="208"/>
                      <a:pt x="0" y="209"/>
                    </a:cubicBezTo>
                    <a:cubicBezTo>
                      <a:pt x="90" y="209"/>
                      <a:pt x="90" y="209"/>
                      <a:pt x="90" y="209"/>
                    </a:cubicBezTo>
                    <a:cubicBezTo>
                      <a:pt x="90" y="209"/>
                      <a:pt x="90" y="209"/>
                      <a:pt x="90" y="209"/>
                    </a:cubicBezTo>
                    <a:cubicBezTo>
                      <a:pt x="64" y="0"/>
                      <a:pt x="64" y="0"/>
                      <a:pt x="64" y="0"/>
                    </a:cubicBezTo>
                    <a:cubicBezTo>
                      <a:pt x="54" y="21"/>
                      <a:pt x="44" y="43"/>
                      <a:pt x="34" y="66"/>
                    </a:cubicBezTo>
                  </a:path>
                </a:pathLst>
              </a:custGeom>
              <a:solidFill>
                <a:srgbClr val="73C5E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3" name="Freeform 39">
                <a:extLst>
                  <a:ext uri="{FF2B5EF4-FFF2-40B4-BE49-F238E27FC236}">
                    <a16:creationId xmlns:a16="http://schemas.microsoft.com/office/drawing/2014/main" id="{B619956F-4862-4FEB-A224-644DE80B99FC}"/>
                  </a:ext>
                </a:extLst>
              </p:cNvPr>
              <p:cNvSpPr/>
              <p:nvPr/>
            </p:nvSpPr>
            <p:spPr bwMode="auto">
              <a:xfrm>
                <a:off x="12548762" y="8843805"/>
                <a:ext cx="1673573" cy="739333"/>
              </a:xfrm>
              <a:custGeom>
                <a:avLst/>
                <a:gdLst>
                  <a:gd name="T0" fmla="*/ 2147483646 w 183"/>
                  <a:gd name="T1" fmla="*/ 2147483646 h 89"/>
                  <a:gd name="T2" fmla="*/ 2147483646 w 183"/>
                  <a:gd name="T3" fmla="*/ 2147483646 h 89"/>
                  <a:gd name="T4" fmla="*/ 0 w 183"/>
                  <a:gd name="T5" fmla="*/ 2147483646 h 89"/>
                  <a:gd name="T6" fmla="*/ 0 w 183"/>
                  <a:gd name="T7" fmla="*/ 2147483646 h 89"/>
                  <a:gd name="T8" fmla="*/ 2147483646 w 183"/>
                  <a:gd name="T9" fmla="*/ 2147483646 h 89"/>
                  <a:gd name="T10" fmla="*/ 2147483646 w 183"/>
                  <a:gd name="T11" fmla="*/ 2147483646 h 89"/>
                  <a:gd name="T12" fmla="*/ 2147483646 w 183"/>
                  <a:gd name="T13" fmla="*/ 2147483646 h 89"/>
                  <a:gd name="T14" fmla="*/ 2147483646 w 183"/>
                  <a:gd name="T15" fmla="*/ 0 h 89"/>
                  <a:gd name="T16" fmla="*/ 2147483646 w 183"/>
                  <a:gd name="T17" fmla="*/ 0 h 89"/>
                  <a:gd name="T18" fmla="*/ 2147483646 w 183"/>
                  <a:gd name="T19" fmla="*/ 2147483646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3" h="89">
                    <a:moveTo>
                      <a:pt x="84" y="1"/>
                    </a:moveTo>
                    <a:cubicBezTo>
                      <a:pt x="77" y="1"/>
                      <a:pt x="70" y="1"/>
                      <a:pt x="62" y="1"/>
                    </a:cubicBezTo>
                    <a:cubicBezTo>
                      <a:pt x="0" y="1"/>
                      <a:pt x="0" y="1"/>
                      <a:pt x="0" y="1"/>
                    </a:cubicBezTo>
                    <a:cubicBezTo>
                      <a:pt x="0" y="89"/>
                      <a:pt x="0" y="89"/>
                      <a:pt x="0" y="89"/>
                    </a:cubicBezTo>
                    <a:cubicBezTo>
                      <a:pt x="62" y="89"/>
                      <a:pt x="62" y="89"/>
                      <a:pt x="62" y="89"/>
                    </a:cubicBezTo>
                    <a:cubicBezTo>
                      <a:pt x="70" y="89"/>
                      <a:pt x="77" y="89"/>
                      <a:pt x="85" y="89"/>
                    </a:cubicBezTo>
                    <a:cubicBezTo>
                      <a:pt x="140" y="88"/>
                      <a:pt x="170" y="65"/>
                      <a:pt x="181" y="12"/>
                    </a:cubicBezTo>
                    <a:cubicBezTo>
                      <a:pt x="182" y="8"/>
                      <a:pt x="183" y="4"/>
                      <a:pt x="183" y="0"/>
                    </a:cubicBezTo>
                    <a:cubicBezTo>
                      <a:pt x="93" y="0"/>
                      <a:pt x="93" y="0"/>
                      <a:pt x="93" y="0"/>
                    </a:cubicBezTo>
                    <a:cubicBezTo>
                      <a:pt x="91" y="1"/>
                      <a:pt x="88" y="1"/>
                      <a:pt x="84" y="1"/>
                    </a:cubicBezTo>
                    <a:close/>
                  </a:path>
                </a:pathLst>
              </a:custGeom>
              <a:solidFill>
                <a:srgbClr val="006EA4"/>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4" name="Freeform 40">
                <a:extLst>
                  <a:ext uri="{FF2B5EF4-FFF2-40B4-BE49-F238E27FC236}">
                    <a16:creationId xmlns:a16="http://schemas.microsoft.com/office/drawing/2014/main" id="{8BFDE807-EEC2-481C-BEE4-0EF7B90E0D84}"/>
                  </a:ext>
                </a:extLst>
              </p:cNvPr>
              <p:cNvSpPr/>
              <p:nvPr/>
            </p:nvSpPr>
            <p:spPr bwMode="auto">
              <a:xfrm>
                <a:off x="13983698" y="7112140"/>
                <a:ext cx="904969" cy="1731665"/>
              </a:xfrm>
              <a:custGeom>
                <a:avLst/>
                <a:gdLst>
                  <a:gd name="T0" fmla="*/ 2147483646 w 99"/>
                  <a:gd name="T1" fmla="*/ 2147483646 h 209"/>
                  <a:gd name="T2" fmla="*/ 2147483646 w 99"/>
                  <a:gd name="T3" fmla="*/ 2147483646 h 209"/>
                  <a:gd name="T4" fmla="*/ 2147483646 w 99"/>
                  <a:gd name="T5" fmla="*/ 2147483646 h 209"/>
                  <a:gd name="T6" fmla="*/ 2147483646 w 99"/>
                  <a:gd name="T7" fmla="*/ 0 h 209"/>
                  <a:gd name="T8" fmla="*/ 0 w 99"/>
                  <a:gd name="T9" fmla="*/ 0 h 209"/>
                  <a:gd name="T10" fmla="*/ 2147483646 w 99"/>
                  <a:gd name="T11" fmla="*/ 2147483646 h 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 h="209">
                    <a:moveTo>
                      <a:pt x="26" y="209"/>
                    </a:moveTo>
                    <a:cubicBezTo>
                      <a:pt x="28" y="201"/>
                      <a:pt x="29" y="193"/>
                      <a:pt x="31" y="184"/>
                    </a:cubicBezTo>
                    <a:cubicBezTo>
                      <a:pt x="36" y="155"/>
                      <a:pt x="42" y="122"/>
                      <a:pt x="51" y="100"/>
                    </a:cubicBezTo>
                    <a:cubicBezTo>
                      <a:pt x="66" y="64"/>
                      <a:pt x="82" y="33"/>
                      <a:pt x="99" y="0"/>
                    </a:cubicBezTo>
                    <a:cubicBezTo>
                      <a:pt x="0" y="0"/>
                      <a:pt x="0" y="0"/>
                      <a:pt x="0" y="0"/>
                    </a:cubicBezTo>
                    <a:cubicBezTo>
                      <a:pt x="26" y="209"/>
                      <a:pt x="26" y="209"/>
                      <a:pt x="26" y="209"/>
                    </a:cubicBezTo>
                  </a:path>
                </a:pathLst>
              </a:custGeom>
              <a:solidFill>
                <a:srgbClr val="179FE3"/>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5" name="Freeform 41">
                <a:extLst>
                  <a:ext uri="{FF2B5EF4-FFF2-40B4-BE49-F238E27FC236}">
                    <a16:creationId xmlns:a16="http://schemas.microsoft.com/office/drawing/2014/main" id="{3D613E95-AB76-4078-A34C-B036F51B427A}"/>
                  </a:ext>
                </a:extLst>
              </p:cNvPr>
              <p:cNvSpPr/>
              <p:nvPr/>
            </p:nvSpPr>
            <p:spPr bwMode="auto">
              <a:xfrm>
                <a:off x="12449589" y="10704782"/>
                <a:ext cx="1580597" cy="663429"/>
              </a:xfrm>
              <a:custGeom>
                <a:avLst/>
                <a:gdLst>
                  <a:gd name="T0" fmla="*/ 2147483646 w 173"/>
                  <a:gd name="T1" fmla="*/ 0 h 80"/>
                  <a:gd name="T2" fmla="*/ 0 w 173"/>
                  <a:gd name="T3" fmla="*/ 0 h 80"/>
                  <a:gd name="T4" fmla="*/ 2147483646 w 173"/>
                  <a:gd name="T5" fmla="*/ 2147483646 h 80"/>
                  <a:gd name="T6" fmla="*/ 2147483646 w 173"/>
                  <a:gd name="T7" fmla="*/ 2147483646 h 80"/>
                  <a:gd name="T8" fmla="*/ 2147483646 w 173"/>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80">
                    <a:moveTo>
                      <a:pt x="133" y="0"/>
                    </a:moveTo>
                    <a:cubicBezTo>
                      <a:pt x="0" y="0"/>
                      <a:pt x="0" y="0"/>
                      <a:pt x="0" y="0"/>
                    </a:cubicBezTo>
                    <a:cubicBezTo>
                      <a:pt x="137" y="80"/>
                      <a:pt x="137" y="80"/>
                      <a:pt x="137" y="80"/>
                    </a:cubicBezTo>
                    <a:cubicBezTo>
                      <a:pt x="157" y="78"/>
                      <a:pt x="173" y="61"/>
                      <a:pt x="173" y="40"/>
                    </a:cubicBezTo>
                    <a:cubicBezTo>
                      <a:pt x="173" y="18"/>
                      <a:pt x="155" y="0"/>
                      <a:pt x="133" y="0"/>
                    </a:cubicBezTo>
                    <a:close/>
                  </a:path>
                </a:pathLst>
              </a:custGeom>
              <a:solidFill>
                <a:srgbClr val="0089CD"/>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6" name="Freeform 42">
                <a:extLst>
                  <a:ext uri="{FF2B5EF4-FFF2-40B4-BE49-F238E27FC236}">
                    <a16:creationId xmlns:a16="http://schemas.microsoft.com/office/drawing/2014/main" id="{EB14D515-19C9-4A36-924F-BD197100563A}"/>
                  </a:ext>
                </a:extLst>
              </p:cNvPr>
              <p:cNvSpPr/>
              <p:nvPr/>
            </p:nvSpPr>
            <p:spPr bwMode="auto">
              <a:xfrm>
                <a:off x="10868992" y="10704782"/>
                <a:ext cx="1580597" cy="663429"/>
              </a:xfrm>
              <a:custGeom>
                <a:avLst/>
                <a:gdLst>
                  <a:gd name="T0" fmla="*/ 2147483646 w 173"/>
                  <a:gd name="T1" fmla="*/ 0 h 80"/>
                  <a:gd name="T2" fmla="*/ 0 w 173"/>
                  <a:gd name="T3" fmla="*/ 2147483646 h 80"/>
                  <a:gd name="T4" fmla="*/ 2147483646 w 173"/>
                  <a:gd name="T5" fmla="*/ 2147483646 h 80"/>
                  <a:gd name="T6" fmla="*/ 2147483646 w 173"/>
                  <a:gd name="T7" fmla="*/ 0 h 80"/>
                  <a:gd name="T8" fmla="*/ 2147483646 w 173"/>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80">
                    <a:moveTo>
                      <a:pt x="40" y="0"/>
                    </a:moveTo>
                    <a:cubicBezTo>
                      <a:pt x="18" y="0"/>
                      <a:pt x="0" y="18"/>
                      <a:pt x="0" y="40"/>
                    </a:cubicBezTo>
                    <a:cubicBezTo>
                      <a:pt x="0" y="62"/>
                      <a:pt x="17" y="79"/>
                      <a:pt x="37" y="80"/>
                    </a:cubicBezTo>
                    <a:cubicBezTo>
                      <a:pt x="173" y="0"/>
                      <a:pt x="173" y="0"/>
                      <a:pt x="173" y="0"/>
                    </a:cubicBezTo>
                    <a:lnTo>
                      <a:pt x="40" y="0"/>
                    </a:lnTo>
                    <a:close/>
                  </a:path>
                </a:pathLst>
              </a:custGeom>
              <a:solidFill>
                <a:srgbClr val="00527B"/>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7" name="Freeform 43">
                <a:extLst>
                  <a:ext uri="{FF2B5EF4-FFF2-40B4-BE49-F238E27FC236}">
                    <a16:creationId xmlns:a16="http://schemas.microsoft.com/office/drawing/2014/main" id="{AF55268E-14C5-4CFE-BEEF-5F8F92556F4D}"/>
                  </a:ext>
                </a:extLst>
              </p:cNvPr>
              <p:cNvSpPr/>
              <p:nvPr/>
            </p:nvSpPr>
            <p:spPr bwMode="auto">
              <a:xfrm>
                <a:off x="11206806" y="10704782"/>
                <a:ext cx="2494863" cy="663429"/>
              </a:xfrm>
              <a:custGeom>
                <a:avLst/>
                <a:gdLst>
                  <a:gd name="T0" fmla="*/ 0 w 273"/>
                  <a:gd name="T1" fmla="*/ 2147483646 h 80"/>
                  <a:gd name="T2" fmla="*/ 2147483646 w 273"/>
                  <a:gd name="T3" fmla="*/ 2147483646 h 80"/>
                  <a:gd name="T4" fmla="*/ 2147483646 w 273"/>
                  <a:gd name="T5" fmla="*/ 2147483646 h 80"/>
                  <a:gd name="T6" fmla="*/ 2147483646 w 273"/>
                  <a:gd name="T7" fmla="*/ 2147483646 h 80"/>
                  <a:gd name="T8" fmla="*/ 2147483646 w 273"/>
                  <a:gd name="T9" fmla="*/ 2147483646 h 80"/>
                  <a:gd name="T10" fmla="*/ 2147483646 w 273"/>
                  <a:gd name="T11" fmla="*/ 0 h 80"/>
                  <a:gd name="T12" fmla="*/ 0 w 273"/>
                  <a:gd name="T13" fmla="*/ 2147483646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3" h="80">
                    <a:moveTo>
                      <a:pt x="0" y="80"/>
                    </a:moveTo>
                    <a:cubicBezTo>
                      <a:pt x="1" y="80"/>
                      <a:pt x="2" y="80"/>
                      <a:pt x="3" y="80"/>
                    </a:cubicBezTo>
                    <a:cubicBezTo>
                      <a:pt x="136" y="80"/>
                      <a:pt x="136" y="80"/>
                      <a:pt x="136" y="80"/>
                    </a:cubicBezTo>
                    <a:cubicBezTo>
                      <a:pt x="269" y="80"/>
                      <a:pt x="269" y="80"/>
                      <a:pt x="269" y="80"/>
                    </a:cubicBezTo>
                    <a:cubicBezTo>
                      <a:pt x="270" y="80"/>
                      <a:pt x="272" y="80"/>
                      <a:pt x="273" y="80"/>
                    </a:cubicBezTo>
                    <a:cubicBezTo>
                      <a:pt x="136" y="0"/>
                      <a:pt x="136" y="0"/>
                      <a:pt x="136" y="0"/>
                    </a:cubicBezTo>
                    <a:lnTo>
                      <a:pt x="0" y="80"/>
                    </a:lnTo>
                    <a:close/>
                  </a:path>
                </a:pathLst>
              </a:custGeom>
              <a:solidFill>
                <a:srgbClr val="007BB9"/>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8" name="Freeform 44">
                <a:extLst>
                  <a:ext uri="{FF2B5EF4-FFF2-40B4-BE49-F238E27FC236}">
                    <a16:creationId xmlns:a16="http://schemas.microsoft.com/office/drawing/2014/main" id="{D5D8216C-2CEF-42AE-BD63-8BCD52A3E2BF}"/>
                  </a:ext>
                </a:extLst>
              </p:cNvPr>
              <p:cNvSpPr/>
              <p:nvPr/>
            </p:nvSpPr>
            <p:spPr bwMode="auto">
              <a:xfrm>
                <a:off x="11464040" y="8711683"/>
                <a:ext cx="34092" cy="132122"/>
              </a:xfrm>
              <a:custGeom>
                <a:avLst/>
                <a:gdLst>
                  <a:gd name="T0" fmla="*/ 0 w 4"/>
                  <a:gd name="T1" fmla="*/ 0 h 16"/>
                  <a:gd name="T2" fmla="*/ 0 w 4"/>
                  <a:gd name="T3" fmla="*/ 0 h 16"/>
                  <a:gd name="T4" fmla="*/ 2147483646 w 4"/>
                  <a:gd name="T5" fmla="*/ 2147483646 h 16"/>
                  <a:gd name="T6" fmla="*/ 2147483646 w 4"/>
                  <a:gd name="T7" fmla="*/ 2147483646 h 16"/>
                  <a:gd name="T8" fmla="*/ 2147483646 w 4"/>
                  <a:gd name="T9" fmla="*/ 2147483646 h 16"/>
                  <a:gd name="T10" fmla="*/ 0 w 4"/>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16">
                    <a:moveTo>
                      <a:pt x="0" y="0"/>
                    </a:moveTo>
                    <a:cubicBezTo>
                      <a:pt x="0" y="0"/>
                      <a:pt x="0" y="0"/>
                      <a:pt x="0" y="0"/>
                    </a:cubicBezTo>
                    <a:cubicBezTo>
                      <a:pt x="1" y="3"/>
                      <a:pt x="1" y="6"/>
                      <a:pt x="2" y="10"/>
                    </a:cubicBezTo>
                    <a:cubicBezTo>
                      <a:pt x="3" y="13"/>
                      <a:pt x="3" y="15"/>
                      <a:pt x="4" y="16"/>
                    </a:cubicBezTo>
                    <a:cubicBezTo>
                      <a:pt x="4" y="16"/>
                      <a:pt x="4" y="16"/>
                      <a:pt x="4" y="16"/>
                    </a:cubicBezTo>
                    <a:cubicBezTo>
                      <a:pt x="0" y="0"/>
                      <a:pt x="0" y="0"/>
                      <a:pt x="0" y="0"/>
                    </a:cubicBezTo>
                  </a:path>
                </a:pathLst>
              </a:custGeom>
              <a:solidFill>
                <a:srgbClr val="84CBE7"/>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29" name="Freeform 45">
                <a:extLst>
                  <a:ext uri="{FF2B5EF4-FFF2-40B4-BE49-F238E27FC236}">
                    <a16:creationId xmlns:a16="http://schemas.microsoft.com/office/drawing/2014/main" id="{93E78368-BE65-4BA4-8101-C926D09617D9}"/>
                  </a:ext>
                </a:extLst>
              </p:cNvPr>
              <p:cNvSpPr/>
              <p:nvPr/>
            </p:nvSpPr>
            <p:spPr bwMode="auto">
              <a:xfrm>
                <a:off x="10676840" y="8711683"/>
                <a:ext cx="821292" cy="132122"/>
              </a:xfrm>
              <a:custGeom>
                <a:avLst/>
                <a:gdLst>
                  <a:gd name="T0" fmla="*/ 2147483646 w 90"/>
                  <a:gd name="T1" fmla="*/ 0 h 16"/>
                  <a:gd name="T2" fmla="*/ 0 w 90"/>
                  <a:gd name="T3" fmla="*/ 2147483646 h 16"/>
                  <a:gd name="T4" fmla="*/ 2147483646 w 90"/>
                  <a:gd name="T5" fmla="*/ 2147483646 h 16"/>
                  <a:gd name="T6" fmla="*/ 2147483646 w 90"/>
                  <a:gd name="T7" fmla="*/ 2147483646 h 16"/>
                  <a:gd name="T8" fmla="*/ 2147483646 w 90"/>
                  <a:gd name="T9" fmla="*/ 0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6">
                    <a:moveTo>
                      <a:pt x="86" y="0"/>
                    </a:moveTo>
                    <a:cubicBezTo>
                      <a:pt x="0" y="16"/>
                      <a:pt x="0" y="16"/>
                      <a:pt x="0" y="16"/>
                    </a:cubicBezTo>
                    <a:cubicBezTo>
                      <a:pt x="90" y="16"/>
                      <a:pt x="90" y="16"/>
                      <a:pt x="90" y="16"/>
                    </a:cubicBezTo>
                    <a:cubicBezTo>
                      <a:pt x="89" y="15"/>
                      <a:pt x="89" y="13"/>
                      <a:pt x="88" y="10"/>
                    </a:cubicBezTo>
                    <a:cubicBezTo>
                      <a:pt x="87" y="6"/>
                      <a:pt x="87" y="3"/>
                      <a:pt x="86" y="0"/>
                    </a:cubicBezTo>
                  </a:path>
                </a:pathLst>
              </a:custGeom>
              <a:solidFill>
                <a:srgbClr val="1FA5D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30" name="Freeform 46">
                <a:extLst>
                  <a:ext uri="{FF2B5EF4-FFF2-40B4-BE49-F238E27FC236}">
                    <a16:creationId xmlns:a16="http://schemas.microsoft.com/office/drawing/2014/main" id="{871B35C5-D335-43DD-8BCA-30C79A9D2C8E}"/>
                  </a:ext>
                </a:extLst>
              </p:cNvPr>
              <p:cNvSpPr>
                <a:spLocks noEditPoints="1"/>
              </p:cNvSpPr>
              <p:nvPr/>
            </p:nvSpPr>
            <p:spPr bwMode="auto">
              <a:xfrm>
                <a:off x="13401047" y="8711683"/>
                <a:ext cx="821290" cy="132122"/>
              </a:xfrm>
              <a:custGeom>
                <a:avLst/>
                <a:gdLst>
                  <a:gd name="T0" fmla="*/ 2147483646 w 90"/>
                  <a:gd name="T1" fmla="*/ 2147483646 h 16"/>
                  <a:gd name="T2" fmla="*/ 2147483646 w 90"/>
                  <a:gd name="T3" fmla="*/ 2147483646 h 16"/>
                  <a:gd name="T4" fmla="*/ 2147483646 w 90"/>
                  <a:gd name="T5" fmla="*/ 2147483646 h 16"/>
                  <a:gd name="T6" fmla="*/ 2147483646 w 90"/>
                  <a:gd name="T7" fmla="*/ 0 h 16"/>
                  <a:gd name="T8" fmla="*/ 0 w 90"/>
                  <a:gd name="T9" fmla="*/ 2147483646 h 16"/>
                  <a:gd name="T10" fmla="*/ 2147483646 w 90"/>
                  <a:gd name="T11" fmla="*/ 2147483646 h 16"/>
                  <a:gd name="T12" fmla="*/ 2147483646 w 90"/>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 h="16">
                    <a:moveTo>
                      <a:pt x="90" y="16"/>
                    </a:moveTo>
                    <a:cubicBezTo>
                      <a:pt x="90" y="16"/>
                      <a:pt x="90" y="16"/>
                      <a:pt x="90" y="16"/>
                    </a:cubicBezTo>
                    <a:cubicBezTo>
                      <a:pt x="90" y="16"/>
                      <a:pt x="90" y="16"/>
                      <a:pt x="90" y="16"/>
                    </a:cubicBezTo>
                    <a:moveTo>
                      <a:pt x="4" y="0"/>
                    </a:moveTo>
                    <a:cubicBezTo>
                      <a:pt x="0" y="16"/>
                      <a:pt x="0" y="16"/>
                      <a:pt x="0" y="16"/>
                    </a:cubicBezTo>
                    <a:cubicBezTo>
                      <a:pt x="1" y="15"/>
                      <a:pt x="2" y="13"/>
                      <a:pt x="2" y="10"/>
                    </a:cubicBezTo>
                    <a:cubicBezTo>
                      <a:pt x="3" y="6"/>
                      <a:pt x="3" y="3"/>
                      <a:pt x="4" y="0"/>
                    </a:cubicBezTo>
                  </a:path>
                </a:pathLst>
              </a:custGeom>
              <a:solidFill>
                <a:srgbClr val="E59198"/>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sp>
            <p:nvSpPr>
              <p:cNvPr id="31" name="Freeform 47">
                <a:extLst>
                  <a:ext uri="{FF2B5EF4-FFF2-40B4-BE49-F238E27FC236}">
                    <a16:creationId xmlns:a16="http://schemas.microsoft.com/office/drawing/2014/main" id="{0176703C-41F1-4C2E-9068-FFCC0231F1DB}"/>
                  </a:ext>
                </a:extLst>
              </p:cNvPr>
              <p:cNvSpPr/>
              <p:nvPr/>
            </p:nvSpPr>
            <p:spPr bwMode="auto">
              <a:xfrm>
                <a:off x="13401047" y="8711683"/>
                <a:ext cx="821290" cy="132122"/>
              </a:xfrm>
              <a:custGeom>
                <a:avLst/>
                <a:gdLst>
                  <a:gd name="T0" fmla="*/ 2147483646 w 90"/>
                  <a:gd name="T1" fmla="*/ 0 h 16"/>
                  <a:gd name="T2" fmla="*/ 2147483646 w 90"/>
                  <a:gd name="T3" fmla="*/ 0 h 16"/>
                  <a:gd name="T4" fmla="*/ 2147483646 w 90"/>
                  <a:gd name="T5" fmla="*/ 2147483646 h 16"/>
                  <a:gd name="T6" fmla="*/ 0 w 90"/>
                  <a:gd name="T7" fmla="*/ 2147483646 h 16"/>
                  <a:gd name="T8" fmla="*/ 2147483646 w 90"/>
                  <a:gd name="T9" fmla="*/ 2147483646 h 16"/>
                  <a:gd name="T10" fmla="*/ 2147483646 w 90"/>
                  <a:gd name="T11" fmla="*/ 2147483646 h 16"/>
                  <a:gd name="T12" fmla="*/ 2147483646 w 90"/>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 h="16">
                    <a:moveTo>
                      <a:pt x="4" y="0"/>
                    </a:moveTo>
                    <a:cubicBezTo>
                      <a:pt x="4" y="0"/>
                      <a:pt x="4" y="0"/>
                      <a:pt x="4" y="0"/>
                    </a:cubicBezTo>
                    <a:cubicBezTo>
                      <a:pt x="3" y="3"/>
                      <a:pt x="3" y="6"/>
                      <a:pt x="2" y="10"/>
                    </a:cubicBezTo>
                    <a:cubicBezTo>
                      <a:pt x="2" y="13"/>
                      <a:pt x="1" y="15"/>
                      <a:pt x="0" y="16"/>
                    </a:cubicBezTo>
                    <a:cubicBezTo>
                      <a:pt x="90" y="16"/>
                      <a:pt x="90" y="16"/>
                      <a:pt x="90" y="16"/>
                    </a:cubicBezTo>
                    <a:cubicBezTo>
                      <a:pt x="90" y="16"/>
                      <a:pt x="90" y="16"/>
                      <a:pt x="90" y="16"/>
                    </a:cubicBezTo>
                    <a:cubicBezTo>
                      <a:pt x="4" y="0"/>
                      <a:pt x="4" y="0"/>
                      <a:pt x="4" y="0"/>
                    </a:cubicBezTo>
                  </a:path>
                </a:pathLst>
              </a:custGeom>
              <a:solidFill>
                <a:srgbClr val="B9E2F6"/>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srgbClr val="272E3A"/>
                  </a:solidFill>
                  <a:effectLst/>
                  <a:uLnTx/>
                  <a:uFillTx/>
                  <a:latin typeface="Montserrat Light"/>
                  <a:ea typeface="+mn-ea"/>
                  <a:cs typeface="+mn-cs"/>
                </a:endParaRPr>
              </a:p>
            </p:txBody>
          </p:sp>
        </p:grpSp>
        <p:grpSp>
          <p:nvGrpSpPr>
            <p:cNvPr id="70" name="Group 69">
              <a:extLst>
                <a:ext uri="{FF2B5EF4-FFF2-40B4-BE49-F238E27FC236}">
                  <a16:creationId xmlns:a16="http://schemas.microsoft.com/office/drawing/2014/main" id="{CB64600B-FE52-4264-8EDA-901177AA7FFC}"/>
                </a:ext>
              </a:extLst>
            </p:cNvPr>
            <p:cNvGrpSpPr/>
            <p:nvPr/>
          </p:nvGrpSpPr>
          <p:grpSpPr>
            <a:xfrm>
              <a:off x="8334280" y="1353813"/>
              <a:ext cx="3717043" cy="4874304"/>
              <a:chOff x="8334280" y="1237546"/>
              <a:chExt cx="3717043" cy="4874304"/>
            </a:xfrm>
          </p:grpSpPr>
          <p:grpSp>
            <p:nvGrpSpPr>
              <p:cNvPr id="33" name="Group 32">
                <a:extLst>
                  <a:ext uri="{FF2B5EF4-FFF2-40B4-BE49-F238E27FC236}">
                    <a16:creationId xmlns:a16="http://schemas.microsoft.com/office/drawing/2014/main" id="{B4903587-A9A8-4211-BC4D-A92249E2AC94}"/>
                  </a:ext>
                </a:extLst>
              </p:cNvPr>
              <p:cNvGrpSpPr/>
              <p:nvPr/>
            </p:nvGrpSpPr>
            <p:grpSpPr>
              <a:xfrm>
                <a:off x="8334280" y="1237546"/>
                <a:ext cx="3717043" cy="1041191"/>
                <a:chOff x="7161972" y="1435337"/>
                <a:chExt cx="3717043" cy="1041191"/>
              </a:xfrm>
            </p:grpSpPr>
            <p:grpSp>
              <p:nvGrpSpPr>
                <p:cNvPr id="34" name="Group 33">
                  <a:extLst>
                    <a:ext uri="{FF2B5EF4-FFF2-40B4-BE49-F238E27FC236}">
                      <a16:creationId xmlns:a16="http://schemas.microsoft.com/office/drawing/2014/main" id="{FB4CA394-EC78-41D9-AAC5-EC49939B559C}"/>
                    </a:ext>
                  </a:extLst>
                </p:cNvPr>
                <p:cNvGrpSpPr/>
                <p:nvPr/>
              </p:nvGrpSpPr>
              <p:grpSpPr>
                <a:xfrm>
                  <a:off x="7161972" y="1435337"/>
                  <a:ext cx="3717043" cy="1041191"/>
                  <a:chOff x="7161972" y="1435337"/>
                  <a:chExt cx="3717043" cy="1041191"/>
                </a:xfrm>
              </p:grpSpPr>
              <p:grpSp>
                <p:nvGrpSpPr>
                  <p:cNvPr id="36" name="Group 35">
                    <a:extLst>
                      <a:ext uri="{FF2B5EF4-FFF2-40B4-BE49-F238E27FC236}">
                        <a16:creationId xmlns:a16="http://schemas.microsoft.com/office/drawing/2014/main" id="{FF8D4197-530B-4FB0-B816-87B85419907F}"/>
                      </a:ext>
                    </a:extLst>
                  </p:cNvPr>
                  <p:cNvGrpSpPr/>
                  <p:nvPr/>
                </p:nvGrpSpPr>
                <p:grpSpPr>
                  <a:xfrm>
                    <a:off x="7161972" y="1435337"/>
                    <a:ext cx="3717043" cy="1041191"/>
                    <a:chOff x="1212435" y="1267097"/>
                    <a:chExt cx="3717043" cy="1041191"/>
                  </a:xfrm>
                </p:grpSpPr>
                <p:sp>
                  <p:nvSpPr>
                    <p:cNvPr id="38" name="Donut 59">
                      <a:extLst>
                        <a:ext uri="{FF2B5EF4-FFF2-40B4-BE49-F238E27FC236}">
                          <a16:creationId xmlns:a16="http://schemas.microsoft.com/office/drawing/2014/main" id="{460A693A-1631-4BD4-86F3-B6102BF13C45}"/>
                        </a:ext>
                      </a:extLst>
                    </p:cNvPr>
                    <p:cNvSpPr/>
                    <p:nvPr/>
                  </p:nvSpPr>
                  <p:spPr>
                    <a:xfrm>
                      <a:off x="1212435" y="1267097"/>
                      <a:ext cx="803182" cy="803182"/>
                    </a:xfrm>
                    <a:prstGeom prst="donut">
                      <a:avLst>
                        <a:gd name="adj" fmla="val 873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nstantia"/>
                          <a:ea typeface="+mn-ea"/>
                          <a:cs typeface="+mn-cs"/>
                        </a:defRPr>
                      </a:lvl1pPr>
                      <a:lvl2pPr marL="457200" algn="l" defTabSz="914400" rtl="0" eaLnBrk="1" latinLnBrk="0" hangingPunct="1">
                        <a:defRPr sz="1800" kern="1200">
                          <a:solidFill>
                            <a:srgbClr val="FFFFFF"/>
                          </a:solidFill>
                          <a:latin typeface="Constantia"/>
                          <a:ea typeface="+mn-ea"/>
                          <a:cs typeface="+mn-cs"/>
                        </a:defRPr>
                      </a:lvl2pPr>
                      <a:lvl3pPr marL="914400" algn="l" defTabSz="914400" rtl="0" eaLnBrk="1" latinLnBrk="0" hangingPunct="1">
                        <a:defRPr sz="1800" kern="1200">
                          <a:solidFill>
                            <a:srgbClr val="FFFFFF"/>
                          </a:solidFill>
                          <a:latin typeface="Constantia"/>
                          <a:ea typeface="+mn-ea"/>
                          <a:cs typeface="+mn-cs"/>
                        </a:defRPr>
                      </a:lvl3pPr>
                      <a:lvl4pPr marL="1371600" algn="l" defTabSz="914400" rtl="0" eaLnBrk="1" latinLnBrk="0" hangingPunct="1">
                        <a:defRPr sz="1800" kern="1200">
                          <a:solidFill>
                            <a:srgbClr val="FFFFFF"/>
                          </a:solidFill>
                          <a:latin typeface="Constantia"/>
                          <a:ea typeface="+mn-ea"/>
                          <a:cs typeface="+mn-cs"/>
                        </a:defRPr>
                      </a:lvl4pPr>
                      <a:lvl5pPr marL="1828800" algn="l" defTabSz="914400" rtl="0" eaLnBrk="1" latinLnBrk="0" hangingPunct="1">
                        <a:defRPr sz="1800" kern="1200">
                          <a:solidFill>
                            <a:srgbClr val="FFFFFF"/>
                          </a:solidFill>
                          <a:latin typeface="Constantia"/>
                          <a:ea typeface="+mn-ea"/>
                          <a:cs typeface="+mn-cs"/>
                        </a:defRPr>
                      </a:lvl5pPr>
                      <a:lvl6pPr marL="2286000" algn="l" defTabSz="914400" rtl="0" eaLnBrk="1" latinLnBrk="0" hangingPunct="1">
                        <a:defRPr sz="1800" kern="1200">
                          <a:solidFill>
                            <a:srgbClr val="FFFFFF"/>
                          </a:solidFill>
                          <a:latin typeface="Constantia"/>
                          <a:ea typeface="+mn-ea"/>
                          <a:cs typeface="+mn-cs"/>
                        </a:defRPr>
                      </a:lvl6pPr>
                      <a:lvl7pPr marL="2743200" algn="l" defTabSz="914400" rtl="0" eaLnBrk="1" latinLnBrk="0" hangingPunct="1">
                        <a:defRPr sz="1800" kern="1200">
                          <a:solidFill>
                            <a:srgbClr val="FFFFFF"/>
                          </a:solidFill>
                          <a:latin typeface="Constantia"/>
                          <a:ea typeface="+mn-ea"/>
                          <a:cs typeface="+mn-cs"/>
                        </a:defRPr>
                      </a:lvl7pPr>
                      <a:lvl8pPr marL="3200400" algn="l" defTabSz="914400" rtl="0" eaLnBrk="1" latinLnBrk="0" hangingPunct="1">
                        <a:defRPr sz="1800" kern="1200">
                          <a:solidFill>
                            <a:srgbClr val="FFFFFF"/>
                          </a:solidFill>
                          <a:latin typeface="Constantia"/>
                          <a:ea typeface="+mn-ea"/>
                          <a:cs typeface="+mn-cs"/>
                        </a:defRPr>
                      </a:lvl8pPr>
                      <a:lvl9pPr marL="3657600" algn="l" defTabSz="914400" rtl="0" eaLnBrk="1" latinLnBrk="0" hangingPunct="1">
                        <a:defRPr sz="1800" kern="1200">
                          <a:solidFill>
                            <a:srgbClr val="FFFFFF"/>
                          </a:solidFill>
                          <a:latin typeface="Constantia"/>
                          <a:ea typeface="+mn-ea"/>
                          <a:cs typeface="+mn-cs"/>
                        </a:defRPr>
                      </a:lvl9pPr>
                    </a:lstStyle>
                    <a:p>
                      <a:pPr algn="ctr"/>
                      <a:endParaRPr lang="ko-KR" altLang="en-US" sz="2700">
                        <a:solidFill>
                          <a:schemeClr val="tx1">
                            <a:lumMod val="75000"/>
                            <a:lumOff val="25000"/>
                          </a:schemeClr>
                        </a:solidFill>
                      </a:endParaRPr>
                    </a:p>
                  </p:txBody>
                </p:sp>
                <p:grpSp>
                  <p:nvGrpSpPr>
                    <p:cNvPr id="39" name="그룹 6">
                      <a:extLst>
                        <a:ext uri="{FF2B5EF4-FFF2-40B4-BE49-F238E27FC236}">
                          <a16:creationId xmlns:a16="http://schemas.microsoft.com/office/drawing/2014/main" id="{B0B979E8-C206-4FE5-BCD0-C3E3312AFE8F}"/>
                        </a:ext>
                      </a:extLst>
                    </p:cNvPr>
                    <p:cNvGrpSpPr/>
                    <p:nvPr/>
                  </p:nvGrpSpPr>
                  <p:grpSpPr>
                    <a:xfrm>
                      <a:off x="2050357" y="1322306"/>
                      <a:ext cx="2879121" cy="985982"/>
                      <a:chOff x="8306213" y="1865918"/>
                      <a:chExt cx="2298546" cy="860581"/>
                    </a:xfrm>
                  </p:grpSpPr>
                  <p:sp>
                    <p:nvSpPr>
                      <p:cNvPr id="40" name="TextBox 39">
                        <a:extLst>
                          <a:ext uri="{FF2B5EF4-FFF2-40B4-BE49-F238E27FC236}">
                            <a16:creationId xmlns:a16="http://schemas.microsoft.com/office/drawing/2014/main" id="{FCA216DC-BE1A-479F-A5C6-1E89DDB4BE76}"/>
                          </a:ext>
                        </a:extLst>
                      </p:cNvPr>
                      <p:cNvSpPr txBox="1"/>
                      <p:nvPr/>
                    </p:nvSpPr>
                    <p:spPr>
                      <a:xfrm>
                        <a:off x="8315999" y="2162371"/>
                        <a:ext cx="2288760" cy="5641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a:latin typeface="Georgia Pro Light" panose="02040302050405020303" pitchFamily="18" charset="0"/>
                          </a:rPr>
                          <a:t>Designed for hassle-free installation, making it accessible for users without specialized technical knowledge.</a:t>
                        </a:r>
                        <a:endParaRPr lang="en-US" sz="1200">
                          <a:latin typeface="Georgia Pro Light" panose="02040302050405020303" pitchFamily="18" charset="0"/>
                        </a:endParaRPr>
                      </a:p>
                    </p:txBody>
                  </p:sp>
                  <p:sp>
                    <p:nvSpPr>
                      <p:cNvPr id="41" name="TextBox 40">
                        <a:extLst>
                          <a:ext uri="{FF2B5EF4-FFF2-40B4-BE49-F238E27FC236}">
                            <a16:creationId xmlns:a16="http://schemas.microsoft.com/office/drawing/2014/main" id="{31B35576-6715-438D-90B4-A38F55CE0038}"/>
                          </a:ext>
                        </a:extLst>
                      </p:cNvPr>
                      <p:cNvSpPr txBox="1"/>
                      <p:nvPr/>
                    </p:nvSpPr>
                    <p:spPr>
                      <a:xfrm>
                        <a:off x="8306213" y="1865918"/>
                        <a:ext cx="2295564" cy="26863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400" b="1">
                            <a:latin typeface="Georgia" panose="02040502050405020303" pitchFamily="18" charset="0"/>
                          </a:rPr>
                          <a:t>Easy Installation</a:t>
                        </a:r>
                      </a:p>
                    </p:txBody>
                  </p:sp>
                </p:grpSp>
              </p:grpSp>
              <p:cxnSp>
                <p:nvCxnSpPr>
                  <p:cNvPr id="37" name="Straight Connector 36">
                    <a:extLst>
                      <a:ext uri="{FF2B5EF4-FFF2-40B4-BE49-F238E27FC236}">
                        <a16:creationId xmlns:a16="http://schemas.microsoft.com/office/drawing/2014/main" id="{43D10F42-52D4-4A6F-A274-659463C46AB1}"/>
                      </a:ext>
                    </a:extLst>
                  </p:cNvPr>
                  <p:cNvCxnSpPr/>
                  <p:nvPr/>
                </p:nvCxnSpPr>
                <p:spPr>
                  <a:xfrm>
                    <a:off x="8107659" y="1822072"/>
                    <a:ext cx="2572064" cy="0"/>
                  </a:xfrm>
                  <a:prstGeom prst="line">
                    <a:avLst/>
                  </a:prstGeom>
                  <a:ln w="12700">
                    <a:solidFill>
                      <a:schemeClr val="tx2"/>
                    </a:solidFill>
                    <a:tailEnd type="oval"/>
                  </a:ln>
                </p:spPr>
                <p:style>
                  <a:lnRef idx="1">
                    <a:schemeClr val="accent1"/>
                  </a:lnRef>
                  <a:fillRef idx="0">
                    <a:schemeClr val="accent1"/>
                  </a:fillRef>
                  <a:effectRef idx="0">
                    <a:schemeClr val="accent1"/>
                  </a:effectRef>
                  <a:fontRef idx="minor">
                    <a:schemeClr val="tx1"/>
                  </a:fontRef>
                </p:style>
              </p:cxnSp>
            </p:grpSp>
            <p:sp>
              <p:nvSpPr>
                <p:cNvPr id="35" name="Arrow: Chevron 34">
                  <a:extLst>
                    <a:ext uri="{FF2B5EF4-FFF2-40B4-BE49-F238E27FC236}">
                      <a16:creationId xmlns:a16="http://schemas.microsoft.com/office/drawing/2014/main" id="{62445F13-47A4-4E6B-BB02-188AA3DA0556}"/>
                    </a:ext>
                  </a:extLst>
                </p:cNvPr>
                <p:cNvSpPr/>
                <p:nvPr/>
              </p:nvSpPr>
              <p:spPr>
                <a:xfrm>
                  <a:off x="7467866" y="1695047"/>
                  <a:ext cx="238895" cy="283762"/>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nstantia"/>
                      <a:ea typeface="+mn-ea"/>
                      <a:cs typeface="+mn-cs"/>
                    </a:defRPr>
                  </a:lvl1pPr>
                  <a:lvl2pPr marL="457200" algn="l" defTabSz="914400" rtl="0" eaLnBrk="1" latinLnBrk="0" hangingPunct="1">
                    <a:defRPr sz="1800" kern="1200">
                      <a:solidFill>
                        <a:srgbClr val="FFFFFF"/>
                      </a:solidFill>
                      <a:latin typeface="Constantia"/>
                      <a:ea typeface="+mn-ea"/>
                      <a:cs typeface="+mn-cs"/>
                    </a:defRPr>
                  </a:lvl2pPr>
                  <a:lvl3pPr marL="914400" algn="l" defTabSz="914400" rtl="0" eaLnBrk="1" latinLnBrk="0" hangingPunct="1">
                    <a:defRPr sz="1800" kern="1200">
                      <a:solidFill>
                        <a:srgbClr val="FFFFFF"/>
                      </a:solidFill>
                      <a:latin typeface="Constantia"/>
                      <a:ea typeface="+mn-ea"/>
                      <a:cs typeface="+mn-cs"/>
                    </a:defRPr>
                  </a:lvl3pPr>
                  <a:lvl4pPr marL="1371600" algn="l" defTabSz="914400" rtl="0" eaLnBrk="1" latinLnBrk="0" hangingPunct="1">
                    <a:defRPr sz="1800" kern="1200">
                      <a:solidFill>
                        <a:srgbClr val="FFFFFF"/>
                      </a:solidFill>
                      <a:latin typeface="Constantia"/>
                      <a:ea typeface="+mn-ea"/>
                      <a:cs typeface="+mn-cs"/>
                    </a:defRPr>
                  </a:lvl4pPr>
                  <a:lvl5pPr marL="1828800" algn="l" defTabSz="914400" rtl="0" eaLnBrk="1" latinLnBrk="0" hangingPunct="1">
                    <a:defRPr sz="1800" kern="1200">
                      <a:solidFill>
                        <a:srgbClr val="FFFFFF"/>
                      </a:solidFill>
                      <a:latin typeface="Constantia"/>
                      <a:ea typeface="+mn-ea"/>
                      <a:cs typeface="+mn-cs"/>
                    </a:defRPr>
                  </a:lvl5pPr>
                  <a:lvl6pPr marL="2286000" algn="l" defTabSz="914400" rtl="0" eaLnBrk="1" latinLnBrk="0" hangingPunct="1">
                    <a:defRPr sz="1800" kern="1200">
                      <a:solidFill>
                        <a:srgbClr val="FFFFFF"/>
                      </a:solidFill>
                      <a:latin typeface="Constantia"/>
                      <a:ea typeface="+mn-ea"/>
                      <a:cs typeface="+mn-cs"/>
                    </a:defRPr>
                  </a:lvl6pPr>
                  <a:lvl7pPr marL="2743200" algn="l" defTabSz="914400" rtl="0" eaLnBrk="1" latinLnBrk="0" hangingPunct="1">
                    <a:defRPr sz="1800" kern="1200">
                      <a:solidFill>
                        <a:srgbClr val="FFFFFF"/>
                      </a:solidFill>
                      <a:latin typeface="Constantia"/>
                      <a:ea typeface="+mn-ea"/>
                      <a:cs typeface="+mn-cs"/>
                    </a:defRPr>
                  </a:lvl7pPr>
                  <a:lvl8pPr marL="3200400" algn="l" defTabSz="914400" rtl="0" eaLnBrk="1" latinLnBrk="0" hangingPunct="1">
                    <a:defRPr sz="1800" kern="1200">
                      <a:solidFill>
                        <a:srgbClr val="FFFFFF"/>
                      </a:solidFill>
                      <a:latin typeface="Constantia"/>
                      <a:ea typeface="+mn-ea"/>
                      <a:cs typeface="+mn-cs"/>
                    </a:defRPr>
                  </a:lvl8pPr>
                  <a:lvl9pPr marL="3657600" algn="l" defTabSz="914400" rtl="0" eaLnBrk="1" latinLnBrk="0" hangingPunct="1">
                    <a:defRPr sz="1800" kern="1200">
                      <a:solidFill>
                        <a:srgbClr val="FFFFFF"/>
                      </a:solidFill>
                      <a:latin typeface="Constantia"/>
                      <a:ea typeface="+mn-ea"/>
                      <a:cs typeface="+mn-cs"/>
                    </a:defRPr>
                  </a:lvl9pPr>
                </a:lstStyle>
                <a:p>
                  <a:pPr algn="ctr"/>
                  <a:endParaRPr lang="en-IN">
                    <a:solidFill>
                      <a:schemeClr val="tx1"/>
                    </a:solidFill>
                  </a:endParaRPr>
                </a:p>
              </p:txBody>
            </p:sp>
          </p:grpSp>
          <p:grpSp>
            <p:nvGrpSpPr>
              <p:cNvPr id="52" name="Group 51">
                <a:extLst>
                  <a:ext uri="{FF2B5EF4-FFF2-40B4-BE49-F238E27FC236}">
                    <a16:creationId xmlns:a16="http://schemas.microsoft.com/office/drawing/2014/main" id="{11186875-5F15-4FD1-BE39-61F2D4C49AE7}"/>
                  </a:ext>
                </a:extLst>
              </p:cNvPr>
              <p:cNvGrpSpPr/>
              <p:nvPr/>
            </p:nvGrpSpPr>
            <p:grpSpPr>
              <a:xfrm>
                <a:off x="8334280" y="3154103"/>
                <a:ext cx="3717043" cy="1041191"/>
                <a:chOff x="7161972" y="1435337"/>
                <a:chExt cx="3717043" cy="1041191"/>
              </a:xfrm>
            </p:grpSpPr>
            <p:grpSp>
              <p:nvGrpSpPr>
                <p:cNvPr id="53" name="Group 52">
                  <a:extLst>
                    <a:ext uri="{FF2B5EF4-FFF2-40B4-BE49-F238E27FC236}">
                      <a16:creationId xmlns:a16="http://schemas.microsoft.com/office/drawing/2014/main" id="{9083C931-7E38-4284-8779-F255EE3814D3}"/>
                    </a:ext>
                  </a:extLst>
                </p:cNvPr>
                <p:cNvGrpSpPr/>
                <p:nvPr/>
              </p:nvGrpSpPr>
              <p:grpSpPr>
                <a:xfrm>
                  <a:off x="7161972" y="1435337"/>
                  <a:ext cx="3717043" cy="1041191"/>
                  <a:chOff x="7161972" y="1435337"/>
                  <a:chExt cx="3717043" cy="1041191"/>
                </a:xfrm>
              </p:grpSpPr>
              <p:grpSp>
                <p:nvGrpSpPr>
                  <p:cNvPr id="55" name="Group 54">
                    <a:extLst>
                      <a:ext uri="{FF2B5EF4-FFF2-40B4-BE49-F238E27FC236}">
                        <a16:creationId xmlns:a16="http://schemas.microsoft.com/office/drawing/2014/main" id="{B8A93A08-3521-40D0-9B22-2759B9C03854}"/>
                      </a:ext>
                    </a:extLst>
                  </p:cNvPr>
                  <p:cNvGrpSpPr/>
                  <p:nvPr/>
                </p:nvGrpSpPr>
                <p:grpSpPr>
                  <a:xfrm>
                    <a:off x="7161972" y="1435337"/>
                    <a:ext cx="3717043" cy="1041191"/>
                    <a:chOff x="1212435" y="1267097"/>
                    <a:chExt cx="3717043" cy="1041191"/>
                  </a:xfrm>
                </p:grpSpPr>
                <p:sp>
                  <p:nvSpPr>
                    <p:cNvPr id="57" name="Donut 59">
                      <a:extLst>
                        <a:ext uri="{FF2B5EF4-FFF2-40B4-BE49-F238E27FC236}">
                          <a16:creationId xmlns:a16="http://schemas.microsoft.com/office/drawing/2014/main" id="{72A46710-1C81-427B-A11E-9837CBBAB344}"/>
                        </a:ext>
                      </a:extLst>
                    </p:cNvPr>
                    <p:cNvSpPr/>
                    <p:nvPr/>
                  </p:nvSpPr>
                  <p:spPr>
                    <a:xfrm>
                      <a:off x="1212435" y="1267097"/>
                      <a:ext cx="803182" cy="803182"/>
                    </a:xfrm>
                    <a:prstGeom prst="donut">
                      <a:avLst>
                        <a:gd name="adj" fmla="val 87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nstantia"/>
                          <a:ea typeface="+mn-ea"/>
                          <a:cs typeface="+mn-cs"/>
                        </a:defRPr>
                      </a:lvl1pPr>
                      <a:lvl2pPr marL="457200" algn="l" defTabSz="914400" rtl="0" eaLnBrk="1" latinLnBrk="0" hangingPunct="1">
                        <a:defRPr sz="1800" kern="1200">
                          <a:solidFill>
                            <a:srgbClr val="FFFFFF"/>
                          </a:solidFill>
                          <a:latin typeface="Constantia"/>
                          <a:ea typeface="+mn-ea"/>
                          <a:cs typeface="+mn-cs"/>
                        </a:defRPr>
                      </a:lvl2pPr>
                      <a:lvl3pPr marL="914400" algn="l" defTabSz="914400" rtl="0" eaLnBrk="1" latinLnBrk="0" hangingPunct="1">
                        <a:defRPr sz="1800" kern="1200">
                          <a:solidFill>
                            <a:srgbClr val="FFFFFF"/>
                          </a:solidFill>
                          <a:latin typeface="Constantia"/>
                          <a:ea typeface="+mn-ea"/>
                          <a:cs typeface="+mn-cs"/>
                        </a:defRPr>
                      </a:lvl3pPr>
                      <a:lvl4pPr marL="1371600" algn="l" defTabSz="914400" rtl="0" eaLnBrk="1" latinLnBrk="0" hangingPunct="1">
                        <a:defRPr sz="1800" kern="1200">
                          <a:solidFill>
                            <a:srgbClr val="FFFFFF"/>
                          </a:solidFill>
                          <a:latin typeface="Constantia"/>
                          <a:ea typeface="+mn-ea"/>
                          <a:cs typeface="+mn-cs"/>
                        </a:defRPr>
                      </a:lvl4pPr>
                      <a:lvl5pPr marL="1828800" algn="l" defTabSz="914400" rtl="0" eaLnBrk="1" latinLnBrk="0" hangingPunct="1">
                        <a:defRPr sz="1800" kern="1200">
                          <a:solidFill>
                            <a:srgbClr val="FFFFFF"/>
                          </a:solidFill>
                          <a:latin typeface="Constantia"/>
                          <a:ea typeface="+mn-ea"/>
                          <a:cs typeface="+mn-cs"/>
                        </a:defRPr>
                      </a:lvl5pPr>
                      <a:lvl6pPr marL="2286000" algn="l" defTabSz="914400" rtl="0" eaLnBrk="1" latinLnBrk="0" hangingPunct="1">
                        <a:defRPr sz="1800" kern="1200">
                          <a:solidFill>
                            <a:srgbClr val="FFFFFF"/>
                          </a:solidFill>
                          <a:latin typeface="Constantia"/>
                          <a:ea typeface="+mn-ea"/>
                          <a:cs typeface="+mn-cs"/>
                        </a:defRPr>
                      </a:lvl6pPr>
                      <a:lvl7pPr marL="2743200" algn="l" defTabSz="914400" rtl="0" eaLnBrk="1" latinLnBrk="0" hangingPunct="1">
                        <a:defRPr sz="1800" kern="1200">
                          <a:solidFill>
                            <a:srgbClr val="FFFFFF"/>
                          </a:solidFill>
                          <a:latin typeface="Constantia"/>
                          <a:ea typeface="+mn-ea"/>
                          <a:cs typeface="+mn-cs"/>
                        </a:defRPr>
                      </a:lvl7pPr>
                      <a:lvl8pPr marL="3200400" algn="l" defTabSz="914400" rtl="0" eaLnBrk="1" latinLnBrk="0" hangingPunct="1">
                        <a:defRPr sz="1800" kern="1200">
                          <a:solidFill>
                            <a:srgbClr val="FFFFFF"/>
                          </a:solidFill>
                          <a:latin typeface="Constantia"/>
                          <a:ea typeface="+mn-ea"/>
                          <a:cs typeface="+mn-cs"/>
                        </a:defRPr>
                      </a:lvl8pPr>
                      <a:lvl9pPr marL="3657600" algn="l" defTabSz="914400" rtl="0" eaLnBrk="1" latinLnBrk="0" hangingPunct="1">
                        <a:defRPr sz="1800" kern="1200">
                          <a:solidFill>
                            <a:srgbClr val="FFFFFF"/>
                          </a:solidFill>
                          <a:latin typeface="Constantia"/>
                          <a:ea typeface="+mn-ea"/>
                          <a:cs typeface="+mn-cs"/>
                        </a:defRPr>
                      </a:lvl9pPr>
                    </a:lstStyle>
                    <a:p>
                      <a:pPr algn="ctr"/>
                      <a:endParaRPr lang="ko-KR" altLang="en-US" sz="2700">
                        <a:solidFill>
                          <a:schemeClr val="tx1">
                            <a:lumMod val="75000"/>
                            <a:lumOff val="25000"/>
                          </a:schemeClr>
                        </a:solidFill>
                      </a:endParaRPr>
                    </a:p>
                  </p:txBody>
                </p:sp>
                <p:grpSp>
                  <p:nvGrpSpPr>
                    <p:cNvPr id="58" name="그룹 6">
                      <a:extLst>
                        <a:ext uri="{FF2B5EF4-FFF2-40B4-BE49-F238E27FC236}">
                          <a16:creationId xmlns:a16="http://schemas.microsoft.com/office/drawing/2014/main" id="{F477DEE2-6CCF-45CE-8482-E2D5BD12EE5A}"/>
                        </a:ext>
                      </a:extLst>
                    </p:cNvPr>
                    <p:cNvGrpSpPr/>
                    <p:nvPr/>
                  </p:nvGrpSpPr>
                  <p:grpSpPr>
                    <a:xfrm>
                      <a:off x="2050357" y="1322306"/>
                      <a:ext cx="2879121" cy="985982"/>
                      <a:chOff x="8306213" y="1865918"/>
                      <a:chExt cx="2298546" cy="860581"/>
                    </a:xfrm>
                  </p:grpSpPr>
                  <p:sp>
                    <p:nvSpPr>
                      <p:cNvPr id="59" name="TextBox 58">
                        <a:extLst>
                          <a:ext uri="{FF2B5EF4-FFF2-40B4-BE49-F238E27FC236}">
                            <a16:creationId xmlns:a16="http://schemas.microsoft.com/office/drawing/2014/main" id="{297EEDD7-7788-4232-B559-D34F8BE4F3D4}"/>
                          </a:ext>
                        </a:extLst>
                      </p:cNvPr>
                      <p:cNvSpPr txBox="1"/>
                      <p:nvPr/>
                    </p:nvSpPr>
                    <p:spPr>
                      <a:xfrm>
                        <a:off x="8315999" y="2162371"/>
                        <a:ext cx="2288760" cy="5641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a:latin typeface="Georgia Pro Light" panose="02040302050405020303" pitchFamily="18" charset="0"/>
                          </a:rPr>
                          <a:t>Blends seamlessly with standard bulb fixtures, maintaining an aesthetic appeal while providing modern features.</a:t>
                        </a:r>
                        <a:endParaRPr lang="en-US" sz="1200">
                          <a:latin typeface="Georgia Pro Light" panose="02040302050405020303" pitchFamily="18" charset="0"/>
                        </a:endParaRPr>
                      </a:p>
                    </p:txBody>
                  </p:sp>
                  <p:sp>
                    <p:nvSpPr>
                      <p:cNvPr id="60" name="TextBox 59">
                        <a:extLst>
                          <a:ext uri="{FF2B5EF4-FFF2-40B4-BE49-F238E27FC236}">
                            <a16:creationId xmlns:a16="http://schemas.microsoft.com/office/drawing/2014/main" id="{A51B2A91-346A-4A01-8A36-CB744F4AF462}"/>
                          </a:ext>
                        </a:extLst>
                      </p:cNvPr>
                      <p:cNvSpPr txBox="1"/>
                      <p:nvPr/>
                    </p:nvSpPr>
                    <p:spPr>
                      <a:xfrm>
                        <a:off x="8306213" y="1865918"/>
                        <a:ext cx="2295564" cy="26863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400" b="1">
                            <a:latin typeface="Georgia" panose="02040502050405020303" pitchFamily="18" charset="0"/>
                          </a:rPr>
                          <a:t>Sleek Design</a:t>
                        </a:r>
                      </a:p>
                    </p:txBody>
                  </p:sp>
                </p:grpSp>
              </p:grpSp>
              <p:cxnSp>
                <p:nvCxnSpPr>
                  <p:cNvPr id="56" name="Straight Connector 55">
                    <a:extLst>
                      <a:ext uri="{FF2B5EF4-FFF2-40B4-BE49-F238E27FC236}">
                        <a16:creationId xmlns:a16="http://schemas.microsoft.com/office/drawing/2014/main" id="{B98D74A1-302C-40A2-A665-8B9CD72F8E95}"/>
                      </a:ext>
                    </a:extLst>
                  </p:cNvPr>
                  <p:cNvCxnSpPr/>
                  <p:nvPr/>
                </p:nvCxnSpPr>
                <p:spPr>
                  <a:xfrm>
                    <a:off x="8107659" y="1822072"/>
                    <a:ext cx="2572064" cy="0"/>
                  </a:xfrm>
                  <a:prstGeom prst="line">
                    <a:avLst/>
                  </a:prstGeom>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sp>
              <p:nvSpPr>
                <p:cNvPr id="54" name="Arrow: Chevron 53">
                  <a:extLst>
                    <a:ext uri="{FF2B5EF4-FFF2-40B4-BE49-F238E27FC236}">
                      <a16:creationId xmlns:a16="http://schemas.microsoft.com/office/drawing/2014/main" id="{8C3FEFDE-F70C-4728-B6AA-7359DD56952B}"/>
                    </a:ext>
                  </a:extLst>
                </p:cNvPr>
                <p:cNvSpPr/>
                <p:nvPr/>
              </p:nvSpPr>
              <p:spPr>
                <a:xfrm>
                  <a:off x="7467866" y="1695047"/>
                  <a:ext cx="238895" cy="28376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nstantia"/>
                      <a:ea typeface="+mn-ea"/>
                      <a:cs typeface="+mn-cs"/>
                    </a:defRPr>
                  </a:lvl1pPr>
                  <a:lvl2pPr marL="457200" algn="l" defTabSz="914400" rtl="0" eaLnBrk="1" latinLnBrk="0" hangingPunct="1">
                    <a:defRPr sz="1800" kern="1200">
                      <a:solidFill>
                        <a:srgbClr val="FFFFFF"/>
                      </a:solidFill>
                      <a:latin typeface="Constantia"/>
                      <a:ea typeface="+mn-ea"/>
                      <a:cs typeface="+mn-cs"/>
                    </a:defRPr>
                  </a:lvl2pPr>
                  <a:lvl3pPr marL="914400" algn="l" defTabSz="914400" rtl="0" eaLnBrk="1" latinLnBrk="0" hangingPunct="1">
                    <a:defRPr sz="1800" kern="1200">
                      <a:solidFill>
                        <a:srgbClr val="FFFFFF"/>
                      </a:solidFill>
                      <a:latin typeface="Constantia"/>
                      <a:ea typeface="+mn-ea"/>
                      <a:cs typeface="+mn-cs"/>
                    </a:defRPr>
                  </a:lvl3pPr>
                  <a:lvl4pPr marL="1371600" algn="l" defTabSz="914400" rtl="0" eaLnBrk="1" latinLnBrk="0" hangingPunct="1">
                    <a:defRPr sz="1800" kern="1200">
                      <a:solidFill>
                        <a:srgbClr val="FFFFFF"/>
                      </a:solidFill>
                      <a:latin typeface="Constantia"/>
                      <a:ea typeface="+mn-ea"/>
                      <a:cs typeface="+mn-cs"/>
                    </a:defRPr>
                  </a:lvl4pPr>
                  <a:lvl5pPr marL="1828800" algn="l" defTabSz="914400" rtl="0" eaLnBrk="1" latinLnBrk="0" hangingPunct="1">
                    <a:defRPr sz="1800" kern="1200">
                      <a:solidFill>
                        <a:srgbClr val="FFFFFF"/>
                      </a:solidFill>
                      <a:latin typeface="Constantia"/>
                      <a:ea typeface="+mn-ea"/>
                      <a:cs typeface="+mn-cs"/>
                    </a:defRPr>
                  </a:lvl5pPr>
                  <a:lvl6pPr marL="2286000" algn="l" defTabSz="914400" rtl="0" eaLnBrk="1" latinLnBrk="0" hangingPunct="1">
                    <a:defRPr sz="1800" kern="1200">
                      <a:solidFill>
                        <a:srgbClr val="FFFFFF"/>
                      </a:solidFill>
                      <a:latin typeface="Constantia"/>
                      <a:ea typeface="+mn-ea"/>
                      <a:cs typeface="+mn-cs"/>
                    </a:defRPr>
                  </a:lvl6pPr>
                  <a:lvl7pPr marL="2743200" algn="l" defTabSz="914400" rtl="0" eaLnBrk="1" latinLnBrk="0" hangingPunct="1">
                    <a:defRPr sz="1800" kern="1200">
                      <a:solidFill>
                        <a:srgbClr val="FFFFFF"/>
                      </a:solidFill>
                      <a:latin typeface="Constantia"/>
                      <a:ea typeface="+mn-ea"/>
                      <a:cs typeface="+mn-cs"/>
                    </a:defRPr>
                  </a:lvl7pPr>
                  <a:lvl8pPr marL="3200400" algn="l" defTabSz="914400" rtl="0" eaLnBrk="1" latinLnBrk="0" hangingPunct="1">
                    <a:defRPr sz="1800" kern="1200">
                      <a:solidFill>
                        <a:srgbClr val="FFFFFF"/>
                      </a:solidFill>
                      <a:latin typeface="Constantia"/>
                      <a:ea typeface="+mn-ea"/>
                      <a:cs typeface="+mn-cs"/>
                    </a:defRPr>
                  </a:lvl8pPr>
                  <a:lvl9pPr marL="3657600" algn="l" defTabSz="914400" rtl="0" eaLnBrk="1" latinLnBrk="0" hangingPunct="1">
                    <a:defRPr sz="1800" kern="1200">
                      <a:solidFill>
                        <a:srgbClr val="FFFFFF"/>
                      </a:solidFill>
                      <a:latin typeface="Constantia"/>
                      <a:ea typeface="+mn-ea"/>
                      <a:cs typeface="+mn-cs"/>
                    </a:defRPr>
                  </a:lvl9pPr>
                </a:lstStyle>
                <a:p>
                  <a:pPr algn="ctr"/>
                  <a:endParaRPr lang="en-IN">
                    <a:solidFill>
                      <a:schemeClr val="tx1"/>
                    </a:solidFill>
                  </a:endParaRPr>
                </a:p>
              </p:txBody>
            </p:sp>
          </p:grpSp>
          <p:grpSp>
            <p:nvGrpSpPr>
              <p:cNvPr id="61" name="Group 60">
                <a:extLst>
                  <a:ext uri="{FF2B5EF4-FFF2-40B4-BE49-F238E27FC236}">
                    <a16:creationId xmlns:a16="http://schemas.microsoft.com/office/drawing/2014/main" id="{87EA858B-19B0-4787-928E-0A01FAE5A0FF}"/>
                  </a:ext>
                </a:extLst>
              </p:cNvPr>
              <p:cNvGrpSpPr/>
              <p:nvPr/>
            </p:nvGrpSpPr>
            <p:grpSpPr>
              <a:xfrm>
                <a:off x="8334280" y="5070659"/>
                <a:ext cx="3717043" cy="1041191"/>
                <a:chOff x="7161972" y="1435337"/>
                <a:chExt cx="3717043" cy="1041191"/>
              </a:xfrm>
            </p:grpSpPr>
            <p:grpSp>
              <p:nvGrpSpPr>
                <p:cNvPr id="62" name="Group 61">
                  <a:extLst>
                    <a:ext uri="{FF2B5EF4-FFF2-40B4-BE49-F238E27FC236}">
                      <a16:creationId xmlns:a16="http://schemas.microsoft.com/office/drawing/2014/main" id="{001E4C59-BF19-4144-8CF6-3765DA4F5A1B}"/>
                    </a:ext>
                  </a:extLst>
                </p:cNvPr>
                <p:cNvGrpSpPr/>
                <p:nvPr/>
              </p:nvGrpSpPr>
              <p:grpSpPr>
                <a:xfrm>
                  <a:off x="7161972" y="1435337"/>
                  <a:ext cx="3717043" cy="1041191"/>
                  <a:chOff x="7161972" y="1435337"/>
                  <a:chExt cx="3717043" cy="1041191"/>
                </a:xfrm>
              </p:grpSpPr>
              <p:grpSp>
                <p:nvGrpSpPr>
                  <p:cNvPr id="64" name="Group 63">
                    <a:extLst>
                      <a:ext uri="{FF2B5EF4-FFF2-40B4-BE49-F238E27FC236}">
                        <a16:creationId xmlns:a16="http://schemas.microsoft.com/office/drawing/2014/main" id="{8D23CD01-ECEA-49E8-AE6D-5672B77392C4}"/>
                      </a:ext>
                    </a:extLst>
                  </p:cNvPr>
                  <p:cNvGrpSpPr/>
                  <p:nvPr/>
                </p:nvGrpSpPr>
                <p:grpSpPr>
                  <a:xfrm>
                    <a:off x="7161972" y="1435337"/>
                    <a:ext cx="3717043" cy="1041191"/>
                    <a:chOff x="1212435" y="1267097"/>
                    <a:chExt cx="3717043" cy="1041191"/>
                  </a:xfrm>
                </p:grpSpPr>
                <p:sp>
                  <p:nvSpPr>
                    <p:cNvPr id="66" name="Donut 59">
                      <a:extLst>
                        <a:ext uri="{FF2B5EF4-FFF2-40B4-BE49-F238E27FC236}">
                          <a16:creationId xmlns:a16="http://schemas.microsoft.com/office/drawing/2014/main" id="{D8CD4497-36B1-4B84-AC41-8C1822570672}"/>
                        </a:ext>
                      </a:extLst>
                    </p:cNvPr>
                    <p:cNvSpPr/>
                    <p:nvPr/>
                  </p:nvSpPr>
                  <p:spPr>
                    <a:xfrm>
                      <a:off x="1212435" y="1267097"/>
                      <a:ext cx="803182" cy="803182"/>
                    </a:xfrm>
                    <a:prstGeom prst="donut">
                      <a:avLst>
                        <a:gd name="adj" fmla="val 873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nstantia"/>
                          <a:ea typeface="+mn-ea"/>
                          <a:cs typeface="+mn-cs"/>
                        </a:defRPr>
                      </a:lvl1pPr>
                      <a:lvl2pPr marL="457200" algn="l" defTabSz="914400" rtl="0" eaLnBrk="1" latinLnBrk="0" hangingPunct="1">
                        <a:defRPr sz="1800" kern="1200">
                          <a:solidFill>
                            <a:srgbClr val="FFFFFF"/>
                          </a:solidFill>
                          <a:latin typeface="Constantia"/>
                          <a:ea typeface="+mn-ea"/>
                          <a:cs typeface="+mn-cs"/>
                        </a:defRPr>
                      </a:lvl2pPr>
                      <a:lvl3pPr marL="914400" algn="l" defTabSz="914400" rtl="0" eaLnBrk="1" latinLnBrk="0" hangingPunct="1">
                        <a:defRPr sz="1800" kern="1200">
                          <a:solidFill>
                            <a:srgbClr val="FFFFFF"/>
                          </a:solidFill>
                          <a:latin typeface="Constantia"/>
                          <a:ea typeface="+mn-ea"/>
                          <a:cs typeface="+mn-cs"/>
                        </a:defRPr>
                      </a:lvl3pPr>
                      <a:lvl4pPr marL="1371600" algn="l" defTabSz="914400" rtl="0" eaLnBrk="1" latinLnBrk="0" hangingPunct="1">
                        <a:defRPr sz="1800" kern="1200">
                          <a:solidFill>
                            <a:srgbClr val="FFFFFF"/>
                          </a:solidFill>
                          <a:latin typeface="Constantia"/>
                          <a:ea typeface="+mn-ea"/>
                          <a:cs typeface="+mn-cs"/>
                        </a:defRPr>
                      </a:lvl4pPr>
                      <a:lvl5pPr marL="1828800" algn="l" defTabSz="914400" rtl="0" eaLnBrk="1" latinLnBrk="0" hangingPunct="1">
                        <a:defRPr sz="1800" kern="1200">
                          <a:solidFill>
                            <a:srgbClr val="FFFFFF"/>
                          </a:solidFill>
                          <a:latin typeface="Constantia"/>
                          <a:ea typeface="+mn-ea"/>
                          <a:cs typeface="+mn-cs"/>
                        </a:defRPr>
                      </a:lvl5pPr>
                      <a:lvl6pPr marL="2286000" algn="l" defTabSz="914400" rtl="0" eaLnBrk="1" latinLnBrk="0" hangingPunct="1">
                        <a:defRPr sz="1800" kern="1200">
                          <a:solidFill>
                            <a:srgbClr val="FFFFFF"/>
                          </a:solidFill>
                          <a:latin typeface="Constantia"/>
                          <a:ea typeface="+mn-ea"/>
                          <a:cs typeface="+mn-cs"/>
                        </a:defRPr>
                      </a:lvl6pPr>
                      <a:lvl7pPr marL="2743200" algn="l" defTabSz="914400" rtl="0" eaLnBrk="1" latinLnBrk="0" hangingPunct="1">
                        <a:defRPr sz="1800" kern="1200">
                          <a:solidFill>
                            <a:srgbClr val="FFFFFF"/>
                          </a:solidFill>
                          <a:latin typeface="Constantia"/>
                          <a:ea typeface="+mn-ea"/>
                          <a:cs typeface="+mn-cs"/>
                        </a:defRPr>
                      </a:lvl7pPr>
                      <a:lvl8pPr marL="3200400" algn="l" defTabSz="914400" rtl="0" eaLnBrk="1" latinLnBrk="0" hangingPunct="1">
                        <a:defRPr sz="1800" kern="1200">
                          <a:solidFill>
                            <a:srgbClr val="FFFFFF"/>
                          </a:solidFill>
                          <a:latin typeface="Constantia"/>
                          <a:ea typeface="+mn-ea"/>
                          <a:cs typeface="+mn-cs"/>
                        </a:defRPr>
                      </a:lvl8pPr>
                      <a:lvl9pPr marL="3657600" algn="l" defTabSz="914400" rtl="0" eaLnBrk="1" latinLnBrk="0" hangingPunct="1">
                        <a:defRPr sz="1800" kern="1200">
                          <a:solidFill>
                            <a:srgbClr val="FFFFFF"/>
                          </a:solidFill>
                          <a:latin typeface="Constantia"/>
                          <a:ea typeface="+mn-ea"/>
                          <a:cs typeface="+mn-cs"/>
                        </a:defRPr>
                      </a:lvl9pPr>
                    </a:lstStyle>
                    <a:p>
                      <a:pPr algn="ctr"/>
                      <a:endParaRPr lang="ko-KR" altLang="en-US" sz="2700">
                        <a:solidFill>
                          <a:schemeClr val="tx1">
                            <a:lumMod val="75000"/>
                            <a:lumOff val="25000"/>
                          </a:schemeClr>
                        </a:solidFill>
                      </a:endParaRPr>
                    </a:p>
                  </p:txBody>
                </p:sp>
                <p:grpSp>
                  <p:nvGrpSpPr>
                    <p:cNvPr id="67" name="그룹 6">
                      <a:extLst>
                        <a:ext uri="{FF2B5EF4-FFF2-40B4-BE49-F238E27FC236}">
                          <a16:creationId xmlns:a16="http://schemas.microsoft.com/office/drawing/2014/main" id="{C99C4871-99E9-45D1-80C8-6FAD2E4B8D76}"/>
                        </a:ext>
                      </a:extLst>
                    </p:cNvPr>
                    <p:cNvGrpSpPr/>
                    <p:nvPr/>
                  </p:nvGrpSpPr>
                  <p:grpSpPr>
                    <a:xfrm>
                      <a:off x="2050357" y="1322306"/>
                      <a:ext cx="2879121" cy="985982"/>
                      <a:chOff x="8306213" y="1865918"/>
                      <a:chExt cx="2298546" cy="860581"/>
                    </a:xfrm>
                  </p:grpSpPr>
                  <p:sp>
                    <p:nvSpPr>
                      <p:cNvPr id="68" name="TextBox 67">
                        <a:extLst>
                          <a:ext uri="{FF2B5EF4-FFF2-40B4-BE49-F238E27FC236}">
                            <a16:creationId xmlns:a16="http://schemas.microsoft.com/office/drawing/2014/main" id="{29705640-9C60-4FA0-8280-49B083212540}"/>
                          </a:ext>
                        </a:extLst>
                      </p:cNvPr>
                      <p:cNvSpPr txBox="1"/>
                      <p:nvPr/>
                    </p:nvSpPr>
                    <p:spPr>
                      <a:xfrm>
                        <a:off x="8315999" y="2162371"/>
                        <a:ext cx="2288760" cy="5641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a:latin typeface="Georgia Pro Light" panose="02040302050405020303" pitchFamily="18" charset="0"/>
                          </a:rPr>
                          <a:t> Automatically activates the light when motion is sensed, enhancing security and energy efficiency.</a:t>
                        </a:r>
                        <a:endParaRPr lang="en-US" sz="1200">
                          <a:latin typeface="Georgia Pro Light" panose="02040302050405020303" pitchFamily="18" charset="0"/>
                        </a:endParaRPr>
                      </a:p>
                    </p:txBody>
                  </p:sp>
                  <p:sp>
                    <p:nvSpPr>
                      <p:cNvPr id="69" name="TextBox 68">
                        <a:extLst>
                          <a:ext uri="{FF2B5EF4-FFF2-40B4-BE49-F238E27FC236}">
                            <a16:creationId xmlns:a16="http://schemas.microsoft.com/office/drawing/2014/main" id="{494A2BB4-3CDB-403A-B386-5FFF59191E7B}"/>
                          </a:ext>
                        </a:extLst>
                      </p:cNvPr>
                      <p:cNvSpPr txBox="1"/>
                      <p:nvPr/>
                    </p:nvSpPr>
                    <p:spPr>
                      <a:xfrm>
                        <a:off x="8306213" y="1865918"/>
                        <a:ext cx="2295564" cy="26863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400" b="1">
                            <a:latin typeface="Georgia" panose="02040502050405020303" pitchFamily="18" charset="0"/>
                          </a:rPr>
                          <a:t>Motion Detection</a:t>
                        </a:r>
                      </a:p>
                    </p:txBody>
                  </p:sp>
                </p:grpSp>
              </p:grpSp>
              <p:cxnSp>
                <p:nvCxnSpPr>
                  <p:cNvPr id="65" name="Straight Connector 64">
                    <a:extLst>
                      <a:ext uri="{FF2B5EF4-FFF2-40B4-BE49-F238E27FC236}">
                        <a16:creationId xmlns:a16="http://schemas.microsoft.com/office/drawing/2014/main" id="{9FC94CFE-EA87-4347-AC84-79E25C2836A0}"/>
                      </a:ext>
                    </a:extLst>
                  </p:cNvPr>
                  <p:cNvCxnSpPr/>
                  <p:nvPr/>
                </p:nvCxnSpPr>
                <p:spPr>
                  <a:xfrm>
                    <a:off x="8107659" y="1822072"/>
                    <a:ext cx="2572064" cy="0"/>
                  </a:xfrm>
                  <a:prstGeom prst="line">
                    <a:avLst/>
                  </a:prstGeom>
                  <a:ln w="12700">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sp>
              <p:nvSpPr>
                <p:cNvPr id="63" name="Arrow: Chevron 62">
                  <a:extLst>
                    <a:ext uri="{FF2B5EF4-FFF2-40B4-BE49-F238E27FC236}">
                      <a16:creationId xmlns:a16="http://schemas.microsoft.com/office/drawing/2014/main" id="{8619C67C-27B8-4495-AAB4-773E279B7DCD}"/>
                    </a:ext>
                  </a:extLst>
                </p:cNvPr>
                <p:cNvSpPr/>
                <p:nvPr/>
              </p:nvSpPr>
              <p:spPr>
                <a:xfrm>
                  <a:off x="7467866" y="1695047"/>
                  <a:ext cx="238895" cy="283762"/>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nstantia"/>
                      <a:ea typeface="+mn-ea"/>
                      <a:cs typeface="+mn-cs"/>
                    </a:defRPr>
                  </a:lvl1pPr>
                  <a:lvl2pPr marL="457200" algn="l" defTabSz="914400" rtl="0" eaLnBrk="1" latinLnBrk="0" hangingPunct="1">
                    <a:defRPr sz="1800" kern="1200">
                      <a:solidFill>
                        <a:srgbClr val="FFFFFF"/>
                      </a:solidFill>
                      <a:latin typeface="Constantia"/>
                      <a:ea typeface="+mn-ea"/>
                      <a:cs typeface="+mn-cs"/>
                    </a:defRPr>
                  </a:lvl2pPr>
                  <a:lvl3pPr marL="914400" algn="l" defTabSz="914400" rtl="0" eaLnBrk="1" latinLnBrk="0" hangingPunct="1">
                    <a:defRPr sz="1800" kern="1200">
                      <a:solidFill>
                        <a:srgbClr val="FFFFFF"/>
                      </a:solidFill>
                      <a:latin typeface="Constantia"/>
                      <a:ea typeface="+mn-ea"/>
                      <a:cs typeface="+mn-cs"/>
                    </a:defRPr>
                  </a:lvl3pPr>
                  <a:lvl4pPr marL="1371600" algn="l" defTabSz="914400" rtl="0" eaLnBrk="1" latinLnBrk="0" hangingPunct="1">
                    <a:defRPr sz="1800" kern="1200">
                      <a:solidFill>
                        <a:srgbClr val="FFFFFF"/>
                      </a:solidFill>
                      <a:latin typeface="Constantia"/>
                      <a:ea typeface="+mn-ea"/>
                      <a:cs typeface="+mn-cs"/>
                    </a:defRPr>
                  </a:lvl4pPr>
                  <a:lvl5pPr marL="1828800" algn="l" defTabSz="914400" rtl="0" eaLnBrk="1" latinLnBrk="0" hangingPunct="1">
                    <a:defRPr sz="1800" kern="1200">
                      <a:solidFill>
                        <a:srgbClr val="FFFFFF"/>
                      </a:solidFill>
                      <a:latin typeface="Constantia"/>
                      <a:ea typeface="+mn-ea"/>
                      <a:cs typeface="+mn-cs"/>
                    </a:defRPr>
                  </a:lvl5pPr>
                  <a:lvl6pPr marL="2286000" algn="l" defTabSz="914400" rtl="0" eaLnBrk="1" latinLnBrk="0" hangingPunct="1">
                    <a:defRPr sz="1800" kern="1200">
                      <a:solidFill>
                        <a:srgbClr val="FFFFFF"/>
                      </a:solidFill>
                      <a:latin typeface="Constantia"/>
                      <a:ea typeface="+mn-ea"/>
                      <a:cs typeface="+mn-cs"/>
                    </a:defRPr>
                  </a:lvl6pPr>
                  <a:lvl7pPr marL="2743200" algn="l" defTabSz="914400" rtl="0" eaLnBrk="1" latinLnBrk="0" hangingPunct="1">
                    <a:defRPr sz="1800" kern="1200">
                      <a:solidFill>
                        <a:srgbClr val="FFFFFF"/>
                      </a:solidFill>
                      <a:latin typeface="Constantia"/>
                      <a:ea typeface="+mn-ea"/>
                      <a:cs typeface="+mn-cs"/>
                    </a:defRPr>
                  </a:lvl7pPr>
                  <a:lvl8pPr marL="3200400" algn="l" defTabSz="914400" rtl="0" eaLnBrk="1" latinLnBrk="0" hangingPunct="1">
                    <a:defRPr sz="1800" kern="1200">
                      <a:solidFill>
                        <a:srgbClr val="FFFFFF"/>
                      </a:solidFill>
                      <a:latin typeface="Constantia"/>
                      <a:ea typeface="+mn-ea"/>
                      <a:cs typeface="+mn-cs"/>
                    </a:defRPr>
                  </a:lvl8pPr>
                  <a:lvl9pPr marL="3657600" algn="l" defTabSz="914400" rtl="0" eaLnBrk="1" latinLnBrk="0" hangingPunct="1">
                    <a:defRPr sz="1800" kern="1200">
                      <a:solidFill>
                        <a:srgbClr val="FFFFFF"/>
                      </a:solidFill>
                      <a:latin typeface="Constantia"/>
                      <a:ea typeface="+mn-ea"/>
                      <a:cs typeface="+mn-cs"/>
                    </a:defRPr>
                  </a:lvl9pPr>
                </a:lstStyle>
                <a:p>
                  <a:pPr algn="ctr"/>
                  <a:endParaRPr lang="en-IN">
                    <a:solidFill>
                      <a:schemeClr val="tx1"/>
                    </a:solidFill>
                  </a:endParaRPr>
                </a:p>
              </p:txBody>
            </p:sp>
          </p:grpSp>
        </p:grpSp>
        <p:grpSp>
          <p:nvGrpSpPr>
            <p:cNvPr id="71" name="Group 70">
              <a:extLst>
                <a:ext uri="{FF2B5EF4-FFF2-40B4-BE49-F238E27FC236}">
                  <a16:creationId xmlns:a16="http://schemas.microsoft.com/office/drawing/2014/main" id="{5B9430B7-9092-4DA4-B612-1673A5F29A72}"/>
                </a:ext>
              </a:extLst>
            </p:cNvPr>
            <p:cNvGrpSpPr/>
            <p:nvPr/>
          </p:nvGrpSpPr>
          <p:grpSpPr>
            <a:xfrm flipH="1">
              <a:off x="-127829" y="1353813"/>
              <a:ext cx="4121778" cy="5058971"/>
              <a:chOff x="8334280" y="1237546"/>
              <a:chExt cx="4121778" cy="5058971"/>
            </a:xfrm>
          </p:grpSpPr>
          <p:grpSp>
            <p:nvGrpSpPr>
              <p:cNvPr id="72" name="Group 71">
                <a:extLst>
                  <a:ext uri="{FF2B5EF4-FFF2-40B4-BE49-F238E27FC236}">
                    <a16:creationId xmlns:a16="http://schemas.microsoft.com/office/drawing/2014/main" id="{0E3017F5-B0E1-4FA3-A61B-64F89B742D49}"/>
                  </a:ext>
                </a:extLst>
              </p:cNvPr>
              <p:cNvGrpSpPr/>
              <p:nvPr/>
            </p:nvGrpSpPr>
            <p:grpSpPr>
              <a:xfrm>
                <a:off x="8334280" y="1237546"/>
                <a:ext cx="3717043" cy="1041191"/>
                <a:chOff x="7161972" y="1435337"/>
                <a:chExt cx="3717043" cy="1041191"/>
              </a:xfrm>
            </p:grpSpPr>
            <p:grpSp>
              <p:nvGrpSpPr>
                <p:cNvPr id="91" name="Group 90">
                  <a:extLst>
                    <a:ext uri="{FF2B5EF4-FFF2-40B4-BE49-F238E27FC236}">
                      <a16:creationId xmlns:a16="http://schemas.microsoft.com/office/drawing/2014/main" id="{2D6EC7B4-4243-48E5-8705-474BF0C76E1A}"/>
                    </a:ext>
                  </a:extLst>
                </p:cNvPr>
                <p:cNvGrpSpPr/>
                <p:nvPr/>
              </p:nvGrpSpPr>
              <p:grpSpPr>
                <a:xfrm>
                  <a:off x="7161972" y="1435337"/>
                  <a:ext cx="3717043" cy="1041191"/>
                  <a:chOff x="7161972" y="1435337"/>
                  <a:chExt cx="3717043" cy="1041191"/>
                </a:xfrm>
              </p:grpSpPr>
              <p:grpSp>
                <p:nvGrpSpPr>
                  <p:cNvPr id="93" name="Group 92">
                    <a:extLst>
                      <a:ext uri="{FF2B5EF4-FFF2-40B4-BE49-F238E27FC236}">
                        <a16:creationId xmlns:a16="http://schemas.microsoft.com/office/drawing/2014/main" id="{EE971D47-14D4-4AA5-96E2-054F7E6BEF1E}"/>
                      </a:ext>
                    </a:extLst>
                  </p:cNvPr>
                  <p:cNvGrpSpPr/>
                  <p:nvPr/>
                </p:nvGrpSpPr>
                <p:grpSpPr>
                  <a:xfrm>
                    <a:off x="7161972" y="1435337"/>
                    <a:ext cx="3717043" cy="1041191"/>
                    <a:chOff x="1212435" y="1267097"/>
                    <a:chExt cx="3717043" cy="1041191"/>
                  </a:xfrm>
                </p:grpSpPr>
                <p:sp>
                  <p:nvSpPr>
                    <p:cNvPr id="95" name="Donut 59">
                      <a:extLst>
                        <a:ext uri="{FF2B5EF4-FFF2-40B4-BE49-F238E27FC236}">
                          <a16:creationId xmlns:a16="http://schemas.microsoft.com/office/drawing/2014/main" id="{1FD31D44-9852-42BE-967C-8F8B461F34A5}"/>
                        </a:ext>
                      </a:extLst>
                    </p:cNvPr>
                    <p:cNvSpPr/>
                    <p:nvPr/>
                  </p:nvSpPr>
                  <p:spPr>
                    <a:xfrm>
                      <a:off x="1212435" y="1267097"/>
                      <a:ext cx="803182" cy="803182"/>
                    </a:xfrm>
                    <a:prstGeom prst="donut">
                      <a:avLst>
                        <a:gd name="adj" fmla="val 873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nstantia"/>
                          <a:ea typeface="+mn-ea"/>
                          <a:cs typeface="+mn-cs"/>
                        </a:defRPr>
                      </a:lvl1pPr>
                      <a:lvl2pPr marL="457200" algn="l" defTabSz="914400" rtl="0" eaLnBrk="1" latinLnBrk="0" hangingPunct="1">
                        <a:defRPr sz="1800" kern="1200">
                          <a:solidFill>
                            <a:srgbClr val="FFFFFF"/>
                          </a:solidFill>
                          <a:latin typeface="Constantia"/>
                          <a:ea typeface="+mn-ea"/>
                          <a:cs typeface="+mn-cs"/>
                        </a:defRPr>
                      </a:lvl2pPr>
                      <a:lvl3pPr marL="914400" algn="l" defTabSz="914400" rtl="0" eaLnBrk="1" latinLnBrk="0" hangingPunct="1">
                        <a:defRPr sz="1800" kern="1200">
                          <a:solidFill>
                            <a:srgbClr val="FFFFFF"/>
                          </a:solidFill>
                          <a:latin typeface="Constantia"/>
                          <a:ea typeface="+mn-ea"/>
                          <a:cs typeface="+mn-cs"/>
                        </a:defRPr>
                      </a:lvl3pPr>
                      <a:lvl4pPr marL="1371600" algn="l" defTabSz="914400" rtl="0" eaLnBrk="1" latinLnBrk="0" hangingPunct="1">
                        <a:defRPr sz="1800" kern="1200">
                          <a:solidFill>
                            <a:srgbClr val="FFFFFF"/>
                          </a:solidFill>
                          <a:latin typeface="Constantia"/>
                          <a:ea typeface="+mn-ea"/>
                          <a:cs typeface="+mn-cs"/>
                        </a:defRPr>
                      </a:lvl4pPr>
                      <a:lvl5pPr marL="1828800" algn="l" defTabSz="914400" rtl="0" eaLnBrk="1" latinLnBrk="0" hangingPunct="1">
                        <a:defRPr sz="1800" kern="1200">
                          <a:solidFill>
                            <a:srgbClr val="FFFFFF"/>
                          </a:solidFill>
                          <a:latin typeface="Constantia"/>
                          <a:ea typeface="+mn-ea"/>
                          <a:cs typeface="+mn-cs"/>
                        </a:defRPr>
                      </a:lvl5pPr>
                      <a:lvl6pPr marL="2286000" algn="l" defTabSz="914400" rtl="0" eaLnBrk="1" latinLnBrk="0" hangingPunct="1">
                        <a:defRPr sz="1800" kern="1200">
                          <a:solidFill>
                            <a:srgbClr val="FFFFFF"/>
                          </a:solidFill>
                          <a:latin typeface="Constantia"/>
                          <a:ea typeface="+mn-ea"/>
                          <a:cs typeface="+mn-cs"/>
                        </a:defRPr>
                      </a:lvl6pPr>
                      <a:lvl7pPr marL="2743200" algn="l" defTabSz="914400" rtl="0" eaLnBrk="1" latinLnBrk="0" hangingPunct="1">
                        <a:defRPr sz="1800" kern="1200">
                          <a:solidFill>
                            <a:srgbClr val="FFFFFF"/>
                          </a:solidFill>
                          <a:latin typeface="Constantia"/>
                          <a:ea typeface="+mn-ea"/>
                          <a:cs typeface="+mn-cs"/>
                        </a:defRPr>
                      </a:lvl7pPr>
                      <a:lvl8pPr marL="3200400" algn="l" defTabSz="914400" rtl="0" eaLnBrk="1" latinLnBrk="0" hangingPunct="1">
                        <a:defRPr sz="1800" kern="1200">
                          <a:solidFill>
                            <a:srgbClr val="FFFFFF"/>
                          </a:solidFill>
                          <a:latin typeface="Constantia"/>
                          <a:ea typeface="+mn-ea"/>
                          <a:cs typeface="+mn-cs"/>
                        </a:defRPr>
                      </a:lvl8pPr>
                      <a:lvl9pPr marL="3657600" algn="l" defTabSz="914400" rtl="0" eaLnBrk="1" latinLnBrk="0" hangingPunct="1">
                        <a:defRPr sz="1800" kern="1200">
                          <a:solidFill>
                            <a:srgbClr val="FFFFFF"/>
                          </a:solidFill>
                          <a:latin typeface="Constantia"/>
                          <a:ea typeface="+mn-ea"/>
                          <a:cs typeface="+mn-cs"/>
                        </a:defRPr>
                      </a:lvl9pPr>
                    </a:lstStyle>
                    <a:p>
                      <a:pPr algn="r"/>
                      <a:endParaRPr lang="ko-KR" altLang="en-US" sz="2700">
                        <a:solidFill>
                          <a:schemeClr val="tx1">
                            <a:lumMod val="75000"/>
                            <a:lumOff val="25000"/>
                          </a:schemeClr>
                        </a:solidFill>
                      </a:endParaRPr>
                    </a:p>
                  </p:txBody>
                </p:sp>
                <p:grpSp>
                  <p:nvGrpSpPr>
                    <p:cNvPr id="96" name="그룹 6">
                      <a:extLst>
                        <a:ext uri="{FF2B5EF4-FFF2-40B4-BE49-F238E27FC236}">
                          <a16:creationId xmlns:a16="http://schemas.microsoft.com/office/drawing/2014/main" id="{B34FAC8B-EB48-4687-8C9C-6C0B27446525}"/>
                        </a:ext>
                      </a:extLst>
                    </p:cNvPr>
                    <p:cNvGrpSpPr/>
                    <p:nvPr/>
                  </p:nvGrpSpPr>
                  <p:grpSpPr>
                    <a:xfrm>
                      <a:off x="2050357" y="1322306"/>
                      <a:ext cx="2879121" cy="985982"/>
                      <a:chOff x="8306213" y="1865918"/>
                      <a:chExt cx="2298546" cy="860581"/>
                    </a:xfrm>
                  </p:grpSpPr>
                  <p:sp>
                    <p:nvSpPr>
                      <p:cNvPr id="97" name="TextBox 96">
                        <a:extLst>
                          <a:ext uri="{FF2B5EF4-FFF2-40B4-BE49-F238E27FC236}">
                            <a16:creationId xmlns:a16="http://schemas.microsoft.com/office/drawing/2014/main" id="{15A23C9D-C543-4560-A032-5D41E0C7DF5F}"/>
                          </a:ext>
                        </a:extLst>
                      </p:cNvPr>
                      <p:cNvSpPr txBox="1"/>
                      <p:nvPr/>
                    </p:nvSpPr>
                    <p:spPr>
                      <a:xfrm>
                        <a:off x="8315999" y="2162371"/>
                        <a:ext cx="2288760" cy="5641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a:latin typeface="Georgia Pro Light" panose="02040302050405020303" pitchFamily="18" charset="0"/>
                          </a:rPr>
                          <a:t>Equipped with a built-in charging port, it allows users to conveniently charge their devices directly from the bulb.</a:t>
                        </a:r>
                        <a:endParaRPr lang="en-US" sz="1200">
                          <a:latin typeface="Georgia Pro Light" panose="02040302050405020303" pitchFamily="18" charset="0"/>
                        </a:endParaRPr>
                      </a:p>
                    </p:txBody>
                  </p:sp>
                  <p:sp>
                    <p:nvSpPr>
                      <p:cNvPr id="98" name="TextBox 97">
                        <a:extLst>
                          <a:ext uri="{FF2B5EF4-FFF2-40B4-BE49-F238E27FC236}">
                            <a16:creationId xmlns:a16="http://schemas.microsoft.com/office/drawing/2014/main" id="{E9C523F7-CEDD-4A70-81F5-B34F46F2FC71}"/>
                          </a:ext>
                        </a:extLst>
                      </p:cNvPr>
                      <p:cNvSpPr txBox="1"/>
                      <p:nvPr/>
                    </p:nvSpPr>
                    <p:spPr>
                      <a:xfrm>
                        <a:off x="8306213" y="1865918"/>
                        <a:ext cx="2295564" cy="26863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en-US" sz="1400" b="1">
                            <a:latin typeface="Georgia" panose="02040502050405020303" pitchFamily="18" charset="0"/>
                          </a:rPr>
                          <a:t>Efficient Charging</a:t>
                        </a:r>
                      </a:p>
                    </p:txBody>
                  </p:sp>
                </p:grpSp>
              </p:grpSp>
              <p:cxnSp>
                <p:nvCxnSpPr>
                  <p:cNvPr id="94" name="Straight Connector 93">
                    <a:extLst>
                      <a:ext uri="{FF2B5EF4-FFF2-40B4-BE49-F238E27FC236}">
                        <a16:creationId xmlns:a16="http://schemas.microsoft.com/office/drawing/2014/main" id="{013F364F-2B57-45F1-A056-C272B90CD23A}"/>
                      </a:ext>
                    </a:extLst>
                  </p:cNvPr>
                  <p:cNvCxnSpPr/>
                  <p:nvPr/>
                </p:nvCxnSpPr>
                <p:spPr>
                  <a:xfrm>
                    <a:off x="8107659" y="1822072"/>
                    <a:ext cx="2572064" cy="0"/>
                  </a:xfrm>
                  <a:prstGeom prst="line">
                    <a:avLst/>
                  </a:prstGeom>
                  <a:ln w="12700">
                    <a:solidFill>
                      <a:schemeClr val="tx2"/>
                    </a:solidFill>
                    <a:tailEnd type="oval"/>
                  </a:ln>
                </p:spPr>
                <p:style>
                  <a:lnRef idx="1">
                    <a:schemeClr val="accent1"/>
                  </a:lnRef>
                  <a:fillRef idx="0">
                    <a:schemeClr val="accent1"/>
                  </a:fillRef>
                  <a:effectRef idx="0">
                    <a:schemeClr val="accent1"/>
                  </a:effectRef>
                  <a:fontRef idx="minor">
                    <a:schemeClr val="tx1"/>
                  </a:fontRef>
                </p:style>
              </p:cxnSp>
            </p:grpSp>
            <p:sp>
              <p:nvSpPr>
                <p:cNvPr id="92" name="Arrow: Chevron 91">
                  <a:extLst>
                    <a:ext uri="{FF2B5EF4-FFF2-40B4-BE49-F238E27FC236}">
                      <a16:creationId xmlns:a16="http://schemas.microsoft.com/office/drawing/2014/main" id="{5CB7DE4E-5A3E-4B37-88EE-2DEA16CB4A81}"/>
                    </a:ext>
                  </a:extLst>
                </p:cNvPr>
                <p:cNvSpPr/>
                <p:nvPr/>
              </p:nvSpPr>
              <p:spPr>
                <a:xfrm>
                  <a:off x="7467866" y="1695047"/>
                  <a:ext cx="238895" cy="283762"/>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nstantia"/>
                      <a:ea typeface="+mn-ea"/>
                      <a:cs typeface="+mn-cs"/>
                    </a:defRPr>
                  </a:lvl1pPr>
                  <a:lvl2pPr marL="457200" algn="l" defTabSz="914400" rtl="0" eaLnBrk="1" latinLnBrk="0" hangingPunct="1">
                    <a:defRPr sz="1800" kern="1200">
                      <a:solidFill>
                        <a:srgbClr val="FFFFFF"/>
                      </a:solidFill>
                      <a:latin typeface="Constantia"/>
                      <a:ea typeface="+mn-ea"/>
                      <a:cs typeface="+mn-cs"/>
                    </a:defRPr>
                  </a:lvl2pPr>
                  <a:lvl3pPr marL="914400" algn="l" defTabSz="914400" rtl="0" eaLnBrk="1" latinLnBrk="0" hangingPunct="1">
                    <a:defRPr sz="1800" kern="1200">
                      <a:solidFill>
                        <a:srgbClr val="FFFFFF"/>
                      </a:solidFill>
                      <a:latin typeface="Constantia"/>
                      <a:ea typeface="+mn-ea"/>
                      <a:cs typeface="+mn-cs"/>
                    </a:defRPr>
                  </a:lvl3pPr>
                  <a:lvl4pPr marL="1371600" algn="l" defTabSz="914400" rtl="0" eaLnBrk="1" latinLnBrk="0" hangingPunct="1">
                    <a:defRPr sz="1800" kern="1200">
                      <a:solidFill>
                        <a:srgbClr val="FFFFFF"/>
                      </a:solidFill>
                      <a:latin typeface="Constantia"/>
                      <a:ea typeface="+mn-ea"/>
                      <a:cs typeface="+mn-cs"/>
                    </a:defRPr>
                  </a:lvl4pPr>
                  <a:lvl5pPr marL="1828800" algn="l" defTabSz="914400" rtl="0" eaLnBrk="1" latinLnBrk="0" hangingPunct="1">
                    <a:defRPr sz="1800" kern="1200">
                      <a:solidFill>
                        <a:srgbClr val="FFFFFF"/>
                      </a:solidFill>
                      <a:latin typeface="Constantia"/>
                      <a:ea typeface="+mn-ea"/>
                      <a:cs typeface="+mn-cs"/>
                    </a:defRPr>
                  </a:lvl5pPr>
                  <a:lvl6pPr marL="2286000" algn="l" defTabSz="914400" rtl="0" eaLnBrk="1" latinLnBrk="0" hangingPunct="1">
                    <a:defRPr sz="1800" kern="1200">
                      <a:solidFill>
                        <a:srgbClr val="FFFFFF"/>
                      </a:solidFill>
                      <a:latin typeface="Constantia"/>
                      <a:ea typeface="+mn-ea"/>
                      <a:cs typeface="+mn-cs"/>
                    </a:defRPr>
                  </a:lvl6pPr>
                  <a:lvl7pPr marL="2743200" algn="l" defTabSz="914400" rtl="0" eaLnBrk="1" latinLnBrk="0" hangingPunct="1">
                    <a:defRPr sz="1800" kern="1200">
                      <a:solidFill>
                        <a:srgbClr val="FFFFFF"/>
                      </a:solidFill>
                      <a:latin typeface="Constantia"/>
                      <a:ea typeface="+mn-ea"/>
                      <a:cs typeface="+mn-cs"/>
                    </a:defRPr>
                  </a:lvl7pPr>
                  <a:lvl8pPr marL="3200400" algn="l" defTabSz="914400" rtl="0" eaLnBrk="1" latinLnBrk="0" hangingPunct="1">
                    <a:defRPr sz="1800" kern="1200">
                      <a:solidFill>
                        <a:srgbClr val="FFFFFF"/>
                      </a:solidFill>
                      <a:latin typeface="Constantia"/>
                      <a:ea typeface="+mn-ea"/>
                      <a:cs typeface="+mn-cs"/>
                    </a:defRPr>
                  </a:lvl8pPr>
                  <a:lvl9pPr marL="3657600" algn="l" defTabSz="914400" rtl="0" eaLnBrk="1" latinLnBrk="0" hangingPunct="1">
                    <a:defRPr sz="1800" kern="1200">
                      <a:solidFill>
                        <a:srgbClr val="FFFFFF"/>
                      </a:solidFill>
                      <a:latin typeface="Constantia"/>
                      <a:ea typeface="+mn-ea"/>
                      <a:cs typeface="+mn-cs"/>
                    </a:defRPr>
                  </a:lvl9pPr>
                </a:lstStyle>
                <a:p>
                  <a:pPr algn="r"/>
                  <a:endParaRPr lang="en-IN">
                    <a:solidFill>
                      <a:schemeClr val="tx1"/>
                    </a:solidFill>
                  </a:endParaRPr>
                </a:p>
              </p:txBody>
            </p:sp>
          </p:grpSp>
          <p:grpSp>
            <p:nvGrpSpPr>
              <p:cNvPr id="73" name="Group 72">
                <a:extLst>
                  <a:ext uri="{FF2B5EF4-FFF2-40B4-BE49-F238E27FC236}">
                    <a16:creationId xmlns:a16="http://schemas.microsoft.com/office/drawing/2014/main" id="{BAC19F33-7992-4780-AE15-92581EBADE22}"/>
                  </a:ext>
                </a:extLst>
              </p:cNvPr>
              <p:cNvGrpSpPr/>
              <p:nvPr/>
            </p:nvGrpSpPr>
            <p:grpSpPr>
              <a:xfrm>
                <a:off x="8334280" y="3154103"/>
                <a:ext cx="3756019" cy="1041192"/>
                <a:chOff x="7161972" y="1435337"/>
                <a:chExt cx="3756019" cy="1041192"/>
              </a:xfrm>
            </p:grpSpPr>
            <p:grpSp>
              <p:nvGrpSpPr>
                <p:cNvPr id="83" name="Group 82">
                  <a:extLst>
                    <a:ext uri="{FF2B5EF4-FFF2-40B4-BE49-F238E27FC236}">
                      <a16:creationId xmlns:a16="http://schemas.microsoft.com/office/drawing/2014/main" id="{3D521651-7D3E-4369-A13A-39DB0102A903}"/>
                    </a:ext>
                  </a:extLst>
                </p:cNvPr>
                <p:cNvGrpSpPr/>
                <p:nvPr/>
              </p:nvGrpSpPr>
              <p:grpSpPr>
                <a:xfrm>
                  <a:off x="7161972" y="1435337"/>
                  <a:ext cx="3756019" cy="1041192"/>
                  <a:chOff x="7161972" y="1435337"/>
                  <a:chExt cx="3756019" cy="1041192"/>
                </a:xfrm>
              </p:grpSpPr>
              <p:grpSp>
                <p:nvGrpSpPr>
                  <p:cNvPr id="85" name="Group 84">
                    <a:extLst>
                      <a:ext uri="{FF2B5EF4-FFF2-40B4-BE49-F238E27FC236}">
                        <a16:creationId xmlns:a16="http://schemas.microsoft.com/office/drawing/2014/main" id="{CA83BA8D-3630-45D4-AF50-0A102A2BD037}"/>
                      </a:ext>
                    </a:extLst>
                  </p:cNvPr>
                  <p:cNvGrpSpPr/>
                  <p:nvPr/>
                </p:nvGrpSpPr>
                <p:grpSpPr>
                  <a:xfrm>
                    <a:off x="7161972" y="1435337"/>
                    <a:ext cx="3756019" cy="1041192"/>
                    <a:chOff x="1212435" y="1267097"/>
                    <a:chExt cx="3756019" cy="1041192"/>
                  </a:xfrm>
                </p:grpSpPr>
                <p:sp>
                  <p:nvSpPr>
                    <p:cNvPr id="87" name="Donut 59">
                      <a:extLst>
                        <a:ext uri="{FF2B5EF4-FFF2-40B4-BE49-F238E27FC236}">
                          <a16:creationId xmlns:a16="http://schemas.microsoft.com/office/drawing/2014/main" id="{F2E9DDEB-FDA0-45B5-BD3F-E353D791655E}"/>
                        </a:ext>
                      </a:extLst>
                    </p:cNvPr>
                    <p:cNvSpPr/>
                    <p:nvPr/>
                  </p:nvSpPr>
                  <p:spPr>
                    <a:xfrm>
                      <a:off x="1212435" y="1267097"/>
                      <a:ext cx="803182" cy="803182"/>
                    </a:xfrm>
                    <a:prstGeom prst="donut">
                      <a:avLst>
                        <a:gd name="adj" fmla="val 87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nstantia"/>
                          <a:ea typeface="+mn-ea"/>
                          <a:cs typeface="+mn-cs"/>
                        </a:defRPr>
                      </a:lvl1pPr>
                      <a:lvl2pPr marL="457200" algn="l" defTabSz="914400" rtl="0" eaLnBrk="1" latinLnBrk="0" hangingPunct="1">
                        <a:defRPr sz="1800" kern="1200">
                          <a:solidFill>
                            <a:srgbClr val="FFFFFF"/>
                          </a:solidFill>
                          <a:latin typeface="Constantia"/>
                          <a:ea typeface="+mn-ea"/>
                          <a:cs typeface="+mn-cs"/>
                        </a:defRPr>
                      </a:lvl2pPr>
                      <a:lvl3pPr marL="914400" algn="l" defTabSz="914400" rtl="0" eaLnBrk="1" latinLnBrk="0" hangingPunct="1">
                        <a:defRPr sz="1800" kern="1200">
                          <a:solidFill>
                            <a:srgbClr val="FFFFFF"/>
                          </a:solidFill>
                          <a:latin typeface="Constantia"/>
                          <a:ea typeface="+mn-ea"/>
                          <a:cs typeface="+mn-cs"/>
                        </a:defRPr>
                      </a:lvl3pPr>
                      <a:lvl4pPr marL="1371600" algn="l" defTabSz="914400" rtl="0" eaLnBrk="1" latinLnBrk="0" hangingPunct="1">
                        <a:defRPr sz="1800" kern="1200">
                          <a:solidFill>
                            <a:srgbClr val="FFFFFF"/>
                          </a:solidFill>
                          <a:latin typeface="Constantia"/>
                          <a:ea typeface="+mn-ea"/>
                          <a:cs typeface="+mn-cs"/>
                        </a:defRPr>
                      </a:lvl4pPr>
                      <a:lvl5pPr marL="1828800" algn="l" defTabSz="914400" rtl="0" eaLnBrk="1" latinLnBrk="0" hangingPunct="1">
                        <a:defRPr sz="1800" kern="1200">
                          <a:solidFill>
                            <a:srgbClr val="FFFFFF"/>
                          </a:solidFill>
                          <a:latin typeface="Constantia"/>
                          <a:ea typeface="+mn-ea"/>
                          <a:cs typeface="+mn-cs"/>
                        </a:defRPr>
                      </a:lvl5pPr>
                      <a:lvl6pPr marL="2286000" algn="l" defTabSz="914400" rtl="0" eaLnBrk="1" latinLnBrk="0" hangingPunct="1">
                        <a:defRPr sz="1800" kern="1200">
                          <a:solidFill>
                            <a:srgbClr val="FFFFFF"/>
                          </a:solidFill>
                          <a:latin typeface="Constantia"/>
                          <a:ea typeface="+mn-ea"/>
                          <a:cs typeface="+mn-cs"/>
                        </a:defRPr>
                      </a:lvl6pPr>
                      <a:lvl7pPr marL="2743200" algn="l" defTabSz="914400" rtl="0" eaLnBrk="1" latinLnBrk="0" hangingPunct="1">
                        <a:defRPr sz="1800" kern="1200">
                          <a:solidFill>
                            <a:srgbClr val="FFFFFF"/>
                          </a:solidFill>
                          <a:latin typeface="Constantia"/>
                          <a:ea typeface="+mn-ea"/>
                          <a:cs typeface="+mn-cs"/>
                        </a:defRPr>
                      </a:lvl7pPr>
                      <a:lvl8pPr marL="3200400" algn="l" defTabSz="914400" rtl="0" eaLnBrk="1" latinLnBrk="0" hangingPunct="1">
                        <a:defRPr sz="1800" kern="1200">
                          <a:solidFill>
                            <a:srgbClr val="FFFFFF"/>
                          </a:solidFill>
                          <a:latin typeface="Constantia"/>
                          <a:ea typeface="+mn-ea"/>
                          <a:cs typeface="+mn-cs"/>
                        </a:defRPr>
                      </a:lvl8pPr>
                      <a:lvl9pPr marL="3657600" algn="l" defTabSz="914400" rtl="0" eaLnBrk="1" latinLnBrk="0" hangingPunct="1">
                        <a:defRPr sz="1800" kern="1200">
                          <a:solidFill>
                            <a:srgbClr val="FFFFFF"/>
                          </a:solidFill>
                          <a:latin typeface="Constantia"/>
                          <a:ea typeface="+mn-ea"/>
                          <a:cs typeface="+mn-cs"/>
                        </a:defRPr>
                      </a:lvl9pPr>
                    </a:lstStyle>
                    <a:p>
                      <a:pPr algn="r"/>
                      <a:endParaRPr lang="ko-KR" altLang="en-US" sz="2700">
                        <a:solidFill>
                          <a:schemeClr val="tx1">
                            <a:lumMod val="75000"/>
                            <a:lumOff val="25000"/>
                          </a:schemeClr>
                        </a:solidFill>
                      </a:endParaRPr>
                    </a:p>
                  </p:txBody>
                </p:sp>
                <p:grpSp>
                  <p:nvGrpSpPr>
                    <p:cNvPr id="88" name="그룹 6">
                      <a:extLst>
                        <a:ext uri="{FF2B5EF4-FFF2-40B4-BE49-F238E27FC236}">
                          <a16:creationId xmlns:a16="http://schemas.microsoft.com/office/drawing/2014/main" id="{20682AD8-EFA2-42A5-B24D-C3648D216A1A}"/>
                        </a:ext>
                      </a:extLst>
                    </p:cNvPr>
                    <p:cNvGrpSpPr/>
                    <p:nvPr/>
                  </p:nvGrpSpPr>
                  <p:grpSpPr>
                    <a:xfrm>
                      <a:off x="2016249" y="1322306"/>
                      <a:ext cx="2952205" cy="985983"/>
                      <a:chOff x="8278984" y="1865918"/>
                      <a:chExt cx="2356893" cy="860582"/>
                    </a:xfrm>
                  </p:grpSpPr>
                  <p:sp>
                    <p:nvSpPr>
                      <p:cNvPr id="89" name="TextBox 88">
                        <a:extLst>
                          <a:ext uri="{FF2B5EF4-FFF2-40B4-BE49-F238E27FC236}">
                            <a16:creationId xmlns:a16="http://schemas.microsoft.com/office/drawing/2014/main" id="{F5A74E82-17F1-4473-B87C-337FA1134E3B}"/>
                          </a:ext>
                        </a:extLst>
                      </p:cNvPr>
                      <p:cNvSpPr txBox="1"/>
                      <p:nvPr/>
                    </p:nvSpPr>
                    <p:spPr>
                      <a:xfrm>
                        <a:off x="8278984" y="2162372"/>
                        <a:ext cx="2356893" cy="5641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a:latin typeface="Georgia Pro Light" panose="02040302050405020303" pitchFamily="18" charset="0"/>
                          </a:rPr>
                          <a:t>The bulb intelligently switches off when no motion is detected, conserving energy and contributing to lower electricity   bills.</a:t>
                        </a:r>
                        <a:endParaRPr lang="en-US" sz="1200">
                          <a:latin typeface="Georgia Pro Light" panose="02040302050405020303" pitchFamily="18" charset="0"/>
                        </a:endParaRPr>
                      </a:p>
                    </p:txBody>
                  </p:sp>
                  <p:sp>
                    <p:nvSpPr>
                      <p:cNvPr id="90" name="TextBox 89">
                        <a:extLst>
                          <a:ext uri="{FF2B5EF4-FFF2-40B4-BE49-F238E27FC236}">
                            <a16:creationId xmlns:a16="http://schemas.microsoft.com/office/drawing/2014/main" id="{CF6D2F91-679F-4C40-B0E6-C26C1B24C783}"/>
                          </a:ext>
                        </a:extLst>
                      </p:cNvPr>
                      <p:cNvSpPr txBox="1"/>
                      <p:nvPr/>
                    </p:nvSpPr>
                    <p:spPr>
                      <a:xfrm>
                        <a:off x="8306213" y="1865918"/>
                        <a:ext cx="2295564" cy="26863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en-US" sz="1400" b="1">
                            <a:latin typeface="Georgia" panose="02040502050405020303" pitchFamily="18" charset="0"/>
                          </a:rPr>
                          <a:t>Smart Energy Management</a:t>
                        </a:r>
                      </a:p>
                    </p:txBody>
                  </p:sp>
                </p:grpSp>
              </p:grpSp>
              <p:cxnSp>
                <p:nvCxnSpPr>
                  <p:cNvPr id="86" name="Straight Connector 85">
                    <a:extLst>
                      <a:ext uri="{FF2B5EF4-FFF2-40B4-BE49-F238E27FC236}">
                        <a16:creationId xmlns:a16="http://schemas.microsoft.com/office/drawing/2014/main" id="{7C0BB90E-09D6-4BAA-AF78-59E14EAC76C7}"/>
                      </a:ext>
                    </a:extLst>
                  </p:cNvPr>
                  <p:cNvCxnSpPr/>
                  <p:nvPr/>
                </p:nvCxnSpPr>
                <p:spPr>
                  <a:xfrm>
                    <a:off x="8107659" y="1822072"/>
                    <a:ext cx="2572064" cy="0"/>
                  </a:xfrm>
                  <a:prstGeom prst="line">
                    <a:avLst/>
                  </a:prstGeom>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sp>
              <p:nvSpPr>
                <p:cNvPr id="84" name="Arrow: Chevron 83">
                  <a:extLst>
                    <a:ext uri="{FF2B5EF4-FFF2-40B4-BE49-F238E27FC236}">
                      <a16:creationId xmlns:a16="http://schemas.microsoft.com/office/drawing/2014/main" id="{EC8BFDBE-217D-4899-BDE7-236D8A0487F3}"/>
                    </a:ext>
                  </a:extLst>
                </p:cNvPr>
                <p:cNvSpPr/>
                <p:nvPr/>
              </p:nvSpPr>
              <p:spPr>
                <a:xfrm>
                  <a:off x="7467866" y="1695047"/>
                  <a:ext cx="238895" cy="28376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nstantia"/>
                      <a:ea typeface="+mn-ea"/>
                      <a:cs typeface="+mn-cs"/>
                    </a:defRPr>
                  </a:lvl1pPr>
                  <a:lvl2pPr marL="457200" algn="l" defTabSz="914400" rtl="0" eaLnBrk="1" latinLnBrk="0" hangingPunct="1">
                    <a:defRPr sz="1800" kern="1200">
                      <a:solidFill>
                        <a:srgbClr val="FFFFFF"/>
                      </a:solidFill>
                      <a:latin typeface="Constantia"/>
                      <a:ea typeface="+mn-ea"/>
                      <a:cs typeface="+mn-cs"/>
                    </a:defRPr>
                  </a:lvl2pPr>
                  <a:lvl3pPr marL="914400" algn="l" defTabSz="914400" rtl="0" eaLnBrk="1" latinLnBrk="0" hangingPunct="1">
                    <a:defRPr sz="1800" kern="1200">
                      <a:solidFill>
                        <a:srgbClr val="FFFFFF"/>
                      </a:solidFill>
                      <a:latin typeface="Constantia"/>
                      <a:ea typeface="+mn-ea"/>
                      <a:cs typeface="+mn-cs"/>
                    </a:defRPr>
                  </a:lvl3pPr>
                  <a:lvl4pPr marL="1371600" algn="l" defTabSz="914400" rtl="0" eaLnBrk="1" latinLnBrk="0" hangingPunct="1">
                    <a:defRPr sz="1800" kern="1200">
                      <a:solidFill>
                        <a:srgbClr val="FFFFFF"/>
                      </a:solidFill>
                      <a:latin typeface="Constantia"/>
                      <a:ea typeface="+mn-ea"/>
                      <a:cs typeface="+mn-cs"/>
                    </a:defRPr>
                  </a:lvl4pPr>
                  <a:lvl5pPr marL="1828800" algn="l" defTabSz="914400" rtl="0" eaLnBrk="1" latinLnBrk="0" hangingPunct="1">
                    <a:defRPr sz="1800" kern="1200">
                      <a:solidFill>
                        <a:srgbClr val="FFFFFF"/>
                      </a:solidFill>
                      <a:latin typeface="Constantia"/>
                      <a:ea typeface="+mn-ea"/>
                      <a:cs typeface="+mn-cs"/>
                    </a:defRPr>
                  </a:lvl5pPr>
                  <a:lvl6pPr marL="2286000" algn="l" defTabSz="914400" rtl="0" eaLnBrk="1" latinLnBrk="0" hangingPunct="1">
                    <a:defRPr sz="1800" kern="1200">
                      <a:solidFill>
                        <a:srgbClr val="FFFFFF"/>
                      </a:solidFill>
                      <a:latin typeface="Constantia"/>
                      <a:ea typeface="+mn-ea"/>
                      <a:cs typeface="+mn-cs"/>
                    </a:defRPr>
                  </a:lvl6pPr>
                  <a:lvl7pPr marL="2743200" algn="l" defTabSz="914400" rtl="0" eaLnBrk="1" latinLnBrk="0" hangingPunct="1">
                    <a:defRPr sz="1800" kern="1200">
                      <a:solidFill>
                        <a:srgbClr val="FFFFFF"/>
                      </a:solidFill>
                      <a:latin typeface="Constantia"/>
                      <a:ea typeface="+mn-ea"/>
                      <a:cs typeface="+mn-cs"/>
                    </a:defRPr>
                  </a:lvl7pPr>
                  <a:lvl8pPr marL="3200400" algn="l" defTabSz="914400" rtl="0" eaLnBrk="1" latinLnBrk="0" hangingPunct="1">
                    <a:defRPr sz="1800" kern="1200">
                      <a:solidFill>
                        <a:srgbClr val="FFFFFF"/>
                      </a:solidFill>
                      <a:latin typeface="Constantia"/>
                      <a:ea typeface="+mn-ea"/>
                      <a:cs typeface="+mn-cs"/>
                    </a:defRPr>
                  </a:lvl8pPr>
                  <a:lvl9pPr marL="3657600" algn="l" defTabSz="914400" rtl="0" eaLnBrk="1" latinLnBrk="0" hangingPunct="1">
                    <a:defRPr sz="1800" kern="1200">
                      <a:solidFill>
                        <a:srgbClr val="FFFFFF"/>
                      </a:solidFill>
                      <a:latin typeface="Constantia"/>
                      <a:ea typeface="+mn-ea"/>
                      <a:cs typeface="+mn-cs"/>
                    </a:defRPr>
                  </a:lvl9pPr>
                </a:lstStyle>
                <a:p>
                  <a:pPr algn="r"/>
                  <a:endParaRPr lang="en-IN">
                    <a:solidFill>
                      <a:schemeClr val="tx1"/>
                    </a:solidFill>
                  </a:endParaRPr>
                </a:p>
              </p:txBody>
            </p:sp>
          </p:grpSp>
          <p:grpSp>
            <p:nvGrpSpPr>
              <p:cNvPr id="74" name="Group 73">
                <a:extLst>
                  <a:ext uri="{FF2B5EF4-FFF2-40B4-BE49-F238E27FC236}">
                    <a16:creationId xmlns:a16="http://schemas.microsoft.com/office/drawing/2014/main" id="{0A2C8CD3-12B1-4071-90CB-064CAFDA8B60}"/>
                  </a:ext>
                </a:extLst>
              </p:cNvPr>
              <p:cNvGrpSpPr/>
              <p:nvPr/>
            </p:nvGrpSpPr>
            <p:grpSpPr>
              <a:xfrm>
                <a:off x="8334280" y="5070659"/>
                <a:ext cx="4121778" cy="1225858"/>
                <a:chOff x="7161972" y="1435337"/>
                <a:chExt cx="4121778" cy="1225858"/>
              </a:xfrm>
            </p:grpSpPr>
            <p:grpSp>
              <p:nvGrpSpPr>
                <p:cNvPr id="75" name="Group 74">
                  <a:extLst>
                    <a:ext uri="{FF2B5EF4-FFF2-40B4-BE49-F238E27FC236}">
                      <a16:creationId xmlns:a16="http://schemas.microsoft.com/office/drawing/2014/main" id="{4FC0DC45-02FE-4396-A1DF-429EC5E6B1EC}"/>
                    </a:ext>
                  </a:extLst>
                </p:cNvPr>
                <p:cNvGrpSpPr/>
                <p:nvPr/>
              </p:nvGrpSpPr>
              <p:grpSpPr>
                <a:xfrm>
                  <a:off x="7161972" y="1435337"/>
                  <a:ext cx="4121778" cy="1225858"/>
                  <a:chOff x="7161972" y="1435337"/>
                  <a:chExt cx="4121778" cy="1225858"/>
                </a:xfrm>
              </p:grpSpPr>
              <p:grpSp>
                <p:nvGrpSpPr>
                  <p:cNvPr id="77" name="Group 76">
                    <a:extLst>
                      <a:ext uri="{FF2B5EF4-FFF2-40B4-BE49-F238E27FC236}">
                        <a16:creationId xmlns:a16="http://schemas.microsoft.com/office/drawing/2014/main" id="{97EE7946-E023-47F3-8843-319E13044166}"/>
                      </a:ext>
                    </a:extLst>
                  </p:cNvPr>
                  <p:cNvGrpSpPr/>
                  <p:nvPr/>
                </p:nvGrpSpPr>
                <p:grpSpPr>
                  <a:xfrm>
                    <a:off x="7161972" y="1435337"/>
                    <a:ext cx="4121778" cy="1225858"/>
                    <a:chOff x="1212435" y="1267097"/>
                    <a:chExt cx="4121778" cy="1225858"/>
                  </a:xfrm>
                </p:grpSpPr>
                <p:sp>
                  <p:nvSpPr>
                    <p:cNvPr id="79" name="Donut 59">
                      <a:extLst>
                        <a:ext uri="{FF2B5EF4-FFF2-40B4-BE49-F238E27FC236}">
                          <a16:creationId xmlns:a16="http://schemas.microsoft.com/office/drawing/2014/main" id="{57C780EB-214B-4F70-8342-226C23ED15D0}"/>
                        </a:ext>
                      </a:extLst>
                    </p:cNvPr>
                    <p:cNvSpPr/>
                    <p:nvPr/>
                  </p:nvSpPr>
                  <p:spPr>
                    <a:xfrm>
                      <a:off x="1212435" y="1267097"/>
                      <a:ext cx="803182" cy="803182"/>
                    </a:xfrm>
                    <a:prstGeom prst="donut">
                      <a:avLst>
                        <a:gd name="adj" fmla="val 873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nstantia"/>
                          <a:ea typeface="+mn-ea"/>
                          <a:cs typeface="+mn-cs"/>
                        </a:defRPr>
                      </a:lvl1pPr>
                      <a:lvl2pPr marL="457200" algn="l" defTabSz="914400" rtl="0" eaLnBrk="1" latinLnBrk="0" hangingPunct="1">
                        <a:defRPr sz="1800" kern="1200">
                          <a:solidFill>
                            <a:srgbClr val="FFFFFF"/>
                          </a:solidFill>
                          <a:latin typeface="Constantia"/>
                          <a:ea typeface="+mn-ea"/>
                          <a:cs typeface="+mn-cs"/>
                        </a:defRPr>
                      </a:lvl2pPr>
                      <a:lvl3pPr marL="914400" algn="l" defTabSz="914400" rtl="0" eaLnBrk="1" latinLnBrk="0" hangingPunct="1">
                        <a:defRPr sz="1800" kern="1200">
                          <a:solidFill>
                            <a:srgbClr val="FFFFFF"/>
                          </a:solidFill>
                          <a:latin typeface="Constantia"/>
                          <a:ea typeface="+mn-ea"/>
                          <a:cs typeface="+mn-cs"/>
                        </a:defRPr>
                      </a:lvl3pPr>
                      <a:lvl4pPr marL="1371600" algn="l" defTabSz="914400" rtl="0" eaLnBrk="1" latinLnBrk="0" hangingPunct="1">
                        <a:defRPr sz="1800" kern="1200">
                          <a:solidFill>
                            <a:srgbClr val="FFFFFF"/>
                          </a:solidFill>
                          <a:latin typeface="Constantia"/>
                          <a:ea typeface="+mn-ea"/>
                          <a:cs typeface="+mn-cs"/>
                        </a:defRPr>
                      </a:lvl4pPr>
                      <a:lvl5pPr marL="1828800" algn="l" defTabSz="914400" rtl="0" eaLnBrk="1" latinLnBrk="0" hangingPunct="1">
                        <a:defRPr sz="1800" kern="1200">
                          <a:solidFill>
                            <a:srgbClr val="FFFFFF"/>
                          </a:solidFill>
                          <a:latin typeface="Constantia"/>
                          <a:ea typeface="+mn-ea"/>
                          <a:cs typeface="+mn-cs"/>
                        </a:defRPr>
                      </a:lvl5pPr>
                      <a:lvl6pPr marL="2286000" algn="l" defTabSz="914400" rtl="0" eaLnBrk="1" latinLnBrk="0" hangingPunct="1">
                        <a:defRPr sz="1800" kern="1200">
                          <a:solidFill>
                            <a:srgbClr val="FFFFFF"/>
                          </a:solidFill>
                          <a:latin typeface="Constantia"/>
                          <a:ea typeface="+mn-ea"/>
                          <a:cs typeface="+mn-cs"/>
                        </a:defRPr>
                      </a:lvl6pPr>
                      <a:lvl7pPr marL="2743200" algn="l" defTabSz="914400" rtl="0" eaLnBrk="1" latinLnBrk="0" hangingPunct="1">
                        <a:defRPr sz="1800" kern="1200">
                          <a:solidFill>
                            <a:srgbClr val="FFFFFF"/>
                          </a:solidFill>
                          <a:latin typeface="Constantia"/>
                          <a:ea typeface="+mn-ea"/>
                          <a:cs typeface="+mn-cs"/>
                        </a:defRPr>
                      </a:lvl7pPr>
                      <a:lvl8pPr marL="3200400" algn="l" defTabSz="914400" rtl="0" eaLnBrk="1" latinLnBrk="0" hangingPunct="1">
                        <a:defRPr sz="1800" kern="1200">
                          <a:solidFill>
                            <a:srgbClr val="FFFFFF"/>
                          </a:solidFill>
                          <a:latin typeface="Constantia"/>
                          <a:ea typeface="+mn-ea"/>
                          <a:cs typeface="+mn-cs"/>
                        </a:defRPr>
                      </a:lvl8pPr>
                      <a:lvl9pPr marL="3657600" algn="l" defTabSz="914400" rtl="0" eaLnBrk="1" latinLnBrk="0" hangingPunct="1">
                        <a:defRPr sz="1800" kern="1200">
                          <a:solidFill>
                            <a:srgbClr val="FFFFFF"/>
                          </a:solidFill>
                          <a:latin typeface="Constantia"/>
                          <a:ea typeface="+mn-ea"/>
                          <a:cs typeface="+mn-cs"/>
                        </a:defRPr>
                      </a:lvl9pPr>
                    </a:lstStyle>
                    <a:p>
                      <a:pPr algn="r"/>
                      <a:endParaRPr lang="ko-KR" altLang="en-US" sz="2700">
                        <a:solidFill>
                          <a:schemeClr val="tx1">
                            <a:lumMod val="75000"/>
                            <a:lumOff val="25000"/>
                          </a:schemeClr>
                        </a:solidFill>
                      </a:endParaRPr>
                    </a:p>
                  </p:txBody>
                </p:sp>
                <p:grpSp>
                  <p:nvGrpSpPr>
                    <p:cNvPr id="80" name="그룹 6">
                      <a:extLst>
                        <a:ext uri="{FF2B5EF4-FFF2-40B4-BE49-F238E27FC236}">
                          <a16:creationId xmlns:a16="http://schemas.microsoft.com/office/drawing/2014/main" id="{F5BA0B28-EE66-4C0B-9FCD-44B916224296}"/>
                        </a:ext>
                      </a:extLst>
                    </p:cNvPr>
                    <p:cNvGrpSpPr/>
                    <p:nvPr/>
                  </p:nvGrpSpPr>
                  <p:grpSpPr>
                    <a:xfrm>
                      <a:off x="2050353" y="1322305"/>
                      <a:ext cx="3283860" cy="1170650"/>
                      <a:chOff x="8306213" y="1865918"/>
                      <a:chExt cx="2621670" cy="1021763"/>
                    </a:xfrm>
                  </p:grpSpPr>
                  <p:sp>
                    <p:nvSpPr>
                      <p:cNvPr id="81" name="TextBox 80">
                        <a:extLst>
                          <a:ext uri="{FF2B5EF4-FFF2-40B4-BE49-F238E27FC236}">
                            <a16:creationId xmlns:a16="http://schemas.microsoft.com/office/drawing/2014/main" id="{7AC50C79-362D-4521-A198-6078BD50F6F5}"/>
                          </a:ext>
                        </a:extLst>
                      </p:cNvPr>
                      <p:cNvSpPr txBox="1"/>
                      <p:nvPr/>
                    </p:nvSpPr>
                    <p:spPr>
                      <a:xfrm>
                        <a:off x="8362415" y="2162373"/>
                        <a:ext cx="2565468" cy="72530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a:latin typeface="Georgia Pro Light" panose="02040302050405020303" pitchFamily="18" charset="0"/>
                          </a:rPr>
                          <a:t> Combining two essential features in one device reduces the need for additional gadgets, making it a cost-effective</a:t>
                        </a:r>
                      </a:p>
                      <a:p>
                        <a:pPr algn="r"/>
                        <a:r>
                          <a:rPr lang="en-IN" sz="1200">
                            <a:latin typeface="Georgia Pro Light" panose="02040302050405020303" pitchFamily="18" charset="0"/>
                          </a:rPr>
                          <a:t> solution for consumers.</a:t>
                        </a:r>
                        <a:endParaRPr lang="en-US" sz="1200">
                          <a:latin typeface="Georgia Pro Light" panose="02040302050405020303" pitchFamily="18" charset="0"/>
                        </a:endParaRPr>
                      </a:p>
                    </p:txBody>
                  </p:sp>
                  <p:sp>
                    <p:nvSpPr>
                      <p:cNvPr id="82" name="TextBox 81">
                        <a:extLst>
                          <a:ext uri="{FF2B5EF4-FFF2-40B4-BE49-F238E27FC236}">
                            <a16:creationId xmlns:a16="http://schemas.microsoft.com/office/drawing/2014/main" id="{2DCBFCFB-03D3-4833-AEAA-F9D4AB3A6404}"/>
                          </a:ext>
                        </a:extLst>
                      </p:cNvPr>
                      <p:cNvSpPr txBox="1"/>
                      <p:nvPr/>
                    </p:nvSpPr>
                    <p:spPr>
                      <a:xfrm>
                        <a:off x="8306213" y="1865918"/>
                        <a:ext cx="2295564" cy="26863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en-US" sz="1400" b="1">
                            <a:latin typeface="Georgia" panose="02040502050405020303" pitchFamily="18" charset="0"/>
                          </a:rPr>
                          <a:t>Cost-Effective</a:t>
                        </a:r>
                      </a:p>
                    </p:txBody>
                  </p:sp>
                </p:grpSp>
              </p:grpSp>
              <p:cxnSp>
                <p:nvCxnSpPr>
                  <p:cNvPr id="78" name="Straight Connector 77">
                    <a:extLst>
                      <a:ext uri="{FF2B5EF4-FFF2-40B4-BE49-F238E27FC236}">
                        <a16:creationId xmlns:a16="http://schemas.microsoft.com/office/drawing/2014/main" id="{6B1182C5-62D0-4B6F-B022-1045DBD2D10E}"/>
                      </a:ext>
                    </a:extLst>
                  </p:cNvPr>
                  <p:cNvCxnSpPr/>
                  <p:nvPr/>
                </p:nvCxnSpPr>
                <p:spPr>
                  <a:xfrm>
                    <a:off x="8107659" y="1822072"/>
                    <a:ext cx="2572064" cy="0"/>
                  </a:xfrm>
                  <a:prstGeom prst="line">
                    <a:avLst/>
                  </a:prstGeom>
                  <a:ln w="12700">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sp>
              <p:nvSpPr>
                <p:cNvPr id="76" name="Arrow: Chevron 75">
                  <a:extLst>
                    <a:ext uri="{FF2B5EF4-FFF2-40B4-BE49-F238E27FC236}">
                      <a16:creationId xmlns:a16="http://schemas.microsoft.com/office/drawing/2014/main" id="{5D99C441-9C67-4695-A371-E9C7495407D1}"/>
                    </a:ext>
                  </a:extLst>
                </p:cNvPr>
                <p:cNvSpPr/>
                <p:nvPr/>
              </p:nvSpPr>
              <p:spPr>
                <a:xfrm>
                  <a:off x="7467866" y="1695047"/>
                  <a:ext cx="238895" cy="283762"/>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nstantia"/>
                      <a:ea typeface="+mn-ea"/>
                      <a:cs typeface="+mn-cs"/>
                    </a:defRPr>
                  </a:lvl1pPr>
                  <a:lvl2pPr marL="457200" algn="l" defTabSz="914400" rtl="0" eaLnBrk="1" latinLnBrk="0" hangingPunct="1">
                    <a:defRPr sz="1800" kern="1200">
                      <a:solidFill>
                        <a:srgbClr val="FFFFFF"/>
                      </a:solidFill>
                      <a:latin typeface="Constantia"/>
                      <a:ea typeface="+mn-ea"/>
                      <a:cs typeface="+mn-cs"/>
                    </a:defRPr>
                  </a:lvl2pPr>
                  <a:lvl3pPr marL="914400" algn="l" defTabSz="914400" rtl="0" eaLnBrk="1" latinLnBrk="0" hangingPunct="1">
                    <a:defRPr sz="1800" kern="1200">
                      <a:solidFill>
                        <a:srgbClr val="FFFFFF"/>
                      </a:solidFill>
                      <a:latin typeface="Constantia"/>
                      <a:ea typeface="+mn-ea"/>
                      <a:cs typeface="+mn-cs"/>
                    </a:defRPr>
                  </a:lvl3pPr>
                  <a:lvl4pPr marL="1371600" algn="l" defTabSz="914400" rtl="0" eaLnBrk="1" latinLnBrk="0" hangingPunct="1">
                    <a:defRPr sz="1800" kern="1200">
                      <a:solidFill>
                        <a:srgbClr val="FFFFFF"/>
                      </a:solidFill>
                      <a:latin typeface="Constantia"/>
                      <a:ea typeface="+mn-ea"/>
                      <a:cs typeface="+mn-cs"/>
                    </a:defRPr>
                  </a:lvl4pPr>
                  <a:lvl5pPr marL="1828800" algn="l" defTabSz="914400" rtl="0" eaLnBrk="1" latinLnBrk="0" hangingPunct="1">
                    <a:defRPr sz="1800" kern="1200">
                      <a:solidFill>
                        <a:srgbClr val="FFFFFF"/>
                      </a:solidFill>
                      <a:latin typeface="Constantia"/>
                      <a:ea typeface="+mn-ea"/>
                      <a:cs typeface="+mn-cs"/>
                    </a:defRPr>
                  </a:lvl5pPr>
                  <a:lvl6pPr marL="2286000" algn="l" defTabSz="914400" rtl="0" eaLnBrk="1" latinLnBrk="0" hangingPunct="1">
                    <a:defRPr sz="1800" kern="1200">
                      <a:solidFill>
                        <a:srgbClr val="FFFFFF"/>
                      </a:solidFill>
                      <a:latin typeface="Constantia"/>
                      <a:ea typeface="+mn-ea"/>
                      <a:cs typeface="+mn-cs"/>
                    </a:defRPr>
                  </a:lvl6pPr>
                  <a:lvl7pPr marL="2743200" algn="l" defTabSz="914400" rtl="0" eaLnBrk="1" latinLnBrk="0" hangingPunct="1">
                    <a:defRPr sz="1800" kern="1200">
                      <a:solidFill>
                        <a:srgbClr val="FFFFFF"/>
                      </a:solidFill>
                      <a:latin typeface="Constantia"/>
                      <a:ea typeface="+mn-ea"/>
                      <a:cs typeface="+mn-cs"/>
                    </a:defRPr>
                  </a:lvl7pPr>
                  <a:lvl8pPr marL="3200400" algn="l" defTabSz="914400" rtl="0" eaLnBrk="1" latinLnBrk="0" hangingPunct="1">
                    <a:defRPr sz="1800" kern="1200">
                      <a:solidFill>
                        <a:srgbClr val="FFFFFF"/>
                      </a:solidFill>
                      <a:latin typeface="Constantia"/>
                      <a:ea typeface="+mn-ea"/>
                      <a:cs typeface="+mn-cs"/>
                    </a:defRPr>
                  </a:lvl8pPr>
                  <a:lvl9pPr marL="3657600" algn="l" defTabSz="914400" rtl="0" eaLnBrk="1" latinLnBrk="0" hangingPunct="1">
                    <a:defRPr sz="1800" kern="1200">
                      <a:solidFill>
                        <a:srgbClr val="FFFFFF"/>
                      </a:solidFill>
                      <a:latin typeface="Constantia"/>
                      <a:ea typeface="+mn-ea"/>
                      <a:cs typeface="+mn-cs"/>
                    </a:defRPr>
                  </a:lvl9pPr>
                </a:lstStyle>
                <a:p>
                  <a:pPr algn="r"/>
                  <a:endParaRPr lang="en-IN">
                    <a:solidFill>
                      <a:schemeClr val="tx1"/>
                    </a:solidFill>
                  </a:endParaRPr>
                </a:p>
              </p:txBody>
            </p:sp>
          </p:grpSp>
        </p:grpSp>
      </p:grpSp>
      <p:sp>
        <p:nvSpPr>
          <p:cNvPr id="100" name="TextBox 99">
            <a:extLst>
              <a:ext uri="{FF2B5EF4-FFF2-40B4-BE49-F238E27FC236}">
                <a16:creationId xmlns:a16="http://schemas.microsoft.com/office/drawing/2014/main" id="{A0D84D9E-88F0-49D5-A490-6E3FF338B9A3}"/>
              </a:ext>
            </a:extLst>
          </p:cNvPr>
          <p:cNvSpPr txBox="1"/>
          <p:nvPr/>
        </p:nvSpPr>
        <p:spPr>
          <a:xfrm>
            <a:off x="0" y="174288"/>
            <a:ext cx="121920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a:latin typeface="Georgia" panose="02040502050405020303" pitchFamily="18" charset="0"/>
                <a:ea typeface="Cambria" panose="02040503050406030204" pitchFamily="18" charset="0"/>
                <a:cs typeface="+mj-cs"/>
              </a:rPr>
              <a:t>Key Features</a:t>
            </a:r>
          </a:p>
        </p:txBody>
      </p:sp>
      <p:pic>
        <p:nvPicPr>
          <p:cNvPr id="101" name="Picture 100" descr="WhatsApp_Image_2024-01-15_at_10.22.59_PM-removebg-preview.png"/>
          <p:cNvPicPr>
            <a:picLocks noChangeAspect="1"/>
          </p:cNvPicPr>
          <p:nvPr/>
        </p:nvPicPr>
        <p:blipFill>
          <a:blip r:embed="rId2"/>
          <a:stretch>
            <a:fillRect/>
          </a:stretch>
        </p:blipFill>
        <p:spPr>
          <a:xfrm>
            <a:off x="-304365" y="0"/>
            <a:ext cx="2424110" cy="370165"/>
          </a:xfrm>
          <a:prstGeom prst="rect">
            <a:avLst/>
          </a:prstGeom>
        </p:spPr>
      </p:pic>
    </p:spTree>
    <p:extLst>
      <p:ext uri="{BB962C8B-B14F-4D97-AF65-F5344CB8AC3E}">
        <p14:creationId xmlns:p14="http://schemas.microsoft.com/office/powerpoint/2010/main" val="129556251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EC9780-692F-4114-98FB-476A450B46B6}"/>
              </a:ext>
            </a:extLst>
          </p:cNvPr>
          <p:cNvSpPr txBox="1"/>
          <p:nvPr/>
        </p:nvSpPr>
        <p:spPr>
          <a:xfrm>
            <a:off x="0" y="318599"/>
            <a:ext cx="12192000"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3200" dirty="0"/>
              <a:t>Advantages over traditional bulb</a:t>
            </a:r>
          </a:p>
          <a:p>
            <a:pPr algn="ctr"/>
            <a:r>
              <a:rPr lang="en-US" sz="3200" dirty="0">
                <a:solidFill>
                  <a:schemeClr val="tx1">
                    <a:lumMod val="95000"/>
                    <a:lumOff val="5000"/>
                  </a:schemeClr>
                </a:solidFill>
                <a:latin typeface="Georgia" panose="02040502050405020303" pitchFamily="18" charset="0"/>
                <a:cs typeface="Arial" pitchFamily="34" charset="0"/>
              </a:rPr>
              <a:t> </a:t>
            </a:r>
            <a:endParaRPr lang="ko-KR" altLang="en-US" sz="3200" dirty="0">
              <a:solidFill>
                <a:schemeClr val="tx1">
                  <a:lumMod val="95000"/>
                  <a:lumOff val="5000"/>
                </a:schemeClr>
              </a:solidFill>
              <a:latin typeface="Georgia" panose="02040502050405020303" pitchFamily="18" charset="0"/>
              <a:cs typeface="Arial" pitchFamily="34" charset="0"/>
            </a:endParaRPr>
          </a:p>
        </p:txBody>
      </p:sp>
      <p:grpSp>
        <p:nvGrpSpPr>
          <p:cNvPr id="131" name="Graphic 81">
            <a:extLst>
              <a:ext uri="{FF2B5EF4-FFF2-40B4-BE49-F238E27FC236}">
                <a16:creationId xmlns:a16="http://schemas.microsoft.com/office/drawing/2014/main" id="{5637FBD9-06A9-445D-B6BB-0DFABAD52F0E}"/>
              </a:ext>
            </a:extLst>
          </p:cNvPr>
          <p:cNvGrpSpPr/>
          <p:nvPr/>
        </p:nvGrpSpPr>
        <p:grpSpPr>
          <a:xfrm>
            <a:off x="351280" y="5232640"/>
            <a:ext cx="1516769" cy="1516769"/>
            <a:chOff x="3579209" y="3878389"/>
            <a:chExt cx="1139571" cy="1139571"/>
          </a:xfrm>
          <a:solidFill>
            <a:srgbClr val="E6EDEC"/>
          </a:solidFill>
        </p:grpSpPr>
        <p:sp>
          <p:nvSpPr>
            <p:cNvPr id="132" name="Freeform: Shape 131">
              <a:extLst>
                <a:ext uri="{FF2B5EF4-FFF2-40B4-BE49-F238E27FC236}">
                  <a16:creationId xmlns:a16="http://schemas.microsoft.com/office/drawing/2014/main" id="{125C8A40-9E97-4216-8D0B-40829AA6D3A8}"/>
                </a:ext>
              </a:extLst>
            </p:cNvPr>
            <p:cNvSpPr/>
            <p:nvPr/>
          </p:nvSpPr>
          <p:spPr>
            <a:xfrm>
              <a:off x="3849719" y="4149185"/>
              <a:ext cx="598169" cy="598170"/>
            </a:xfrm>
            <a:custGeom>
              <a:avLst/>
              <a:gdLst>
                <a:gd name="connsiteX0" fmla="*/ 299310 w 598169"/>
                <a:gd name="connsiteY0" fmla="*/ 37 h 598170"/>
                <a:gd name="connsiteX1" fmla="*/ 35 w 598169"/>
                <a:gd name="connsiteY1" fmla="*/ 298932 h 598170"/>
                <a:gd name="connsiteX2" fmla="*/ 298929 w 598169"/>
                <a:gd name="connsiteY2" fmla="*/ 598207 h 598170"/>
                <a:gd name="connsiteX3" fmla="*/ 598205 w 598169"/>
                <a:gd name="connsiteY3" fmla="*/ 299312 h 598170"/>
                <a:gd name="connsiteX4" fmla="*/ 598205 w 598169"/>
                <a:gd name="connsiteY4" fmla="*/ 299027 h 598170"/>
                <a:gd name="connsiteX5" fmla="*/ 299310 w 598169"/>
                <a:gd name="connsiteY5" fmla="*/ 37 h 598170"/>
                <a:gd name="connsiteX6" fmla="*/ 299310 w 598169"/>
                <a:gd name="connsiteY6" fmla="*/ 499813 h 598170"/>
                <a:gd name="connsiteX7" fmla="*/ 98523 w 598169"/>
                <a:gd name="connsiteY7" fmla="*/ 299027 h 598170"/>
                <a:gd name="connsiteX8" fmla="*/ 299310 w 598169"/>
                <a:gd name="connsiteY8" fmla="*/ 98240 h 598170"/>
                <a:gd name="connsiteX9" fmla="*/ 500097 w 598169"/>
                <a:gd name="connsiteY9" fmla="*/ 299027 h 598170"/>
                <a:gd name="connsiteX10" fmla="*/ 299310 w 598169"/>
                <a:gd name="connsiteY10" fmla="*/ 499813 h 59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8169" h="598170">
                  <a:moveTo>
                    <a:pt x="299310" y="37"/>
                  </a:moveTo>
                  <a:cubicBezTo>
                    <a:pt x="134130" y="-68"/>
                    <a:pt x="140" y="133752"/>
                    <a:pt x="35" y="298932"/>
                  </a:cubicBezTo>
                  <a:cubicBezTo>
                    <a:pt x="-70" y="464112"/>
                    <a:pt x="133749" y="598102"/>
                    <a:pt x="298929" y="598207"/>
                  </a:cubicBezTo>
                  <a:cubicBezTo>
                    <a:pt x="464110" y="598312"/>
                    <a:pt x="598100" y="464492"/>
                    <a:pt x="598205" y="299312"/>
                  </a:cubicBezTo>
                  <a:cubicBezTo>
                    <a:pt x="598205" y="299217"/>
                    <a:pt x="598205" y="299122"/>
                    <a:pt x="598205" y="299027"/>
                  </a:cubicBezTo>
                  <a:cubicBezTo>
                    <a:pt x="598048" y="134002"/>
                    <a:pt x="464335" y="247"/>
                    <a:pt x="299310" y="37"/>
                  </a:cubicBezTo>
                  <a:close/>
                  <a:moveTo>
                    <a:pt x="299310" y="499813"/>
                  </a:moveTo>
                  <a:cubicBezTo>
                    <a:pt x="188419" y="499813"/>
                    <a:pt x="98523" y="409918"/>
                    <a:pt x="98523" y="299027"/>
                  </a:cubicBezTo>
                  <a:cubicBezTo>
                    <a:pt x="98523" y="188135"/>
                    <a:pt x="188419" y="98240"/>
                    <a:pt x="299310" y="98240"/>
                  </a:cubicBezTo>
                  <a:cubicBezTo>
                    <a:pt x="410202" y="98240"/>
                    <a:pt x="500097" y="188135"/>
                    <a:pt x="500097" y="299027"/>
                  </a:cubicBezTo>
                  <a:cubicBezTo>
                    <a:pt x="499940" y="409853"/>
                    <a:pt x="410137" y="499656"/>
                    <a:pt x="299310" y="499813"/>
                  </a:cubicBezTo>
                  <a:close/>
                </a:path>
              </a:pathLst>
            </a:custGeom>
            <a:solidFill>
              <a:srgbClr val="E6EDEC"/>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3" name="Freeform: Shape 132">
              <a:extLst>
                <a:ext uri="{FF2B5EF4-FFF2-40B4-BE49-F238E27FC236}">
                  <a16:creationId xmlns:a16="http://schemas.microsoft.com/office/drawing/2014/main" id="{BC251345-5257-4C67-B7D5-E42D4982D710}"/>
                </a:ext>
              </a:extLst>
            </p:cNvPr>
            <p:cNvSpPr/>
            <p:nvPr/>
          </p:nvSpPr>
          <p:spPr>
            <a:xfrm>
              <a:off x="3579209" y="3878389"/>
              <a:ext cx="1139571" cy="1139571"/>
            </a:xfrm>
            <a:custGeom>
              <a:avLst/>
              <a:gdLst>
                <a:gd name="connsiteX0" fmla="*/ 1139606 w 1139571"/>
                <a:gd name="connsiteY0" fmla="*/ 619067 h 1139571"/>
                <a:gd name="connsiteX1" fmla="*/ 1139606 w 1139571"/>
                <a:gd name="connsiteY1" fmla="*/ 520673 h 1139571"/>
                <a:gd name="connsiteX2" fmla="*/ 1035974 w 1139571"/>
                <a:gd name="connsiteY2" fmla="*/ 520673 h 1139571"/>
                <a:gd name="connsiteX3" fmla="*/ 999493 w 1139571"/>
                <a:gd name="connsiteY3" fmla="*/ 378560 h 1139571"/>
                <a:gd name="connsiteX4" fmla="*/ 1087790 w 1139571"/>
                <a:gd name="connsiteY4" fmla="*/ 327506 h 1139571"/>
                <a:gd name="connsiteX5" fmla="*/ 1038641 w 1139571"/>
                <a:gd name="connsiteY5" fmla="*/ 242353 h 1139571"/>
                <a:gd name="connsiteX6" fmla="*/ 949678 w 1139571"/>
                <a:gd name="connsiteY6" fmla="*/ 293788 h 1139571"/>
                <a:gd name="connsiteX7" fmla="*/ 845855 w 1139571"/>
                <a:gd name="connsiteY7" fmla="*/ 189965 h 1139571"/>
                <a:gd name="connsiteX8" fmla="*/ 897290 w 1139571"/>
                <a:gd name="connsiteY8" fmla="*/ 101002 h 1139571"/>
                <a:gd name="connsiteX9" fmla="*/ 812232 w 1139571"/>
                <a:gd name="connsiteY9" fmla="*/ 51853 h 1139571"/>
                <a:gd name="connsiteX10" fmla="*/ 761178 w 1139571"/>
                <a:gd name="connsiteY10" fmla="*/ 140245 h 1139571"/>
                <a:gd name="connsiteX11" fmla="*/ 618969 w 1139571"/>
                <a:gd name="connsiteY11" fmla="*/ 103764 h 1139571"/>
                <a:gd name="connsiteX12" fmla="*/ 618969 w 1139571"/>
                <a:gd name="connsiteY12" fmla="*/ 37 h 1139571"/>
                <a:gd name="connsiteX13" fmla="*/ 520671 w 1139571"/>
                <a:gd name="connsiteY13" fmla="*/ 37 h 1139571"/>
                <a:gd name="connsiteX14" fmla="*/ 520671 w 1139571"/>
                <a:gd name="connsiteY14" fmla="*/ 103764 h 1139571"/>
                <a:gd name="connsiteX15" fmla="*/ 378558 w 1139571"/>
                <a:gd name="connsiteY15" fmla="*/ 140245 h 1139571"/>
                <a:gd name="connsiteX16" fmla="*/ 327504 w 1139571"/>
                <a:gd name="connsiteY16" fmla="*/ 51853 h 1139571"/>
                <a:gd name="connsiteX17" fmla="*/ 242446 w 1139571"/>
                <a:gd name="connsiteY17" fmla="*/ 101002 h 1139571"/>
                <a:gd name="connsiteX18" fmla="*/ 293786 w 1139571"/>
                <a:gd name="connsiteY18" fmla="*/ 189965 h 1139571"/>
                <a:gd name="connsiteX19" fmla="*/ 189963 w 1139571"/>
                <a:gd name="connsiteY19" fmla="*/ 293788 h 1139571"/>
                <a:gd name="connsiteX20" fmla="*/ 101000 w 1139571"/>
                <a:gd name="connsiteY20" fmla="*/ 242353 h 1139571"/>
                <a:gd name="connsiteX21" fmla="*/ 51851 w 1139571"/>
                <a:gd name="connsiteY21" fmla="*/ 327506 h 1139571"/>
                <a:gd name="connsiteX22" fmla="*/ 140243 w 1139571"/>
                <a:gd name="connsiteY22" fmla="*/ 378560 h 1139571"/>
                <a:gd name="connsiteX23" fmla="*/ 103762 w 1139571"/>
                <a:gd name="connsiteY23" fmla="*/ 520674 h 1139571"/>
                <a:gd name="connsiteX24" fmla="*/ 35 w 1139571"/>
                <a:gd name="connsiteY24" fmla="*/ 520673 h 1139571"/>
                <a:gd name="connsiteX25" fmla="*/ 35 w 1139571"/>
                <a:gd name="connsiteY25" fmla="*/ 619067 h 1139571"/>
                <a:gd name="connsiteX26" fmla="*/ 103762 w 1139571"/>
                <a:gd name="connsiteY26" fmla="*/ 619067 h 1139571"/>
                <a:gd name="connsiteX27" fmla="*/ 140243 w 1139571"/>
                <a:gd name="connsiteY27" fmla="*/ 761084 h 1139571"/>
                <a:gd name="connsiteX28" fmla="*/ 51851 w 1139571"/>
                <a:gd name="connsiteY28" fmla="*/ 812138 h 1139571"/>
                <a:gd name="connsiteX29" fmla="*/ 101000 w 1139571"/>
                <a:gd name="connsiteY29" fmla="*/ 897292 h 1139571"/>
                <a:gd name="connsiteX30" fmla="*/ 189963 w 1139571"/>
                <a:gd name="connsiteY30" fmla="*/ 845952 h 1139571"/>
                <a:gd name="connsiteX31" fmla="*/ 293786 w 1139571"/>
                <a:gd name="connsiteY31" fmla="*/ 949774 h 1139571"/>
                <a:gd name="connsiteX32" fmla="*/ 242446 w 1139571"/>
                <a:gd name="connsiteY32" fmla="*/ 1038738 h 1139571"/>
                <a:gd name="connsiteX33" fmla="*/ 327504 w 1139571"/>
                <a:gd name="connsiteY33" fmla="*/ 1087887 h 1139571"/>
                <a:gd name="connsiteX34" fmla="*/ 378559 w 1139571"/>
                <a:gd name="connsiteY34" fmla="*/ 999400 h 1139571"/>
                <a:gd name="connsiteX35" fmla="*/ 520671 w 1139571"/>
                <a:gd name="connsiteY35" fmla="*/ 1035976 h 1139571"/>
                <a:gd name="connsiteX36" fmla="*/ 520671 w 1139571"/>
                <a:gd name="connsiteY36" fmla="*/ 1139608 h 1139571"/>
                <a:gd name="connsiteX37" fmla="*/ 618969 w 1139571"/>
                <a:gd name="connsiteY37" fmla="*/ 1139608 h 1139571"/>
                <a:gd name="connsiteX38" fmla="*/ 618969 w 1139571"/>
                <a:gd name="connsiteY38" fmla="*/ 1035976 h 1139571"/>
                <a:gd name="connsiteX39" fmla="*/ 761178 w 1139571"/>
                <a:gd name="connsiteY39" fmla="*/ 999400 h 1139571"/>
                <a:gd name="connsiteX40" fmla="*/ 812232 w 1139571"/>
                <a:gd name="connsiteY40" fmla="*/ 1087887 h 1139571"/>
                <a:gd name="connsiteX41" fmla="*/ 897290 w 1139571"/>
                <a:gd name="connsiteY41" fmla="*/ 1038738 h 1139571"/>
                <a:gd name="connsiteX42" fmla="*/ 845950 w 1139571"/>
                <a:gd name="connsiteY42" fmla="*/ 949775 h 1139571"/>
                <a:gd name="connsiteX43" fmla="*/ 949773 w 1139571"/>
                <a:gd name="connsiteY43" fmla="*/ 845952 h 1139571"/>
                <a:gd name="connsiteX44" fmla="*/ 1038736 w 1139571"/>
                <a:gd name="connsiteY44" fmla="*/ 897292 h 1139571"/>
                <a:gd name="connsiteX45" fmla="*/ 1087790 w 1139571"/>
                <a:gd name="connsiteY45" fmla="*/ 812138 h 1139571"/>
                <a:gd name="connsiteX46" fmla="*/ 999398 w 1139571"/>
                <a:gd name="connsiteY46" fmla="*/ 761084 h 1139571"/>
                <a:gd name="connsiteX47" fmla="*/ 1035879 w 1139571"/>
                <a:gd name="connsiteY47" fmla="*/ 619066 h 1139571"/>
                <a:gd name="connsiteX48" fmla="*/ 569820 w 1139571"/>
                <a:gd name="connsiteY48" fmla="*/ 942917 h 1139571"/>
                <a:gd name="connsiteX49" fmla="*/ 197012 w 1139571"/>
                <a:gd name="connsiteY49" fmla="*/ 570108 h 1139571"/>
                <a:gd name="connsiteX50" fmla="*/ 569820 w 1139571"/>
                <a:gd name="connsiteY50" fmla="*/ 197299 h 1139571"/>
                <a:gd name="connsiteX51" fmla="*/ 942629 w 1139571"/>
                <a:gd name="connsiteY51" fmla="*/ 570108 h 1139571"/>
                <a:gd name="connsiteX52" fmla="*/ 569821 w 1139571"/>
                <a:gd name="connsiteY52" fmla="*/ 942631 h 1139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139571" h="1139571">
                  <a:moveTo>
                    <a:pt x="1139606" y="619067"/>
                  </a:moveTo>
                  <a:lnTo>
                    <a:pt x="1139606" y="520673"/>
                  </a:lnTo>
                  <a:lnTo>
                    <a:pt x="1035974" y="520673"/>
                  </a:lnTo>
                  <a:cubicBezTo>
                    <a:pt x="1031337" y="471683"/>
                    <a:pt x="1019026" y="423727"/>
                    <a:pt x="999493" y="378560"/>
                  </a:cubicBezTo>
                  <a:lnTo>
                    <a:pt x="1087790" y="327506"/>
                  </a:lnTo>
                  <a:lnTo>
                    <a:pt x="1038641" y="242353"/>
                  </a:lnTo>
                  <a:lnTo>
                    <a:pt x="949678" y="293788"/>
                  </a:lnTo>
                  <a:cubicBezTo>
                    <a:pt x="920661" y="254007"/>
                    <a:pt x="885635" y="218982"/>
                    <a:pt x="845855" y="189965"/>
                  </a:cubicBezTo>
                  <a:lnTo>
                    <a:pt x="897290" y="101002"/>
                  </a:lnTo>
                  <a:lnTo>
                    <a:pt x="812232" y="51853"/>
                  </a:lnTo>
                  <a:lnTo>
                    <a:pt x="761178" y="140245"/>
                  </a:lnTo>
                  <a:cubicBezTo>
                    <a:pt x="715993" y="120669"/>
                    <a:pt x="667998" y="108357"/>
                    <a:pt x="618969" y="103764"/>
                  </a:cubicBezTo>
                  <a:lnTo>
                    <a:pt x="618969" y="37"/>
                  </a:lnTo>
                  <a:lnTo>
                    <a:pt x="520671" y="37"/>
                  </a:lnTo>
                  <a:lnTo>
                    <a:pt x="520671" y="103764"/>
                  </a:lnTo>
                  <a:cubicBezTo>
                    <a:pt x="471671" y="108345"/>
                    <a:pt x="423706" y="120658"/>
                    <a:pt x="378558" y="140245"/>
                  </a:cubicBezTo>
                  <a:lnTo>
                    <a:pt x="327504" y="51853"/>
                  </a:lnTo>
                  <a:lnTo>
                    <a:pt x="242446" y="101002"/>
                  </a:lnTo>
                  <a:lnTo>
                    <a:pt x="293786" y="189965"/>
                  </a:lnTo>
                  <a:cubicBezTo>
                    <a:pt x="254006" y="218982"/>
                    <a:pt x="218980" y="254008"/>
                    <a:pt x="189963" y="293788"/>
                  </a:cubicBezTo>
                  <a:lnTo>
                    <a:pt x="101000" y="242353"/>
                  </a:lnTo>
                  <a:lnTo>
                    <a:pt x="51851" y="327506"/>
                  </a:lnTo>
                  <a:lnTo>
                    <a:pt x="140243" y="378560"/>
                  </a:lnTo>
                  <a:cubicBezTo>
                    <a:pt x="120710" y="423727"/>
                    <a:pt x="108400" y="471683"/>
                    <a:pt x="103762" y="520674"/>
                  </a:cubicBezTo>
                  <a:lnTo>
                    <a:pt x="35" y="520673"/>
                  </a:lnTo>
                  <a:lnTo>
                    <a:pt x="35" y="619067"/>
                  </a:lnTo>
                  <a:lnTo>
                    <a:pt x="103762" y="619067"/>
                  </a:lnTo>
                  <a:cubicBezTo>
                    <a:pt x="108400" y="668026"/>
                    <a:pt x="120711" y="715951"/>
                    <a:pt x="140243" y="761084"/>
                  </a:cubicBezTo>
                  <a:lnTo>
                    <a:pt x="51851" y="812138"/>
                  </a:lnTo>
                  <a:lnTo>
                    <a:pt x="101000" y="897292"/>
                  </a:lnTo>
                  <a:lnTo>
                    <a:pt x="189963" y="845952"/>
                  </a:lnTo>
                  <a:cubicBezTo>
                    <a:pt x="218980" y="885732"/>
                    <a:pt x="254006" y="920758"/>
                    <a:pt x="293786" y="949774"/>
                  </a:cubicBezTo>
                  <a:lnTo>
                    <a:pt x="242446" y="1038738"/>
                  </a:lnTo>
                  <a:lnTo>
                    <a:pt x="327504" y="1087887"/>
                  </a:lnTo>
                  <a:lnTo>
                    <a:pt x="378559" y="999400"/>
                  </a:lnTo>
                  <a:cubicBezTo>
                    <a:pt x="423701" y="1019018"/>
                    <a:pt x="471667" y="1031363"/>
                    <a:pt x="520671" y="1035976"/>
                  </a:cubicBezTo>
                  <a:lnTo>
                    <a:pt x="520671" y="1139608"/>
                  </a:lnTo>
                  <a:lnTo>
                    <a:pt x="618969" y="1139608"/>
                  </a:lnTo>
                  <a:lnTo>
                    <a:pt x="618969" y="1035976"/>
                  </a:lnTo>
                  <a:cubicBezTo>
                    <a:pt x="668003" y="1031351"/>
                    <a:pt x="715998" y="1019007"/>
                    <a:pt x="761178" y="999400"/>
                  </a:cubicBezTo>
                  <a:lnTo>
                    <a:pt x="812232" y="1087887"/>
                  </a:lnTo>
                  <a:lnTo>
                    <a:pt x="897290" y="1038738"/>
                  </a:lnTo>
                  <a:lnTo>
                    <a:pt x="845950" y="949775"/>
                  </a:lnTo>
                  <a:cubicBezTo>
                    <a:pt x="885731" y="920758"/>
                    <a:pt x="920757" y="885732"/>
                    <a:pt x="949773" y="845952"/>
                  </a:cubicBezTo>
                  <a:lnTo>
                    <a:pt x="1038736" y="897292"/>
                  </a:lnTo>
                  <a:lnTo>
                    <a:pt x="1087790" y="812138"/>
                  </a:lnTo>
                  <a:lnTo>
                    <a:pt x="999398" y="761084"/>
                  </a:lnTo>
                  <a:cubicBezTo>
                    <a:pt x="1018930" y="715951"/>
                    <a:pt x="1031241" y="668026"/>
                    <a:pt x="1035879" y="619066"/>
                  </a:cubicBezTo>
                  <a:close/>
                  <a:moveTo>
                    <a:pt x="569820" y="942917"/>
                  </a:moveTo>
                  <a:cubicBezTo>
                    <a:pt x="363924" y="942917"/>
                    <a:pt x="197012" y="776005"/>
                    <a:pt x="197012" y="570108"/>
                  </a:cubicBezTo>
                  <a:cubicBezTo>
                    <a:pt x="197012" y="364212"/>
                    <a:pt x="363924" y="197299"/>
                    <a:pt x="569820" y="197299"/>
                  </a:cubicBezTo>
                  <a:cubicBezTo>
                    <a:pt x="775717" y="197299"/>
                    <a:pt x="942629" y="364212"/>
                    <a:pt x="942629" y="570108"/>
                  </a:cubicBezTo>
                  <a:cubicBezTo>
                    <a:pt x="942314" y="775827"/>
                    <a:pt x="775540" y="942473"/>
                    <a:pt x="569821" y="942631"/>
                  </a:cubicBezTo>
                  <a:close/>
                </a:path>
              </a:pathLst>
            </a:custGeom>
            <a:solidFill>
              <a:srgbClr val="E6EDEC"/>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34" name="Graphic 81">
            <a:extLst>
              <a:ext uri="{FF2B5EF4-FFF2-40B4-BE49-F238E27FC236}">
                <a16:creationId xmlns:a16="http://schemas.microsoft.com/office/drawing/2014/main" id="{2C5E34F7-7A1D-45F3-8429-961A3BED0F56}"/>
              </a:ext>
            </a:extLst>
          </p:cNvPr>
          <p:cNvGrpSpPr/>
          <p:nvPr/>
        </p:nvGrpSpPr>
        <p:grpSpPr>
          <a:xfrm>
            <a:off x="10298995" y="0"/>
            <a:ext cx="1516515" cy="1516768"/>
            <a:chOff x="6670833" y="2472690"/>
            <a:chExt cx="1139380" cy="1139570"/>
          </a:xfrm>
          <a:solidFill>
            <a:srgbClr val="E6EDEC"/>
          </a:solidFill>
        </p:grpSpPr>
        <p:sp>
          <p:nvSpPr>
            <p:cNvPr id="135" name="Freeform: Shape 134">
              <a:extLst>
                <a:ext uri="{FF2B5EF4-FFF2-40B4-BE49-F238E27FC236}">
                  <a16:creationId xmlns:a16="http://schemas.microsoft.com/office/drawing/2014/main" id="{75EF65C0-1363-4914-8CA3-D7106FF96C7B}"/>
                </a:ext>
              </a:extLst>
            </p:cNvPr>
            <p:cNvSpPr/>
            <p:nvPr/>
          </p:nvSpPr>
          <p:spPr>
            <a:xfrm>
              <a:off x="6941534" y="2743485"/>
              <a:ext cx="598169" cy="598169"/>
            </a:xfrm>
            <a:custGeom>
              <a:avLst/>
              <a:gdLst>
                <a:gd name="connsiteX0" fmla="*/ 299120 w 598169"/>
                <a:gd name="connsiteY0" fmla="*/ 37 h 598169"/>
                <a:gd name="connsiteX1" fmla="*/ 35 w 598169"/>
                <a:gd name="connsiteY1" fmla="*/ 299122 h 598169"/>
                <a:gd name="connsiteX2" fmla="*/ 299120 w 598169"/>
                <a:gd name="connsiteY2" fmla="*/ 598207 h 598169"/>
                <a:gd name="connsiteX3" fmla="*/ 598205 w 598169"/>
                <a:gd name="connsiteY3" fmla="*/ 299122 h 598169"/>
                <a:gd name="connsiteX4" fmla="*/ 299120 w 598169"/>
                <a:gd name="connsiteY4" fmla="*/ 37 h 598169"/>
                <a:gd name="connsiteX5" fmla="*/ 299120 w 598169"/>
                <a:gd name="connsiteY5" fmla="*/ 499813 h 598169"/>
                <a:gd name="connsiteX6" fmla="*/ 98333 w 598169"/>
                <a:gd name="connsiteY6" fmla="*/ 299026 h 598169"/>
                <a:gd name="connsiteX7" fmla="*/ 299120 w 598169"/>
                <a:gd name="connsiteY7" fmla="*/ 98239 h 598169"/>
                <a:gd name="connsiteX8" fmla="*/ 499907 w 598169"/>
                <a:gd name="connsiteY8" fmla="*/ 299026 h 598169"/>
                <a:gd name="connsiteX9" fmla="*/ 499907 w 598169"/>
                <a:gd name="connsiteY9" fmla="*/ 299122 h 598169"/>
                <a:gd name="connsiteX10" fmla="*/ 299120 w 598169"/>
                <a:gd name="connsiteY10" fmla="*/ 499813 h 598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8169" h="598169">
                  <a:moveTo>
                    <a:pt x="299120" y="37"/>
                  </a:moveTo>
                  <a:cubicBezTo>
                    <a:pt x="133940" y="37"/>
                    <a:pt x="35" y="133942"/>
                    <a:pt x="35" y="299122"/>
                  </a:cubicBezTo>
                  <a:cubicBezTo>
                    <a:pt x="35" y="464302"/>
                    <a:pt x="133940" y="598207"/>
                    <a:pt x="299120" y="598207"/>
                  </a:cubicBezTo>
                  <a:cubicBezTo>
                    <a:pt x="464300" y="598207"/>
                    <a:pt x="598205" y="464302"/>
                    <a:pt x="598205" y="299122"/>
                  </a:cubicBezTo>
                  <a:cubicBezTo>
                    <a:pt x="598047" y="134007"/>
                    <a:pt x="464235" y="194"/>
                    <a:pt x="299120" y="37"/>
                  </a:cubicBezTo>
                  <a:close/>
                  <a:moveTo>
                    <a:pt x="299120" y="499813"/>
                  </a:moveTo>
                  <a:cubicBezTo>
                    <a:pt x="188228" y="499813"/>
                    <a:pt x="98333" y="409918"/>
                    <a:pt x="98333" y="299026"/>
                  </a:cubicBezTo>
                  <a:cubicBezTo>
                    <a:pt x="98333" y="188135"/>
                    <a:pt x="188228" y="98239"/>
                    <a:pt x="299120" y="98239"/>
                  </a:cubicBezTo>
                  <a:cubicBezTo>
                    <a:pt x="410012" y="98239"/>
                    <a:pt x="499907" y="188135"/>
                    <a:pt x="499907" y="299026"/>
                  </a:cubicBezTo>
                  <a:cubicBezTo>
                    <a:pt x="499907" y="299058"/>
                    <a:pt x="499907" y="299090"/>
                    <a:pt x="499907" y="299122"/>
                  </a:cubicBezTo>
                  <a:cubicBezTo>
                    <a:pt x="499750" y="409933"/>
                    <a:pt x="409931" y="499709"/>
                    <a:pt x="299120" y="499813"/>
                  </a:cubicBezTo>
                  <a:close/>
                </a:path>
              </a:pathLst>
            </a:custGeom>
            <a:solidFill>
              <a:srgbClr val="E6EDEC"/>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6" name="Freeform: Shape 135">
              <a:extLst>
                <a:ext uri="{FF2B5EF4-FFF2-40B4-BE49-F238E27FC236}">
                  <a16:creationId xmlns:a16="http://schemas.microsoft.com/office/drawing/2014/main" id="{F8CFDC58-120D-4915-8FB1-D919A2B30C6A}"/>
                </a:ext>
              </a:extLst>
            </p:cNvPr>
            <p:cNvSpPr/>
            <p:nvPr/>
          </p:nvSpPr>
          <p:spPr>
            <a:xfrm>
              <a:off x="6670833" y="2472690"/>
              <a:ext cx="1139380" cy="1139570"/>
            </a:xfrm>
            <a:custGeom>
              <a:avLst/>
              <a:gdLst>
                <a:gd name="connsiteX0" fmla="*/ 1139415 w 1139380"/>
                <a:gd name="connsiteY0" fmla="*/ 619066 h 1139570"/>
                <a:gd name="connsiteX1" fmla="*/ 1139415 w 1139380"/>
                <a:gd name="connsiteY1" fmla="*/ 520673 h 1139570"/>
                <a:gd name="connsiteX2" fmla="*/ 1035974 w 1139380"/>
                <a:gd name="connsiteY2" fmla="*/ 520673 h 1139570"/>
                <a:gd name="connsiteX3" fmla="*/ 999398 w 1139380"/>
                <a:gd name="connsiteY3" fmla="*/ 378560 h 1139570"/>
                <a:gd name="connsiteX4" fmla="*/ 1087885 w 1139380"/>
                <a:gd name="connsiteY4" fmla="*/ 327506 h 1139570"/>
                <a:gd name="connsiteX5" fmla="*/ 1038736 w 1139380"/>
                <a:gd name="connsiteY5" fmla="*/ 242353 h 1139570"/>
                <a:gd name="connsiteX6" fmla="*/ 949677 w 1139380"/>
                <a:gd name="connsiteY6" fmla="*/ 293788 h 1139570"/>
                <a:gd name="connsiteX7" fmla="*/ 845950 w 1139380"/>
                <a:gd name="connsiteY7" fmla="*/ 189965 h 1139570"/>
                <a:gd name="connsiteX8" fmla="*/ 897290 w 1139380"/>
                <a:gd name="connsiteY8" fmla="*/ 101002 h 1139570"/>
                <a:gd name="connsiteX9" fmla="*/ 812232 w 1139380"/>
                <a:gd name="connsiteY9" fmla="*/ 51853 h 1139570"/>
                <a:gd name="connsiteX10" fmla="*/ 761178 w 1139380"/>
                <a:gd name="connsiteY10" fmla="*/ 140245 h 1139570"/>
                <a:gd name="connsiteX11" fmla="*/ 618970 w 1139380"/>
                <a:gd name="connsiteY11" fmla="*/ 103764 h 1139570"/>
                <a:gd name="connsiteX12" fmla="*/ 618969 w 1139380"/>
                <a:gd name="connsiteY12" fmla="*/ 37 h 1139570"/>
                <a:gd name="connsiteX13" fmla="*/ 520290 w 1139380"/>
                <a:gd name="connsiteY13" fmla="*/ 37 h 1139570"/>
                <a:gd name="connsiteX14" fmla="*/ 520290 w 1139380"/>
                <a:gd name="connsiteY14" fmla="*/ 103764 h 1139570"/>
                <a:gd name="connsiteX15" fmla="*/ 378177 w 1139380"/>
                <a:gd name="connsiteY15" fmla="*/ 140245 h 1139570"/>
                <a:gd name="connsiteX16" fmla="*/ 327123 w 1139380"/>
                <a:gd name="connsiteY16" fmla="*/ 51853 h 1139570"/>
                <a:gd name="connsiteX17" fmla="*/ 242065 w 1139380"/>
                <a:gd name="connsiteY17" fmla="*/ 101002 h 1139570"/>
                <a:gd name="connsiteX18" fmla="*/ 293405 w 1139380"/>
                <a:gd name="connsiteY18" fmla="*/ 189965 h 1139570"/>
                <a:gd name="connsiteX19" fmla="*/ 189582 w 1139380"/>
                <a:gd name="connsiteY19" fmla="*/ 293788 h 1139570"/>
                <a:gd name="connsiteX20" fmla="*/ 100619 w 1139380"/>
                <a:gd name="connsiteY20" fmla="*/ 242353 h 1139570"/>
                <a:gd name="connsiteX21" fmla="*/ 51470 w 1139380"/>
                <a:gd name="connsiteY21" fmla="*/ 327506 h 1139570"/>
                <a:gd name="connsiteX22" fmla="*/ 139862 w 1139380"/>
                <a:gd name="connsiteY22" fmla="*/ 378655 h 1139570"/>
                <a:gd name="connsiteX23" fmla="*/ 103381 w 1139380"/>
                <a:gd name="connsiteY23" fmla="*/ 520673 h 1139570"/>
                <a:gd name="connsiteX24" fmla="*/ 35 w 1139380"/>
                <a:gd name="connsiteY24" fmla="*/ 520673 h 1139570"/>
                <a:gd name="connsiteX25" fmla="*/ 35 w 1139380"/>
                <a:gd name="connsiteY25" fmla="*/ 619066 h 1139570"/>
                <a:gd name="connsiteX26" fmla="*/ 103762 w 1139380"/>
                <a:gd name="connsiteY26" fmla="*/ 619066 h 1139570"/>
                <a:gd name="connsiteX27" fmla="*/ 140243 w 1139380"/>
                <a:gd name="connsiteY27" fmla="*/ 761084 h 1139570"/>
                <a:gd name="connsiteX28" fmla="*/ 51851 w 1139380"/>
                <a:gd name="connsiteY28" fmla="*/ 812138 h 1139570"/>
                <a:gd name="connsiteX29" fmla="*/ 101000 w 1139380"/>
                <a:gd name="connsiteY29" fmla="*/ 897292 h 1139570"/>
                <a:gd name="connsiteX30" fmla="*/ 189964 w 1139380"/>
                <a:gd name="connsiteY30" fmla="*/ 845952 h 1139570"/>
                <a:gd name="connsiteX31" fmla="*/ 293786 w 1139380"/>
                <a:gd name="connsiteY31" fmla="*/ 949774 h 1139570"/>
                <a:gd name="connsiteX32" fmla="*/ 242446 w 1139380"/>
                <a:gd name="connsiteY32" fmla="*/ 1038738 h 1139570"/>
                <a:gd name="connsiteX33" fmla="*/ 327505 w 1139380"/>
                <a:gd name="connsiteY33" fmla="*/ 1087887 h 1139570"/>
                <a:gd name="connsiteX34" fmla="*/ 378558 w 1139380"/>
                <a:gd name="connsiteY34" fmla="*/ 999495 h 1139570"/>
                <a:gd name="connsiteX35" fmla="*/ 520290 w 1139380"/>
                <a:gd name="connsiteY35" fmla="*/ 1035976 h 1139570"/>
                <a:gd name="connsiteX36" fmla="*/ 520290 w 1139380"/>
                <a:gd name="connsiteY36" fmla="*/ 1139608 h 1139570"/>
                <a:gd name="connsiteX37" fmla="*/ 618589 w 1139380"/>
                <a:gd name="connsiteY37" fmla="*/ 1139608 h 1139570"/>
                <a:gd name="connsiteX38" fmla="*/ 618589 w 1139380"/>
                <a:gd name="connsiteY38" fmla="*/ 1035976 h 1139570"/>
                <a:gd name="connsiteX39" fmla="*/ 760797 w 1139380"/>
                <a:gd name="connsiteY39" fmla="*/ 999400 h 1139570"/>
                <a:gd name="connsiteX40" fmla="*/ 811851 w 1139380"/>
                <a:gd name="connsiteY40" fmla="*/ 1087887 h 1139570"/>
                <a:gd name="connsiteX41" fmla="*/ 896909 w 1139380"/>
                <a:gd name="connsiteY41" fmla="*/ 1038738 h 1139570"/>
                <a:gd name="connsiteX42" fmla="*/ 845569 w 1139380"/>
                <a:gd name="connsiteY42" fmla="*/ 949774 h 1139570"/>
                <a:gd name="connsiteX43" fmla="*/ 949392 w 1139380"/>
                <a:gd name="connsiteY43" fmla="*/ 845952 h 1139570"/>
                <a:gd name="connsiteX44" fmla="*/ 1038355 w 1139380"/>
                <a:gd name="connsiteY44" fmla="*/ 897292 h 1139570"/>
                <a:gd name="connsiteX45" fmla="*/ 1087504 w 1139380"/>
                <a:gd name="connsiteY45" fmla="*/ 812138 h 1139570"/>
                <a:gd name="connsiteX46" fmla="*/ 999112 w 1139380"/>
                <a:gd name="connsiteY46" fmla="*/ 761084 h 1139570"/>
                <a:gd name="connsiteX47" fmla="*/ 1035593 w 1139380"/>
                <a:gd name="connsiteY47" fmla="*/ 619066 h 1139570"/>
                <a:gd name="connsiteX48" fmla="*/ 569630 w 1139380"/>
                <a:gd name="connsiteY48" fmla="*/ 942916 h 1139570"/>
                <a:gd name="connsiteX49" fmla="*/ 196822 w 1139380"/>
                <a:gd name="connsiteY49" fmla="*/ 570108 h 1139570"/>
                <a:gd name="connsiteX50" fmla="*/ 569630 w 1139380"/>
                <a:gd name="connsiteY50" fmla="*/ 197299 h 1139570"/>
                <a:gd name="connsiteX51" fmla="*/ 942439 w 1139380"/>
                <a:gd name="connsiteY51" fmla="*/ 570108 h 1139570"/>
                <a:gd name="connsiteX52" fmla="*/ 942439 w 1139380"/>
                <a:gd name="connsiteY52" fmla="*/ 570203 h 1139570"/>
                <a:gd name="connsiteX53" fmla="*/ 569821 w 1139380"/>
                <a:gd name="connsiteY53" fmla="*/ 942631 h 1139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139380" h="1139570">
                  <a:moveTo>
                    <a:pt x="1139415" y="619066"/>
                  </a:moveTo>
                  <a:lnTo>
                    <a:pt x="1139415" y="520673"/>
                  </a:lnTo>
                  <a:lnTo>
                    <a:pt x="1035974" y="520673"/>
                  </a:lnTo>
                  <a:cubicBezTo>
                    <a:pt x="1031352" y="471670"/>
                    <a:pt x="1019007" y="423706"/>
                    <a:pt x="999398" y="378560"/>
                  </a:cubicBezTo>
                  <a:lnTo>
                    <a:pt x="1087885" y="327506"/>
                  </a:lnTo>
                  <a:lnTo>
                    <a:pt x="1038736" y="242353"/>
                  </a:lnTo>
                  <a:lnTo>
                    <a:pt x="949677" y="293788"/>
                  </a:lnTo>
                  <a:cubicBezTo>
                    <a:pt x="920721" y="253988"/>
                    <a:pt x="885723" y="218958"/>
                    <a:pt x="845950" y="189965"/>
                  </a:cubicBezTo>
                  <a:lnTo>
                    <a:pt x="897290" y="101002"/>
                  </a:lnTo>
                  <a:lnTo>
                    <a:pt x="812232" y="51853"/>
                  </a:lnTo>
                  <a:lnTo>
                    <a:pt x="761178" y="140245"/>
                  </a:lnTo>
                  <a:cubicBezTo>
                    <a:pt x="715993" y="120669"/>
                    <a:pt x="667998" y="108357"/>
                    <a:pt x="618970" y="103764"/>
                  </a:cubicBezTo>
                  <a:lnTo>
                    <a:pt x="618969" y="37"/>
                  </a:lnTo>
                  <a:lnTo>
                    <a:pt x="520290" y="37"/>
                  </a:lnTo>
                  <a:lnTo>
                    <a:pt x="520290" y="103764"/>
                  </a:lnTo>
                  <a:cubicBezTo>
                    <a:pt x="471291" y="108345"/>
                    <a:pt x="423325" y="120658"/>
                    <a:pt x="378177" y="140245"/>
                  </a:cubicBezTo>
                  <a:lnTo>
                    <a:pt x="327123" y="51853"/>
                  </a:lnTo>
                  <a:lnTo>
                    <a:pt x="242065" y="101002"/>
                  </a:lnTo>
                  <a:lnTo>
                    <a:pt x="293405" y="189965"/>
                  </a:lnTo>
                  <a:cubicBezTo>
                    <a:pt x="253624" y="218982"/>
                    <a:pt x="218599" y="254007"/>
                    <a:pt x="189582" y="293788"/>
                  </a:cubicBezTo>
                  <a:lnTo>
                    <a:pt x="100619" y="242353"/>
                  </a:lnTo>
                  <a:lnTo>
                    <a:pt x="51470" y="327506"/>
                  </a:lnTo>
                  <a:lnTo>
                    <a:pt x="139862" y="378655"/>
                  </a:lnTo>
                  <a:cubicBezTo>
                    <a:pt x="120275" y="423770"/>
                    <a:pt x="107962" y="471704"/>
                    <a:pt x="103381" y="520673"/>
                  </a:cubicBezTo>
                  <a:lnTo>
                    <a:pt x="35" y="520673"/>
                  </a:lnTo>
                  <a:lnTo>
                    <a:pt x="35" y="619066"/>
                  </a:lnTo>
                  <a:lnTo>
                    <a:pt x="103762" y="619066"/>
                  </a:lnTo>
                  <a:cubicBezTo>
                    <a:pt x="108354" y="668034"/>
                    <a:pt x="120667" y="715966"/>
                    <a:pt x="140243" y="761084"/>
                  </a:cubicBezTo>
                  <a:lnTo>
                    <a:pt x="51851" y="812138"/>
                  </a:lnTo>
                  <a:lnTo>
                    <a:pt x="101000" y="897292"/>
                  </a:lnTo>
                  <a:lnTo>
                    <a:pt x="189964" y="845952"/>
                  </a:lnTo>
                  <a:cubicBezTo>
                    <a:pt x="218980" y="885732"/>
                    <a:pt x="254006" y="920758"/>
                    <a:pt x="293786" y="949774"/>
                  </a:cubicBezTo>
                  <a:lnTo>
                    <a:pt x="242446" y="1038738"/>
                  </a:lnTo>
                  <a:lnTo>
                    <a:pt x="327505" y="1087887"/>
                  </a:lnTo>
                  <a:lnTo>
                    <a:pt x="378558" y="999495"/>
                  </a:lnTo>
                  <a:cubicBezTo>
                    <a:pt x="423601" y="1019000"/>
                    <a:pt x="471428" y="1031310"/>
                    <a:pt x="520290" y="1035976"/>
                  </a:cubicBezTo>
                  <a:lnTo>
                    <a:pt x="520290" y="1139608"/>
                  </a:lnTo>
                  <a:lnTo>
                    <a:pt x="618589" y="1139608"/>
                  </a:lnTo>
                  <a:lnTo>
                    <a:pt x="618589" y="1035976"/>
                  </a:lnTo>
                  <a:cubicBezTo>
                    <a:pt x="667622" y="1031351"/>
                    <a:pt x="715617" y="1019007"/>
                    <a:pt x="760797" y="999400"/>
                  </a:cubicBezTo>
                  <a:lnTo>
                    <a:pt x="811851" y="1087887"/>
                  </a:lnTo>
                  <a:lnTo>
                    <a:pt x="896909" y="1038738"/>
                  </a:lnTo>
                  <a:lnTo>
                    <a:pt x="845569" y="949774"/>
                  </a:lnTo>
                  <a:cubicBezTo>
                    <a:pt x="885350" y="920758"/>
                    <a:pt x="920375" y="885732"/>
                    <a:pt x="949392" y="845952"/>
                  </a:cubicBezTo>
                  <a:lnTo>
                    <a:pt x="1038355" y="897292"/>
                  </a:lnTo>
                  <a:lnTo>
                    <a:pt x="1087504" y="812138"/>
                  </a:lnTo>
                  <a:lnTo>
                    <a:pt x="999112" y="761084"/>
                  </a:lnTo>
                  <a:cubicBezTo>
                    <a:pt x="1018655" y="715954"/>
                    <a:pt x="1030966" y="668028"/>
                    <a:pt x="1035593" y="619066"/>
                  </a:cubicBezTo>
                  <a:close/>
                  <a:moveTo>
                    <a:pt x="569630" y="942916"/>
                  </a:moveTo>
                  <a:cubicBezTo>
                    <a:pt x="363733" y="942916"/>
                    <a:pt x="196821" y="776004"/>
                    <a:pt x="196822" y="570108"/>
                  </a:cubicBezTo>
                  <a:cubicBezTo>
                    <a:pt x="196822" y="364211"/>
                    <a:pt x="363734" y="197299"/>
                    <a:pt x="569630" y="197299"/>
                  </a:cubicBezTo>
                  <a:cubicBezTo>
                    <a:pt x="775527" y="197299"/>
                    <a:pt x="942439" y="364211"/>
                    <a:pt x="942439" y="570108"/>
                  </a:cubicBezTo>
                  <a:cubicBezTo>
                    <a:pt x="942439" y="570140"/>
                    <a:pt x="942439" y="570171"/>
                    <a:pt x="942439" y="570203"/>
                  </a:cubicBezTo>
                  <a:cubicBezTo>
                    <a:pt x="942071" y="775811"/>
                    <a:pt x="775429" y="942368"/>
                    <a:pt x="569821" y="942631"/>
                  </a:cubicBezTo>
                  <a:close/>
                </a:path>
              </a:pathLst>
            </a:custGeom>
            <a:solidFill>
              <a:srgbClr val="E6EDEC"/>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40" name="Graphic 81">
            <a:extLst>
              <a:ext uri="{FF2B5EF4-FFF2-40B4-BE49-F238E27FC236}">
                <a16:creationId xmlns:a16="http://schemas.microsoft.com/office/drawing/2014/main" id="{1C22E1B2-6C4B-4FB7-BD71-5268DDD1465D}"/>
              </a:ext>
            </a:extLst>
          </p:cNvPr>
          <p:cNvGrpSpPr/>
          <p:nvPr/>
        </p:nvGrpSpPr>
        <p:grpSpPr>
          <a:xfrm>
            <a:off x="0" y="0"/>
            <a:ext cx="2173604" cy="2173097"/>
            <a:chOff x="4744021" y="2720625"/>
            <a:chExt cx="1633061" cy="1632680"/>
          </a:xfrm>
          <a:solidFill>
            <a:srgbClr val="E6EDEC"/>
          </a:solidFill>
        </p:grpSpPr>
        <p:sp>
          <p:nvSpPr>
            <p:cNvPr id="141" name="Freeform: Shape 140">
              <a:extLst>
                <a:ext uri="{FF2B5EF4-FFF2-40B4-BE49-F238E27FC236}">
                  <a16:creationId xmlns:a16="http://schemas.microsoft.com/office/drawing/2014/main" id="{7ABC0287-E6E4-4243-AC56-9FDA0745A993}"/>
                </a:ext>
              </a:extLst>
            </p:cNvPr>
            <p:cNvSpPr/>
            <p:nvPr/>
          </p:nvSpPr>
          <p:spPr>
            <a:xfrm>
              <a:off x="5131879" y="3108578"/>
              <a:ext cx="857250" cy="857250"/>
            </a:xfrm>
            <a:custGeom>
              <a:avLst/>
              <a:gdLst>
                <a:gd name="connsiteX0" fmla="*/ 428660 w 857250"/>
                <a:gd name="connsiteY0" fmla="*/ 37 h 857250"/>
                <a:gd name="connsiteX1" fmla="*/ 35 w 857250"/>
                <a:gd name="connsiteY1" fmla="*/ 428662 h 857250"/>
                <a:gd name="connsiteX2" fmla="*/ 428660 w 857250"/>
                <a:gd name="connsiteY2" fmla="*/ 857287 h 857250"/>
                <a:gd name="connsiteX3" fmla="*/ 857285 w 857250"/>
                <a:gd name="connsiteY3" fmla="*/ 428662 h 857250"/>
                <a:gd name="connsiteX4" fmla="*/ 428660 w 857250"/>
                <a:gd name="connsiteY4" fmla="*/ 37 h 857250"/>
                <a:gd name="connsiteX5" fmla="*/ 428660 w 857250"/>
                <a:gd name="connsiteY5" fmla="*/ 716221 h 857250"/>
                <a:gd name="connsiteX6" fmla="*/ 140910 w 857250"/>
                <a:gd name="connsiteY6" fmla="*/ 428662 h 857250"/>
                <a:gd name="connsiteX7" fmla="*/ 428470 w 857250"/>
                <a:gd name="connsiteY7" fmla="*/ 140911 h 857250"/>
                <a:gd name="connsiteX8" fmla="*/ 716220 w 857250"/>
                <a:gd name="connsiteY8" fmla="*/ 428471 h 857250"/>
                <a:gd name="connsiteX9" fmla="*/ 716220 w 857250"/>
                <a:gd name="connsiteY9" fmla="*/ 428566 h 857250"/>
                <a:gd name="connsiteX10" fmla="*/ 428660 w 857250"/>
                <a:gd name="connsiteY10" fmla="*/ 71622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7250" h="857250">
                  <a:moveTo>
                    <a:pt x="428660" y="37"/>
                  </a:moveTo>
                  <a:cubicBezTo>
                    <a:pt x="191937" y="37"/>
                    <a:pt x="35" y="191939"/>
                    <a:pt x="35" y="428662"/>
                  </a:cubicBezTo>
                  <a:cubicBezTo>
                    <a:pt x="35" y="665385"/>
                    <a:pt x="191937" y="857287"/>
                    <a:pt x="428660" y="857287"/>
                  </a:cubicBezTo>
                  <a:cubicBezTo>
                    <a:pt x="665383" y="857287"/>
                    <a:pt x="857285" y="665385"/>
                    <a:pt x="857285" y="428662"/>
                  </a:cubicBezTo>
                  <a:cubicBezTo>
                    <a:pt x="857285" y="191939"/>
                    <a:pt x="665383" y="37"/>
                    <a:pt x="428660" y="37"/>
                  </a:cubicBezTo>
                  <a:close/>
                  <a:moveTo>
                    <a:pt x="428660" y="716221"/>
                  </a:moveTo>
                  <a:cubicBezTo>
                    <a:pt x="269793" y="716274"/>
                    <a:pt x="140962" y="587529"/>
                    <a:pt x="140910" y="428662"/>
                  </a:cubicBezTo>
                  <a:cubicBezTo>
                    <a:pt x="140857" y="269794"/>
                    <a:pt x="269602" y="140964"/>
                    <a:pt x="428470" y="140911"/>
                  </a:cubicBezTo>
                  <a:cubicBezTo>
                    <a:pt x="587337" y="140859"/>
                    <a:pt x="716167" y="269604"/>
                    <a:pt x="716220" y="428471"/>
                  </a:cubicBezTo>
                  <a:cubicBezTo>
                    <a:pt x="716220" y="428503"/>
                    <a:pt x="716220" y="428535"/>
                    <a:pt x="716220" y="428566"/>
                  </a:cubicBezTo>
                  <a:cubicBezTo>
                    <a:pt x="716062" y="587332"/>
                    <a:pt x="587425" y="716012"/>
                    <a:pt x="428660" y="716221"/>
                  </a:cubicBezTo>
                  <a:close/>
                </a:path>
              </a:pathLst>
            </a:custGeom>
            <a:solidFill>
              <a:srgbClr val="E6EDEC"/>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Shape 141">
              <a:extLst>
                <a:ext uri="{FF2B5EF4-FFF2-40B4-BE49-F238E27FC236}">
                  <a16:creationId xmlns:a16="http://schemas.microsoft.com/office/drawing/2014/main" id="{A4B2BEBC-FDB0-4BE7-AFF1-1B2C01986680}"/>
                </a:ext>
              </a:extLst>
            </p:cNvPr>
            <p:cNvSpPr/>
            <p:nvPr/>
          </p:nvSpPr>
          <p:spPr>
            <a:xfrm>
              <a:off x="4744021" y="2720625"/>
              <a:ext cx="1633061" cy="1632680"/>
            </a:xfrm>
            <a:custGeom>
              <a:avLst/>
              <a:gdLst>
                <a:gd name="connsiteX0" fmla="*/ 1633096 w 1633061"/>
                <a:gd name="connsiteY0" fmla="*/ 886719 h 1632680"/>
                <a:gd name="connsiteX1" fmla="*/ 1633096 w 1633061"/>
                <a:gd name="connsiteY1" fmla="*/ 746130 h 1632680"/>
                <a:gd name="connsiteX2" fmla="*/ 1484506 w 1633061"/>
                <a:gd name="connsiteY2" fmla="*/ 746130 h 1632680"/>
                <a:gd name="connsiteX3" fmla="*/ 1432214 w 1633061"/>
                <a:gd name="connsiteY3" fmla="*/ 542390 h 1632680"/>
                <a:gd name="connsiteX4" fmla="*/ 1558897 w 1633061"/>
                <a:gd name="connsiteY4" fmla="*/ 469238 h 1632680"/>
                <a:gd name="connsiteX5" fmla="*/ 1488507 w 1633061"/>
                <a:gd name="connsiteY5" fmla="*/ 347223 h 1632680"/>
                <a:gd name="connsiteX6" fmla="*/ 1361253 w 1633061"/>
                <a:gd name="connsiteY6" fmla="*/ 420851 h 1632680"/>
                <a:gd name="connsiteX7" fmla="*/ 1212472 w 1633061"/>
                <a:gd name="connsiteY7" fmla="*/ 272166 h 1632680"/>
                <a:gd name="connsiteX8" fmla="*/ 1286101 w 1633061"/>
                <a:gd name="connsiteY8" fmla="*/ 144626 h 1632680"/>
                <a:gd name="connsiteX9" fmla="*/ 1164181 w 1633061"/>
                <a:gd name="connsiteY9" fmla="*/ 74141 h 1632680"/>
                <a:gd name="connsiteX10" fmla="*/ 1090743 w 1633061"/>
                <a:gd name="connsiteY10" fmla="*/ 200919 h 1632680"/>
                <a:gd name="connsiteX11" fmla="*/ 887003 w 1633061"/>
                <a:gd name="connsiteY11" fmla="*/ 148531 h 1632680"/>
                <a:gd name="connsiteX12" fmla="*/ 887003 w 1633061"/>
                <a:gd name="connsiteY12" fmla="*/ 37 h 1632680"/>
                <a:gd name="connsiteX13" fmla="*/ 746128 w 1633061"/>
                <a:gd name="connsiteY13" fmla="*/ 37 h 1632680"/>
                <a:gd name="connsiteX14" fmla="*/ 746128 w 1633061"/>
                <a:gd name="connsiteY14" fmla="*/ 148531 h 1632680"/>
                <a:gd name="connsiteX15" fmla="*/ 542103 w 1633061"/>
                <a:gd name="connsiteY15" fmla="*/ 200919 h 1632680"/>
                <a:gd name="connsiteX16" fmla="*/ 468951 w 1633061"/>
                <a:gd name="connsiteY16" fmla="*/ 74141 h 1632680"/>
                <a:gd name="connsiteX17" fmla="*/ 347031 w 1633061"/>
                <a:gd name="connsiteY17" fmla="*/ 144626 h 1632680"/>
                <a:gd name="connsiteX18" fmla="*/ 420659 w 1633061"/>
                <a:gd name="connsiteY18" fmla="*/ 272071 h 1632680"/>
                <a:gd name="connsiteX19" fmla="*/ 271879 w 1633061"/>
                <a:gd name="connsiteY19" fmla="*/ 420851 h 1632680"/>
                <a:gd name="connsiteX20" fmla="*/ 144339 w 1633061"/>
                <a:gd name="connsiteY20" fmla="*/ 347223 h 1632680"/>
                <a:gd name="connsiteX21" fmla="*/ 73949 w 1633061"/>
                <a:gd name="connsiteY21" fmla="*/ 469238 h 1632680"/>
                <a:gd name="connsiteX22" fmla="*/ 200632 w 1633061"/>
                <a:gd name="connsiteY22" fmla="*/ 542485 h 1632680"/>
                <a:gd name="connsiteX23" fmla="*/ 148339 w 1633061"/>
                <a:gd name="connsiteY23" fmla="*/ 746130 h 1632680"/>
                <a:gd name="connsiteX24" fmla="*/ 35 w 1633061"/>
                <a:gd name="connsiteY24" fmla="*/ 746130 h 1632680"/>
                <a:gd name="connsiteX25" fmla="*/ 35 w 1633061"/>
                <a:gd name="connsiteY25" fmla="*/ 886719 h 1632680"/>
                <a:gd name="connsiteX26" fmla="*/ 148720 w 1633061"/>
                <a:gd name="connsiteY26" fmla="*/ 886719 h 1632680"/>
                <a:gd name="connsiteX27" fmla="*/ 201012 w 1633061"/>
                <a:gd name="connsiteY27" fmla="*/ 1090268 h 1632680"/>
                <a:gd name="connsiteX28" fmla="*/ 74330 w 1633061"/>
                <a:gd name="connsiteY28" fmla="*/ 1163420 h 1632680"/>
                <a:gd name="connsiteX29" fmla="*/ 144720 w 1633061"/>
                <a:gd name="connsiteY29" fmla="*/ 1285435 h 1632680"/>
                <a:gd name="connsiteX30" fmla="*/ 272260 w 1633061"/>
                <a:gd name="connsiteY30" fmla="*/ 1211807 h 1632680"/>
                <a:gd name="connsiteX31" fmla="*/ 421040 w 1633061"/>
                <a:gd name="connsiteY31" fmla="*/ 1360588 h 1632680"/>
                <a:gd name="connsiteX32" fmla="*/ 347412 w 1633061"/>
                <a:gd name="connsiteY32" fmla="*/ 1488128 h 1632680"/>
                <a:gd name="connsiteX33" fmla="*/ 469332 w 1633061"/>
                <a:gd name="connsiteY33" fmla="*/ 1558517 h 1632680"/>
                <a:gd name="connsiteX34" fmla="*/ 542484 w 1633061"/>
                <a:gd name="connsiteY34" fmla="*/ 1431835 h 1632680"/>
                <a:gd name="connsiteX35" fmla="*/ 746128 w 1633061"/>
                <a:gd name="connsiteY35" fmla="*/ 1484127 h 1632680"/>
                <a:gd name="connsiteX36" fmla="*/ 746128 w 1633061"/>
                <a:gd name="connsiteY36" fmla="*/ 1632717 h 1632680"/>
                <a:gd name="connsiteX37" fmla="*/ 887003 w 1633061"/>
                <a:gd name="connsiteY37" fmla="*/ 1632717 h 1632680"/>
                <a:gd name="connsiteX38" fmla="*/ 887003 w 1633061"/>
                <a:gd name="connsiteY38" fmla="*/ 1484127 h 1632680"/>
                <a:gd name="connsiteX39" fmla="*/ 1090743 w 1633061"/>
                <a:gd name="connsiteY39" fmla="*/ 1431740 h 1632680"/>
                <a:gd name="connsiteX40" fmla="*/ 1163895 w 1633061"/>
                <a:gd name="connsiteY40" fmla="*/ 1558517 h 1632680"/>
                <a:gd name="connsiteX41" fmla="*/ 1285815 w 1633061"/>
                <a:gd name="connsiteY41" fmla="*/ 1488128 h 1632680"/>
                <a:gd name="connsiteX42" fmla="*/ 1212187 w 1633061"/>
                <a:gd name="connsiteY42" fmla="*/ 1360588 h 1632680"/>
                <a:gd name="connsiteX43" fmla="*/ 1361253 w 1633061"/>
                <a:gd name="connsiteY43" fmla="*/ 1212093 h 1632680"/>
                <a:gd name="connsiteX44" fmla="*/ 1488793 w 1633061"/>
                <a:gd name="connsiteY44" fmla="*/ 1285721 h 1632680"/>
                <a:gd name="connsiteX45" fmla="*/ 1559182 w 1633061"/>
                <a:gd name="connsiteY45" fmla="*/ 1163706 h 1632680"/>
                <a:gd name="connsiteX46" fmla="*/ 1432500 w 1633061"/>
                <a:gd name="connsiteY46" fmla="*/ 1090554 h 1632680"/>
                <a:gd name="connsiteX47" fmla="*/ 1484506 w 1633061"/>
                <a:gd name="connsiteY47" fmla="*/ 886719 h 1632680"/>
                <a:gd name="connsiteX48" fmla="*/ 816518 w 1633061"/>
                <a:gd name="connsiteY48" fmla="*/ 1350396 h 1632680"/>
                <a:gd name="connsiteX49" fmla="*/ 282451 w 1633061"/>
                <a:gd name="connsiteY49" fmla="*/ 816139 h 1632680"/>
                <a:gd name="connsiteX50" fmla="*/ 816709 w 1633061"/>
                <a:gd name="connsiteY50" fmla="*/ 282072 h 1632680"/>
                <a:gd name="connsiteX51" fmla="*/ 1350775 w 1633061"/>
                <a:gd name="connsiteY51" fmla="*/ 816234 h 1632680"/>
                <a:gd name="connsiteX52" fmla="*/ 816518 w 1633061"/>
                <a:gd name="connsiteY52" fmla="*/ 1350682 h 163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633061" h="1632680">
                  <a:moveTo>
                    <a:pt x="1633096" y="886719"/>
                  </a:moveTo>
                  <a:lnTo>
                    <a:pt x="1633096" y="746130"/>
                  </a:lnTo>
                  <a:lnTo>
                    <a:pt x="1484506" y="746130"/>
                  </a:lnTo>
                  <a:cubicBezTo>
                    <a:pt x="1477948" y="675881"/>
                    <a:pt x="1460298" y="607115"/>
                    <a:pt x="1432214" y="542390"/>
                  </a:cubicBezTo>
                  <a:lnTo>
                    <a:pt x="1558897" y="469238"/>
                  </a:lnTo>
                  <a:lnTo>
                    <a:pt x="1488507" y="347223"/>
                  </a:lnTo>
                  <a:lnTo>
                    <a:pt x="1361253" y="420851"/>
                  </a:lnTo>
                  <a:cubicBezTo>
                    <a:pt x="1319699" y="363849"/>
                    <a:pt x="1269501" y="313684"/>
                    <a:pt x="1212472" y="272166"/>
                  </a:cubicBezTo>
                  <a:lnTo>
                    <a:pt x="1286101" y="144626"/>
                  </a:lnTo>
                  <a:lnTo>
                    <a:pt x="1164181" y="74141"/>
                  </a:lnTo>
                  <a:lnTo>
                    <a:pt x="1090743" y="200919"/>
                  </a:lnTo>
                  <a:cubicBezTo>
                    <a:pt x="1026008" y="172848"/>
                    <a:pt x="957249" y="155168"/>
                    <a:pt x="887003" y="148531"/>
                  </a:cubicBezTo>
                  <a:lnTo>
                    <a:pt x="887003" y="37"/>
                  </a:lnTo>
                  <a:lnTo>
                    <a:pt x="746128" y="37"/>
                  </a:lnTo>
                  <a:lnTo>
                    <a:pt x="746128" y="148531"/>
                  </a:lnTo>
                  <a:cubicBezTo>
                    <a:pt x="675783" y="155129"/>
                    <a:pt x="606924" y="172809"/>
                    <a:pt x="542103" y="200919"/>
                  </a:cubicBezTo>
                  <a:lnTo>
                    <a:pt x="468951" y="74141"/>
                  </a:lnTo>
                  <a:lnTo>
                    <a:pt x="347031" y="144626"/>
                  </a:lnTo>
                  <a:lnTo>
                    <a:pt x="420659" y="272071"/>
                  </a:lnTo>
                  <a:cubicBezTo>
                    <a:pt x="363651" y="313649"/>
                    <a:pt x="313457" y="363843"/>
                    <a:pt x="271879" y="420851"/>
                  </a:cubicBezTo>
                  <a:lnTo>
                    <a:pt x="144339" y="347223"/>
                  </a:lnTo>
                  <a:lnTo>
                    <a:pt x="73949" y="469238"/>
                  </a:lnTo>
                  <a:lnTo>
                    <a:pt x="200632" y="542485"/>
                  </a:lnTo>
                  <a:cubicBezTo>
                    <a:pt x="172540" y="607174"/>
                    <a:pt x="154890" y="675910"/>
                    <a:pt x="148339" y="746130"/>
                  </a:cubicBezTo>
                  <a:lnTo>
                    <a:pt x="35" y="746130"/>
                  </a:lnTo>
                  <a:lnTo>
                    <a:pt x="35" y="886719"/>
                  </a:lnTo>
                  <a:lnTo>
                    <a:pt x="148720" y="886719"/>
                  </a:lnTo>
                  <a:cubicBezTo>
                    <a:pt x="155291" y="956905"/>
                    <a:pt x="172940" y="1025606"/>
                    <a:pt x="201012" y="1090268"/>
                  </a:cubicBezTo>
                  <a:lnTo>
                    <a:pt x="74330" y="1163420"/>
                  </a:lnTo>
                  <a:lnTo>
                    <a:pt x="144720" y="1285435"/>
                  </a:lnTo>
                  <a:lnTo>
                    <a:pt x="272260" y="1211807"/>
                  </a:lnTo>
                  <a:cubicBezTo>
                    <a:pt x="313812" y="1268838"/>
                    <a:pt x="364009" y="1319035"/>
                    <a:pt x="421040" y="1360588"/>
                  </a:cubicBezTo>
                  <a:lnTo>
                    <a:pt x="347412" y="1488128"/>
                  </a:lnTo>
                  <a:lnTo>
                    <a:pt x="469332" y="1558517"/>
                  </a:lnTo>
                  <a:lnTo>
                    <a:pt x="542484" y="1431835"/>
                  </a:lnTo>
                  <a:cubicBezTo>
                    <a:pt x="607173" y="1459926"/>
                    <a:pt x="675908" y="1477576"/>
                    <a:pt x="746128" y="1484127"/>
                  </a:cubicBezTo>
                  <a:lnTo>
                    <a:pt x="746128" y="1632717"/>
                  </a:lnTo>
                  <a:lnTo>
                    <a:pt x="887003" y="1632717"/>
                  </a:lnTo>
                  <a:lnTo>
                    <a:pt x="887003" y="1484127"/>
                  </a:lnTo>
                  <a:cubicBezTo>
                    <a:pt x="957265" y="1477581"/>
                    <a:pt x="1026038" y="1459898"/>
                    <a:pt x="1090743" y="1431740"/>
                  </a:cubicBezTo>
                  <a:lnTo>
                    <a:pt x="1163895" y="1558517"/>
                  </a:lnTo>
                  <a:lnTo>
                    <a:pt x="1285815" y="1488128"/>
                  </a:lnTo>
                  <a:lnTo>
                    <a:pt x="1212187" y="1360588"/>
                  </a:lnTo>
                  <a:cubicBezTo>
                    <a:pt x="1269297" y="1319145"/>
                    <a:pt x="1319591" y="1269044"/>
                    <a:pt x="1361253" y="1212093"/>
                  </a:cubicBezTo>
                  <a:lnTo>
                    <a:pt x="1488793" y="1285721"/>
                  </a:lnTo>
                  <a:lnTo>
                    <a:pt x="1559182" y="1163706"/>
                  </a:lnTo>
                  <a:lnTo>
                    <a:pt x="1432500" y="1090554"/>
                  </a:lnTo>
                  <a:cubicBezTo>
                    <a:pt x="1460503" y="1025786"/>
                    <a:pt x="1478056" y="956986"/>
                    <a:pt x="1484506" y="886719"/>
                  </a:cubicBezTo>
                  <a:close/>
                  <a:moveTo>
                    <a:pt x="816518" y="1350396"/>
                  </a:moveTo>
                  <a:cubicBezTo>
                    <a:pt x="521509" y="1350343"/>
                    <a:pt x="282399" y="1111148"/>
                    <a:pt x="282451" y="816139"/>
                  </a:cubicBezTo>
                  <a:cubicBezTo>
                    <a:pt x="282504" y="521129"/>
                    <a:pt x="521699" y="282019"/>
                    <a:pt x="816709" y="282072"/>
                  </a:cubicBezTo>
                  <a:cubicBezTo>
                    <a:pt x="1111681" y="282125"/>
                    <a:pt x="1350775" y="521262"/>
                    <a:pt x="1350775" y="816234"/>
                  </a:cubicBezTo>
                  <a:cubicBezTo>
                    <a:pt x="1350670" y="1111283"/>
                    <a:pt x="1111567" y="1350472"/>
                    <a:pt x="816518" y="1350682"/>
                  </a:cubicBezTo>
                  <a:close/>
                </a:path>
              </a:pathLst>
            </a:custGeom>
            <a:solidFill>
              <a:srgbClr val="E6EDEC"/>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63" name="Graphic 81">
            <a:extLst>
              <a:ext uri="{FF2B5EF4-FFF2-40B4-BE49-F238E27FC236}">
                <a16:creationId xmlns:a16="http://schemas.microsoft.com/office/drawing/2014/main" id="{526FDBB4-5FFF-4DA6-A7F1-0A49693E95DB}"/>
              </a:ext>
            </a:extLst>
          </p:cNvPr>
          <p:cNvGrpSpPr/>
          <p:nvPr/>
        </p:nvGrpSpPr>
        <p:grpSpPr>
          <a:xfrm>
            <a:off x="9523141" y="5341232"/>
            <a:ext cx="1516515" cy="1516768"/>
            <a:chOff x="6670833" y="2472690"/>
            <a:chExt cx="1139380" cy="1139570"/>
          </a:xfrm>
          <a:solidFill>
            <a:srgbClr val="E6EDEC"/>
          </a:solidFill>
        </p:grpSpPr>
        <p:sp>
          <p:nvSpPr>
            <p:cNvPr id="64" name="Freeform: Shape 63">
              <a:extLst>
                <a:ext uri="{FF2B5EF4-FFF2-40B4-BE49-F238E27FC236}">
                  <a16:creationId xmlns:a16="http://schemas.microsoft.com/office/drawing/2014/main" id="{76E7E7D7-144B-41AE-A801-A9D05616F63A}"/>
                </a:ext>
              </a:extLst>
            </p:cNvPr>
            <p:cNvSpPr/>
            <p:nvPr/>
          </p:nvSpPr>
          <p:spPr>
            <a:xfrm>
              <a:off x="6941534" y="2743485"/>
              <a:ext cx="598169" cy="598169"/>
            </a:xfrm>
            <a:custGeom>
              <a:avLst/>
              <a:gdLst>
                <a:gd name="connsiteX0" fmla="*/ 299120 w 598169"/>
                <a:gd name="connsiteY0" fmla="*/ 37 h 598169"/>
                <a:gd name="connsiteX1" fmla="*/ 35 w 598169"/>
                <a:gd name="connsiteY1" fmla="*/ 299122 h 598169"/>
                <a:gd name="connsiteX2" fmla="*/ 299120 w 598169"/>
                <a:gd name="connsiteY2" fmla="*/ 598207 h 598169"/>
                <a:gd name="connsiteX3" fmla="*/ 598205 w 598169"/>
                <a:gd name="connsiteY3" fmla="*/ 299122 h 598169"/>
                <a:gd name="connsiteX4" fmla="*/ 299120 w 598169"/>
                <a:gd name="connsiteY4" fmla="*/ 37 h 598169"/>
                <a:gd name="connsiteX5" fmla="*/ 299120 w 598169"/>
                <a:gd name="connsiteY5" fmla="*/ 499813 h 598169"/>
                <a:gd name="connsiteX6" fmla="*/ 98333 w 598169"/>
                <a:gd name="connsiteY6" fmla="*/ 299026 h 598169"/>
                <a:gd name="connsiteX7" fmla="*/ 299120 w 598169"/>
                <a:gd name="connsiteY7" fmla="*/ 98239 h 598169"/>
                <a:gd name="connsiteX8" fmla="*/ 499907 w 598169"/>
                <a:gd name="connsiteY8" fmla="*/ 299026 h 598169"/>
                <a:gd name="connsiteX9" fmla="*/ 499907 w 598169"/>
                <a:gd name="connsiteY9" fmla="*/ 299122 h 598169"/>
                <a:gd name="connsiteX10" fmla="*/ 299120 w 598169"/>
                <a:gd name="connsiteY10" fmla="*/ 499813 h 598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8169" h="598169">
                  <a:moveTo>
                    <a:pt x="299120" y="37"/>
                  </a:moveTo>
                  <a:cubicBezTo>
                    <a:pt x="133940" y="37"/>
                    <a:pt x="35" y="133942"/>
                    <a:pt x="35" y="299122"/>
                  </a:cubicBezTo>
                  <a:cubicBezTo>
                    <a:pt x="35" y="464302"/>
                    <a:pt x="133940" y="598207"/>
                    <a:pt x="299120" y="598207"/>
                  </a:cubicBezTo>
                  <a:cubicBezTo>
                    <a:pt x="464300" y="598207"/>
                    <a:pt x="598205" y="464302"/>
                    <a:pt x="598205" y="299122"/>
                  </a:cubicBezTo>
                  <a:cubicBezTo>
                    <a:pt x="598047" y="134007"/>
                    <a:pt x="464235" y="194"/>
                    <a:pt x="299120" y="37"/>
                  </a:cubicBezTo>
                  <a:close/>
                  <a:moveTo>
                    <a:pt x="299120" y="499813"/>
                  </a:moveTo>
                  <a:cubicBezTo>
                    <a:pt x="188228" y="499813"/>
                    <a:pt x="98333" y="409918"/>
                    <a:pt x="98333" y="299026"/>
                  </a:cubicBezTo>
                  <a:cubicBezTo>
                    <a:pt x="98333" y="188135"/>
                    <a:pt x="188228" y="98239"/>
                    <a:pt x="299120" y="98239"/>
                  </a:cubicBezTo>
                  <a:cubicBezTo>
                    <a:pt x="410012" y="98239"/>
                    <a:pt x="499907" y="188135"/>
                    <a:pt x="499907" y="299026"/>
                  </a:cubicBezTo>
                  <a:cubicBezTo>
                    <a:pt x="499907" y="299058"/>
                    <a:pt x="499907" y="299090"/>
                    <a:pt x="499907" y="299122"/>
                  </a:cubicBezTo>
                  <a:cubicBezTo>
                    <a:pt x="499750" y="409933"/>
                    <a:pt x="409931" y="499709"/>
                    <a:pt x="299120" y="499813"/>
                  </a:cubicBezTo>
                  <a:close/>
                </a:path>
              </a:pathLst>
            </a:custGeom>
            <a:solidFill>
              <a:srgbClr val="E6EDEC"/>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Shape 64">
              <a:extLst>
                <a:ext uri="{FF2B5EF4-FFF2-40B4-BE49-F238E27FC236}">
                  <a16:creationId xmlns:a16="http://schemas.microsoft.com/office/drawing/2014/main" id="{F3686E3E-1E71-4BF8-9709-9193671DC0C3}"/>
                </a:ext>
              </a:extLst>
            </p:cNvPr>
            <p:cNvSpPr/>
            <p:nvPr/>
          </p:nvSpPr>
          <p:spPr>
            <a:xfrm>
              <a:off x="6670833" y="2472690"/>
              <a:ext cx="1139380" cy="1139570"/>
            </a:xfrm>
            <a:custGeom>
              <a:avLst/>
              <a:gdLst>
                <a:gd name="connsiteX0" fmla="*/ 1139415 w 1139380"/>
                <a:gd name="connsiteY0" fmla="*/ 619066 h 1139570"/>
                <a:gd name="connsiteX1" fmla="*/ 1139415 w 1139380"/>
                <a:gd name="connsiteY1" fmla="*/ 520673 h 1139570"/>
                <a:gd name="connsiteX2" fmla="*/ 1035974 w 1139380"/>
                <a:gd name="connsiteY2" fmla="*/ 520673 h 1139570"/>
                <a:gd name="connsiteX3" fmla="*/ 999398 w 1139380"/>
                <a:gd name="connsiteY3" fmla="*/ 378560 h 1139570"/>
                <a:gd name="connsiteX4" fmla="*/ 1087885 w 1139380"/>
                <a:gd name="connsiteY4" fmla="*/ 327506 h 1139570"/>
                <a:gd name="connsiteX5" fmla="*/ 1038736 w 1139380"/>
                <a:gd name="connsiteY5" fmla="*/ 242353 h 1139570"/>
                <a:gd name="connsiteX6" fmla="*/ 949677 w 1139380"/>
                <a:gd name="connsiteY6" fmla="*/ 293788 h 1139570"/>
                <a:gd name="connsiteX7" fmla="*/ 845950 w 1139380"/>
                <a:gd name="connsiteY7" fmla="*/ 189965 h 1139570"/>
                <a:gd name="connsiteX8" fmla="*/ 897290 w 1139380"/>
                <a:gd name="connsiteY8" fmla="*/ 101002 h 1139570"/>
                <a:gd name="connsiteX9" fmla="*/ 812232 w 1139380"/>
                <a:gd name="connsiteY9" fmla="*/ 51853 h 1139570"/>
                <a:gd name="connsiteX10" fmla="*/ 761178 w 1139380"/>
                <a:gd name="connsiteY10" fmla="*/ 140245 h 1139570"/>
                <a:gd name="connsiteX11" fmla="*/ 618970 w 1139380"/>
                <a:gd name="connsiteY11" fmla="*/ 103764 h 1139570"/>
                <a:gd name="connsiteX12" fmla="*/ 618969 w 1139380"/>
                <a:gd name="connsiteY12" fmla="*/ 37 h 1139570"/>
                <a:gd name="connsiteX13" fmla="*/ 520290 w 1139380"/>
                <a:gd name="connsiteY13" fmla="*/ 37 h 1139570"/>
                <a:gd name="connsiteX14" fmla="*/ 520290 w 1139380"/>
                <a:gd name="connsiteY14" fmla="*/ 103764 h 1139570"/>
                <a:gd name="connsiteX15" fmla="*/ 378177 w 1139380"/>
                <a:gd name="connsiteY15" fmla="*/ 140245 h 1139570"/>
                <a:gd name="connsiteX16" fmla="*/ 327123 w 1139380"/>
                <a:gd name="connsiteY16" fmla="*/ 51853 h 1139570"/>
                <a:gd name="connsiteX17" fmla="*/ 242065 w 1139380"/>
                <a:gd name="connsiteY17" fmla="*/ 101002 h 1139570"/>
                <a:gd name="connsiteX18" fmla="*/ 293405 w 1139380"/>
                <a:gd name="connsiteY18" fmla="*/ 189965 h 1139570"/>
                <a:gd name="connsiteX19" fmla="*/ 189582 w 1139380"/>
                <a:gd name="connsiteY19" fmla="*/ 293788 h 1139570"/>
                <a:gd name="connsiteX20" fmla="*/ 100619 w 1139380"/>
                <a:gd name="connsiteY20" fmla="*/ 242353 h 1139570"/>
                <a:gd name="connsiteX21" fmla="*/ 51470 w 1139380"/>
                <a:gd name="connsiteY21" fmla="*/ 327506 h 1139570"/>
                <a:gd name="connsiteX22" fmla="*/ 139862 w 1139380"/>
                <a:gd name="connsiteY22" fmla="*/ 378655 h 1139570"/>
                <a:gd name="connsiteX23" fmla="*/ 103381 w 1139380"/>
                <a:gd name="connsiteY23" fmla="*/ 520673 h 1139570"/>
                <a:gd name="connsiteX24" fmla="*/ 35 w 1139380"/>
                <a:gd name="connsiteY24" fmla="*/ 520673 h 1139570"/>
                <a:gd name="connsiteX25" fmla="*/ 35 w 1139380"/>
                <a:gd name="connsiteY25" fmla="*/ 619066 h 1139570"/>
                <a:gd name="connsiteX26" fmla="*/ 103762 w 1139380"/>
                <a:gd name="connsiteY26" fmla="*/ 619066 h 1139570"/>
                <a:gd name="connsiteX27" fmla="*/ 140243 w 1139380"/>
                <a:gd name="connsiteY27" fmla="*/ 761084 h 1139570"/>
                <a:gd name="connsiteX28" fmla="*/ 51851 w 1139380"/>
                <a:gd name="connsiteY28" fmla="*/ 812138 h 1139570"/>
                <a:gd name="connsiteX29" fmla="*/ 101000 w 1139380"/>
                <a:gd name="connsiteY29" fmla="*/ 897292 h 1139570"/>
                <a:gd name="connsiteX30" fmla="*/ 189964 w 1139380"/>
                <a:gd name="connsiteY30" fmla="*/ 845952 h 1139570"/>
                <a:gd name="connsiteX31" fmla="*/ 293786 w 1139380"/>
                <a:gd name="connsiteY31" fmla="*/ 949774 h 1139570"/>
                <a:gd name="connsiteX32" fmla="*/ 242446 w 1139380"/>
                <a:gd name="connsiteY32" fmla="*/ 1038738 h 1139570"/>
                <a:gd name="connsiteX33" fmla="*/ 327505 w 1139380"/>
                <a:gd name="connsiteY33" fmla="*/ 1087887 h 1139570"/>
                <a:gd name="connsiteX34" fmla="*/ 378558 w 1139380"/>
                <a:gd name="connsiteY34" fmla="*/ 999495 h 1139570"/>
                <a:gd name="connsiteX35" fmla="*/ 520290 w 1139380"/>
                <a:gd name="connsiteY35" fmla="*/ 1035976 h 1139570"/>
                <a:gd name="connsiteX36" fmla="*/ 520290 w 1139380"/>
                <a:gd name="connsiteY36" fmla="*/ 1139608 h 1139570"/>
                <a:gd name="connsiteX37" fmla="*/ 618589 w 1139380"/>
                <a:gd name="connsiteY37" fmla="*/ 1139608 h 1139570"/>
                <a:gd name="connsiteX38" fmla="*/ 618589 w 1139380"/>
                <a:gd name="connsiteY38" fmla="*/ 1035976 h 1139570"/>
                <a:gd name="connsiteX39" fmla="*/ 760797 w 1139380"/>
                <a:gd name="connsiteY39" fmla="*/ 999400 h 1139570"/>
                <a:gd name="connsiteX40" fmla="*/ 811851 w 1139380"/>
                <a:gd name="connsiteY40" fmla="*/ 1087887 h 1139570"/>
                <a:gd name="connsiteX41" fmla="*/ 896909 w 1139380"/>
                <a:gd name="connsiteY41" fmla="*/ 1038738 h 1139570"/>
                <a:gd name="connsiteX42" fmla="*/ 845569 w 1139380"/>
                <a:gd name="connsiteY42" fmla="*/ 949774 h 1139570"/>
                <a:gd name="connsiteX43" fmla="*/ 949392 w 1139380"/>
                <a:gd name="connsiteY43" fmla="*/ 845952 h 1139570"/>
                <a:gd name="connsiteX44" fmla="*/ 1038355 w 1139380"/>
                <a:gd name="connsiteY44" fmla="*/ 897292 h 1139570"/>
                <a:gd name="connsiteX45" fmla="*/ 1087504 w 1139380"/>
                <a:gd name="connsiteY45" fmla="*/ 812138 h 1139570"/>
                <a:gd name="connsiteX46" fmla="*/ 999112 w 1139380"/>
                <a:gd name="connsiteY46" fmla="*/ 761084 h 1139570"/>
                <a:gd name="connsiteX47" fmla="*/ 1035593 w 1139380"/>
                <a:gd name="connsiteY47" fmla="*/ 619066 h 1139570"/>
                <a:gd name="connsiteX48" fmla="*/ 569630 w 1139380"/>
                <a:gd name="connsiteY48" fmla="*/ 942916 h 1139570"/>
                <a:gd name="connsiteX49" fmla="*/ 196822 w 1139380"/>
                <a:gd name="connsiteY49" fmla="*/ 570108 h 1139570"/>
                <a:gd name="connsiteX50" fmla="*/ 569630 w 1139380"/>
                <a:gd name="connsiteY50" fmla="*/ 197299 h 1139570"/>
                <a:gd name="connsiteX51" fmla="*/ 942439 w 1139380"/>
                <a:gd name="connsiteY51" fmla="*/ 570108 h 1139570"/>
                <a:gd name="connsiteX52" fmla="*/ 942439 w 1139380"/>
                <a:gd name="connsiteY52" fmla="*/ 570203 h 1139570"/>
                <a:gd name="connsiteX53" fmla="*/ 569821 w 1139380"/>
                <a:gd name="connsiteY53" fmla="*/ 942631 h 1139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139380" h="1139570">
                  <a:moveTo>
                    <a:pt x="1139415" y="619066"/>
                  </a:moveTo>
                  <a:lnTo>
                    <a:pt x="1139415" y="520673"/>
                  </a:lnTo>
                  <a:lnTo>
                    <a:pt x="1035974" y="520673"/>
                  </a:lnTo>
                  <a:cubicBezTo>
                    <a:pt x="1031352" y="471670"/>
                    <a:pt x="1019007" y="423706"/>
                    <a:pt x="999398" y="378560"/>
                  </a:cubicBezTo>
                  <a:lnTo>
                    <a:pt x="1087885" y="327506"/>
                  </a:lnTo>
                  <a:lnTo>
                    <a:pt x="1038736" y="242353"/>
                  </a:lnTo>
                  <a:lnTo>
                    <a:pt x="949677" y="293788"/>
                  </a:lnTo>
                  <a:cubicBezTo>
                    <a:pt x="920721" y="253988"/>
                    <a:pt x="885723" y="218958"/>
                    <a:pt x="845950" y="189965"/>
                  </a:cubicBezTo>
                  <a:lnTo>
                    <a:pt x="897290" y="101002"/>
                  </a:lnTo>
                  <a:lnTo>
                    <a:pt x="812232" y="51853"/>
                  </a:lnTo>
                  <a:lnTo>
                    <a:pt x="761178" y="140245"/>
                  </a:lnTo>
                  <a:cubicBezTo>
                    <a:pt x="715993" y="120669"/>
                    <a:pt x="667998" y="108357"/>
                    <a:pt x="618970" y="103764"/>
                  </a:cubicBezTo>
                  <a:lnTo>
                    <a:pt x="618969" y="37"/>
                  </a:lnTo>
                  <a:lnTo>
                    <a:pt x="520290" y="37"/>
                  </a:lnTo>
                  <a:lnTo>
                    <a:pt x="520290" y="103764"/>
                  </a:lnTo>
                  <a:cubicBezTo>
                    <a:pt x="471291" y="108345"/>
                    <a:pt x="423325" y="120658"/>
                    <a:pt x="378177" y="140245"/>
                  </a:cubicBezTo>
                  <a:lnTo>
                    <a:pt x="327123" y="51853"/>
                  </a:lnTo>
                  <a:lnTo>
                    <a:pt x="242065" y="101002"/>
                  </a:lnTo>
                  <a:lnTo>
                    <a:pt x="293405" y="189965"/>
                  </a:lnTo>
                  <a:cubicBezTo>
                    <a:pt x="253624" y="218982"/>
                    <a:pt x="218599" y="254007"/>
                    <a:pt x="189582" y="293788"/>
                  </a:cubicBezTo>
                  <a:lnTo>
                    <a:pt x="100619" y="242353"/>
                  </a:lnTo>
                  <a:lnTo>
                    <a:pt x="51470" y="327506"/>
                  </a:lnTo>
                  <a:lnTo>
                    <a:pt x="139862" y="378655"/>
                  </a:lnTo>
                  <a:cubicBezTo>
                    <a:pt x="120275" y="423770"/>
                    <a:pt x="107962" y="471704"/>
                    <a:pt x="103381" y="520673"/>
                  </a:cubicBezTo>
                  <a:lnTo>
                    <a:pt x="35" y="520673"/>
                  </a:lnTo>
                  <a:lnTo>
                    <a:pt x="35" y="619066"/>
                  </a:lnTo>
                  <a:lnTo>
                    <a:pt x="103762" y="619066"/>
                  </a:lnTo>
                  <a:cubicBezTo>
                    <a:pt x="108354" y="668034"/>
                    <a:pt x="120667" y="715966"/>
                    <a:pt x="140243" y="761084"/>
                  </a:cubicBezTo>
                  <a:lnTo>
                    <a:pt x="51851" y="812138"/>
                  </a:lnTo>
                  <a:lnTo>
                    <a:pt x="101000" y="897292"/>
                  </a:lnTo>
                  <a:lnTo>
                    <a:pt x="189964" y="845952"/>
                  </a:lnTo>
                  <a:cubicBezTo>
                    <a:pt x="218980" y="885732"/>
                    <a:pt x="254006" y="920758"/>
                    <a:pt x="293786" y="949774"/>
                  </a:cubicBezTo>
                  <a:lnTo>
                    <a:pt x="242446" y="1038738"/>
                  </a:lnTo>
                  <a:lnTo>
                    <a:pt x="327505" y="1087887"/>
                  </a:lnTo>
                  <a:lnTo>
                    <a:pt x="378558" y="999495"/>
                  </a:lnTo>
                  <a:cubicBezTo>
                    <a:pt x="423601" y="1019000"/>
                    <a:pt x="471428" y="1031310"/>
                    <a:pt x="520290" y="1035976"/>
                  </a:cubicBezTo>
                  <a:lnTo>
                    <a:pt x="520290" y="1139608"/>
                  </a:lnTo>
                  <a:lnTo>
                    <a:pt x="618589" y="1139608"/>
                  </a:lnTo>
                  <a:lnTo>
                    <a:pt x="618589" y="1035976"/>
                  </a:lnTo>
                  <a:cubicBezTo>
                    <a:pt x="667622" y="1031351"/>
                    <a:pt x="715617" y="1019007"/>
                    <a:pt x="760797" y="999400"/>
                  </a:cubicBezTo>
                  <a:lnTo>
                    <a:pt x="811851" y="1087887"/>
                  </a:lnTo>
                  <a:lnTo>
                    <a:pt x="896909" y="1038738"/>
                  </a:lnTo>
                  <a:lnTo>
                    <a:pt x="845569" y="949774"/>
                  </a:lnTo>
                  <a:cubicBezTo>
                    <a:pt x="885350" y="920758"/>
                    <a:pt x="920375" y="885732"/>
                    <a:pt x="949392" y="845952"/>
                  </a:cubicBezTo>
                  <a:lnTo>
                    <a:pt x="1038355" y="897292"/>
                  </a:lnTo>
                  <a:lnTo>
                    <a:pt x="1087504" y="812138"/>
                  </a:lnTo>
                  <a:lnTo>
                    <a:pt x="999112" y="761084"/>
                  </a:lnTo>
                  <a:cubicBezTo>
                    <a:pt x="1018655" y="715954"/>
                    <a:pt x="1030966" y="668028"/>
                    <a:pt x="1035593" y="619066"/>
                  </a:cubicBezTo>
                  <a:close/>
                  <a:moveTo>
                    <a:pt x="569630" y="942916"/>
                  </a:moveTo>
                  <a:cubicBezTo>
                    <a:pt x="363733" y="942916"/>
                    <a:pt x="196821" y="776004"/>
                    <a:pt x="196822" y="570108"/>
                  </a:cubicBezTo>
                  <a:cubicBezTo>
                    <a:pt x="196822" y="364211"/>
                    <a:pt x="363734" y="197299"/>
                    <a:pt x="569630" y="197299"/>
                  </a:cubicBezTo>
                  <a:cubicBezTo>
                    <a:pt x="775527" y="197299"/>
                    <a:pt x="942439" y="364211"/>
                    <a:pt x="942439" y="570108"/>
                  </a:cubicBezTo>
                  <a:cubicBezTo>
                    <a:pt x="942439" y="570140"/>
                    <a:pt x="942439" y="570171"/>
                    <a:pt x="942439" y="570203"/>
                  </a:cubicBezTo>
                  <a:cubicBezTo>
                    <a:pt x="942071" y="775811"/>
                    <a:pt x="775429" y="942368"/>
                    <a:pt x="569821" y="942631"/>
                  </a:cubicBezTo>
                  <a:close/>
                </a:path>
              </a:pathLst>
            </a:custGeom>
            <a:solidFill>
              <a:srgbClr val="E6EDEC"/>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60" name="Graphic 81">
            <a:extLst>
              <a:ext uri="{FF2B5EF4-FFF2-40B4-BE49-F238E27FC236}">
                <a16:creationId xmlns:a16="http://schemas.microsoft.com/office/drawing/2014/main" id="{D19ED0DA-1B44-40FE-97F3-B891E7788C18}"/>
              </a:ext>
            </a:extLst>
          </p:cNvPr>
          <p:cNvGrpSpPr/>
          <p:nvPr/>
        </p:nvGrpSpPr>
        <p:grpSpPr>
          <a:xfrm>
            <a:off x="4501346" y="3359150"/>
            <a:ext cx="2173604" cy="2173097"/>
            <a:chOff x="4920974" y="2720625"/>
            <a:chExt cx="1633061" cy="1632680"/>
          </a:xfrm>
          <a:solidFill>
            <a:srgbClr val="E6EDEC"/>
          </a:solidFill>
        </p:grpSpPr>
        <p:sp>
          <p:nvSpPr>
            <p:cNvPr id="62" name="Freeform: Shape 61">
              <a:extLst>
                <a:ext uri="{FF2B5EF4-FFF2-40B4-BE49-F238E27FC236}">
                  <a16:creationId xmlns:a16="http://schemas.microsoft.com/office/drawing/2014/main" id="{B71B5728-02B0-4D8C-A250-109288C5F729}"/>
                </a:ext>
              </a:extLst>
            </p:cNvPr>
            <p:cNvSpPr/>
            <p:nvPr/>
          </p:nvSpPr>
          <p:spPr>
            <a:xfrm>
              <a:off x="4920974" y="2720625"/>
              <a:ext cx="1633061" cy="1632680"/>
            </a:xfrm>
            <a:custGeom>
              <a:avLst/>
              <a:gdLst>
                <a:gd name="connsiteX0" fmla="*/ 1633096 w 1633061"/>
                <a:gd name="connsiteY0" fmla="*/ 886719 h 1632680"/>
                <a:gd name="connsiteX1" fmla="*/ 1633096 w 1633061"/>
                <a:gd name="connsiteY1" fmla="*/ 746130 h 1632680"/>
                <a:gd name="connsiteX2" fmla="*/ 1484506 w 1633061"/>
                <a:gd name="connsiteY2" fmla="*/ 746130 h 1632680"/>
                <a:gd name="connsiteX3" fmla="*/ 1432214 w 1633061"/>
                <a:gd name="connsiteY3" fmla="*/ 542390 h 1632680"/>
                <a:gd name="connsiteX4" fmla="*/ 1558897 w 1633061"/>
                <a:gd name="connsiteY4" fmla="*/ 469238 h 1632680"/>
                <a:gd name="connsiteX5" fmla="*/ 1488507 w 1633061"/>
                <a:gd name="connsiteY5" fmla="*/ 347223 h 1632680"/>
                <a:gd name="connsiteX6" fmla="*/ 1361253 w 1633061"/>
                <a:gd name="connsiteY6" fmla="*/ 420851 h 1632680"/>
                <a:gd name="connsiteX7" fmla="*/ 1212472 w 1633061"/>
                <a:gd name="connsiteY7" fmla="*/ 272166 h 1632680"/>
                <a:gd name="connsiteX8" fmla="*/ 1286101 w 1633061"/>
                <a:gd name="connsiteY8" fmla="*/ 144626 h 1632680"/>
                <a:gd name="connsiteX9" fmla="*/ 1164181 w 1633061"/>
                <a:gd name="connsiteY9" fmla="*/ 74141 h 1632680"/>
                <a:gd name="connsiteX10" fmla="*/ 1090743 w 1633061"/>
                <a:gd name="connsiteY10" fmla="*/ 200919 h 1632680"/>
                <a:gd name="connsiteX11" fmla="*/ 887003 w 1633061"/>
                <a:gd name="connsiteY11" fmla="*/ 148531 h 1632680"/>
                <a:gd name="connsiteX12" fmla="*/ 887003 w 1633061"/>
                <a:gd name="connsiteY12" fmla="*/ 37 h 1632680"/>
                <a:gd name="connsiteX13" fmla="*/ 746128 w 1633061"/>
                <a:gd name="connsiteY13" fmla="*/ 37 h 1632680"/>
                <a:gd name="connsiteX14" fmla="*/ 746128 w 1633061"/>
                <a:gd name="connsiteY14" fmla="*/ 148531 h 1632680"/>
                <a:gd name="connsiteX15" fmla="*/ 542103 w 1633061"/>
                <a:gd name="connsiteY15" fmla="*/ 200919 h 1632680"/>
                <a:gd name="connsiteX16" fmla="*/ 468951 w 1633061"/>
                <a:gd name="connsiteY16" fmla="*/ 74141 h 1632680"/>
                <a:gd name="connsiteX17" fmla="*/ 347031 w 1633061"/>
                <a:gd name="connsiteY17" fmla="*/ 144626 h 1632680"/>
                <a:gd name="connsiteX18" fmla="*/ 420659 w 1633061"/>
                <a:gd name="connsiteY18" fmla="*/ 272071 h 1632680"/>
                <a:gd name="connsiteX19" fmla="*/ 271879 w 1633061"/>
                <a:gd name="connsiteY19" fmla="*/ 420851 h 1632680"/>
                <a:gd name="connsiteX20" fmla="*/ 144339 w 1633061"/>
                <a:gd name="connsiteY20" fmla="*/ 347223 h 1632680"/>
                <a:gd name="connsiteX21" fmla="*/ 73949 w 1633061"/>
                <a:gd name="connsiteY21" fmla="*/ 469238 h 1632680"/>
                <a:gd name="connsiteX22" fmla="*/ 200632 w 1633061"/>
                <a:gd name="connsiteY22" fmla="*/ 542485 h 1632680"/>
                <a:gd name="connsiteX23" fmla="*/ 148339 w 1633061"/>
                <a:gd name="connsiteY23" fmla="*/ 746130 h 1632680"/>
                <a:gd name="connsiteX24" fmla="*/ 35 w 1633061"/>
                <a:gd name="connsiteY24" fmla="*/ 746130 h 1632680"/>
                <a:gd name="connsiteX25" fmla="*/ 35 w 1633061"/>
                <a:gd name="connsiteY25" fmla="*/ 886719 h 1632680"/>
                <a:gd name="connsiteX26" fmla="*/ 148720 w 1633061"/>
                <a:gd name="connsiteY26" fmla="*/ 886719 h 1632680"/>
                <a:gd name="connsiteX27" fmla="*/ 201012 w 1633061"/>
                <a:gd name="connsiteY27" fmla="*/ 1090268 h 1632680"/>
                <a:gd name="connsiteX28" fmla="*/ 74330 w 1633061"/>
                <a:gd name="connsiteY28" fmla="*/ 1163420 h 1632680"/>
                <a:gd name="connsiteX29" fmla="*/ 144720 w 1633061"/>
                <a:gd name="connsiteY29" fmla="*/ 1285435 h 1632680"/>
                <a:gd name="connsiteX30" fmla="*/ 272260 w 1633061"/>
                <a:gd name="connsiteY30" fmla="*/ 1211807 h 1632680"/>
                <a:gd name="connsiteX31" fmla="*/ 421040 w 1633061"/>
                <a:gd name="connsiteY31" fmla="*/ 1360588 h 1632680"/>
                <a:gd name="connsiteX32" fmla="*/ 347412 w 1633061"/>
                <a:gd name="connsiteY32" fmla="*/ 1488128 h 1632680"/>
                <a:gd name="connsiteX33" fmla="*/ 469332 w 1633061"/>
                <a:gd name="connsiteY33" fmla="*/ 1558517 h 1632680"/>
                <a:gd name="connsiteX34" fmla="*/ 542484 w 1633061"/>
                <a:gd name="connsiteY34" fmla="*/ 1431835 h 1632680"/>
                <a:gd name="connsiteX35" fmla="*/ 746128 w 1633061"/>
                <a:gd name="connsiteY35" fmla="*/ 1484127 h 1632680"/>
                <a:gd name="connsiteX36" fmla="*/ 746128 w 1633061"/>
                <a:gd name="connsiteY36" fmla="*/ 1632717 h 1632680"/>
                <a:gd name="connsiteX37" fmla="*/ 887003 w 1633061"/>
                <a:gd name="connsiteY37" fmla="*/ 1632717 h 1632680"/>
                <a:gd name="connsiteX38" fmla="*/ 887003 w 1633061"/>
                <a:gd name="connsiteY38" fmla="*/ 1484127 h 1632680"/>
                <a:gd name="connsiteX39" fmla="*/ 1090743 w 1633061"/>
                <a:gd name="connsiteY39" fmla="*/ 1431740 h 1632680"/>
                <a:gd name="connsiteX40" fmla="*/ 1163895 w 1633061"/>
                <a:gd name="connsiteY40" fmla="*/ 1558517 h 1632680"/>
                <a:gd name="connsiteX41" fmla="*/ 1285815 w 1633061"/>
                <a:gd name="connsiteY41" fmla="*/ 1488128 h 1632680"/>
                <a:gd name="connsiteX42" fmla="*/ 1212187 w 1633061"/>
                <a:gd name="connsiteY42" fmla="*/ 1360588 h 1632680"/>
                <a:gd name="connsiteX43" fmla="*/ 1361253 w 1633061"/>
                <a:gd name="connsiteY43" fmla="*/ 1212093 h 1632680"/>
                <a:gd name="connsiteX44" fmla="*/ 1488793 w 1633061"/>
                <a:gd name="connsiteY44" fmla="*/ 1285721 h 1632680"/>
                <a:gd name="connsiteX45" fmla="*/ 1559182 w 1633061"/>
                <a:gd name="connsiteY45" fmla="*/ 1163706 h 1632680"/>
                <a:gd name="connsiteX46" fmla="*/ 1432500 w 1633061"/>
                <a:gd name="connsiteY46" fmla="*/ 1090554 h 1632680"/>
                <a:gd name="connsiteX47" fmla="*/ 1484506 w 1633061"/>
                <a:gd name="connsiteY47" fmla="*/ 886719 h 1632680"/>
                <a:gd name="connsiteX48" fmla="*/ 816518 w 1633061"/>
                <a:gd name="connsiteY48" fmla="*/ 1350396 h 1632680"/>
                <a:gd name="connsiteX49" fmla="*/ 282451 w 1633061"/>
                <a:gd name="connsiteY49" fmla="*/ 816139 h 1632680"/>
                <a:gd name="connsiteX50" fmla="*/ 816709 w 1633061"/>
                <a:gd name="connsiteY50" fmla="*/ 282072 h 1632680"/>
                <a:gd name="connsiteX51" fmla="*/ 1350775 w 1633061"/>
                <a:gd name="connsiteY51" fmla="*/ 816234 h 1632680"/>
                <a:gd name="connsiteX52" fmla="*/ 816518 w 1633061"/>
                <a:gd name="connsiteY52" fmla="*/ 1350682 h 163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633061" h="1632680">
                  <a:moveTo>
                    <a:pt x="1633096" y="886719"/>
                  </a:moveTo>
                  <a:lnTo>
                    <a:pt x="1633096" y="746130"/>
                  </a:lnTo>
                  <a:lnTo>
                    <a:pt x="1484506" y="746130"/>
                  </a:lnTo>
                  <a:cubicBezTo>
                    <a:pt x="1477948" y="675881"/>
                    <a:pt x="1460298" y="607115"/>
                    <a:pt x="1432214" y="542390"/>
                  </a:cubicBezTo>
                  <a:lnTo>
                    <a:pt x="1558897" y="469238"/>
                  </a:lnTo>
                  <a:lnTo>
                    <a:pt x="1488507" y="347223"/>
                  </a:lnTo>
                  <a:lnTo>
                    <a:pt x="1361253" y="420851"/>
                  </a:lnTo>
                  <a:cubicBezTo>
                    <a:pt x="1319699" y="363849"/>
                    <a:pt x="1269501" y="313684"/>
                    <a:pt x="1212472" y="272166"/>
                  </a:cubicBezTo>
                  <a:lnTo>
                    <a:pt x="1286101" y="144626"/>
                  </a:lnTo>
                  <a:lnTo>
                    <a:pt x="1164181" y="74141"/>
                  </a:lnTo>
                  <a:lnTo>
                    <a:pt x="1090743" y="200919"/>
                  </a:lnTo>
                  <a:cubicBezTo>
                    <a:pt x="1026008" y="172848"/>
                    <a:pt x="957249" y="155168"/>
                    <a:pt x="887003" y="148531"/>
                  </a:cubicBezTo>
                  <a:lnTo>
                    <a:pt x="887003" y="37"/>
                  </a:lnTo>
                  <a:lnTo>
                    <a:pt x="746128" y="37"/>
                  </a:lnTo>
                  <a:lnTo>
                    <a:pt x="746128" y="148531"/>
                  </a:lnTo>
                  <a:cubicBezTo>
                    <a:pt x="675783" y="155129"/>
                    <a:pt x="606924" y="172809"/>
                    <a:pt x="542103" y="200919"/>
                  </a:cubicBezTo>
                  <a:lnTo>
                    <a:pt x="468951" y="74141"/>
                  </a:lnTo>
                  <a:lnTo>
                    <a:pt x="347031" y="144626"/>
                  </a:lnTo>
                  <a:lnTo>
                    <a:pt x="420659" y="272071"/>
                  </a:lnTo>
                  <a:cubicBezTo>
                    <a:pt x="363651" y="313649"/>
                    <a:pt x="313457" y="363843"/>
                    <a:pt x="271879" y="420851"/>
                  </a:cubicBezTo>
                  <a:lnTo>
                    <a:pt x="144339" y="347223"/>
                  </a:lnTo>
                  <a:lnTo>
                    <a:pt x="73949" y="469238"/>
                  </a:lnTo>
                  <a:lnTo>
                    <a:pt x="200632" y="542485"/>
                  </a:lnTo>
                  <a:cubicBezTo>
                    <a:pt x="172540" y="607174"/>
                    <a:pt x="154890" y="675910"/>
                    <a:pt x="148339" y="746130"/>
                  </a:cubicBezTo>
                  <a:lnTo>
                    <a:pt x="35" y="746130"/>
                  </a:lnTo>
                  <a:lnTo>
                    <a:pt x="35" y="886719"/>
                  </a:lnTo>
                  <a:lnTo>
                    <a:pt x="148720" y="886719"/>
                  </a:lnTo>
                  <a:cubicBezTo>
                    <a:pt x="155291" y="956905"/>
                    <a:pt x="172940" y="1025606"/>
                    <a:pt x="201012" y="1090268"/>
                  </a:cubicBezTo>
                  <a:lnTo>
                    <a:pt x="74330" y="1163420"/>
                  </a:lnTo>
                  <a:lnTo>
                    <a:pt x="144720" y="1285435"/>
                  </a:lnTo>
                  <a:lnTo>
                    <a:pt x="272260" y="1211807"/>
                  </a:lnTo>
                  <a:cubicBezTo>
                    <a:pt x="313812" y="1268838"/>
                    <a:pt x="364009" y="1319035"/>
                    <a:pt x="421040" y="1360588"/>
                  </a:cubicBezTo>
                  <a:lnTo>
                    <a:pt x="347412" y="1488128"/>
                  </a:lnTo>
                  <a:lnTo>
                    <a:pt x="469332" y="1558517"/>
                  </a:lnTo>
                  <a:lnTo>
                    <a:pt x="542484" y="1431835"/>
                  </a:lnTo>
                  <a:cubicBezTo>
                    <a:pt x="607173" y="1459926"/>
                    <a:pt x="675908" y="1477576"/>
                    <a:pt x="746128" y="1484127"/>
                  </a:cubicBezTo>
                  <a:lnTo>
                    <a:pt x="746128" y="1632717"/>
                  </a:lnTo>
                  <a:lnTo>
                    <a:pt x="887003" y="1632717"/>
                  </a:lnTo>
                  <a:lnTo>
                    <a:pt x="887003" y="1484127"/>
                  </a:lnTo>
                  <a:cubicBezTo>
                    <a:pt x="957265" y="1477581"/>
                    <a:pt x="1026038" y="1459898"/>
                    <a:pt x="1090743" y="1431740"/>
                  </a:cubicBezTo>
                  <a:lnTo>
                    <a:pt x="1163895" y="1558517"/>
                  </a:lnTo>
                  <a:lnTo>
                    <a:pt x="1285815" y="1488128"/>
                  </a:lnTo>
                  <a:lnTo>
                    <a:pt x="1212187" y="1360588"/>
                  </a:lnTo>
                  <a:cubicBezTo>
                    <a:pt x="1269297" y="1319145"/>
                    <a:pt x="1319591" y="1269044"/>
                    <a:pt x="1361253" y="1212093"/>
                  </a:cubicBezTo>
                  <a:lnTo>
                    <a:pt x="1488793" y="1285721"/>
                  </a:lnTo>
                  <a:lnTo>
                    <a:pt x="1559182" y="1163706"/>
                  </a:lnTo>
                  <a:lnTo>
                    <a:pt x="1432500" y="1090554"/>
                  </a:lnTo>
                  <a:cubicBezTo>
                    <a:pt x="1460503" y="1025786"/>
                    <a:pt x="1478056" y="956986"/>
                    <a:pt x="1484506" y="886719"/>
                  </a:cubicBezTo>
                  <a:close/>
                  <a:moveTo>
                    <a:pt x="816518" y="1350396"/>
                  </a:moveTo>
                  <a:cubicBezTo>
                    <a:pt x="521509" y="1350343"/>
                    <a:pt x="282399" y="1111148"/>
                    <a:pt x="282451" y="816139"/>
                  </a:cubicBezTo>
                  <a:cubicBezTo>
                    <a:pt x="282504" y="521129"/>
                    <a:pt x="521699" y="282019"/>
                    <a:pt x="816709" y="282072"/>
                  </a:cubicBezTo>
                  <a:cubicBezTo>
                    <a:pt x="1111681" y="282125"/>
                    <a:pt x="1350775" y="521262"/>
                    <a:pt x="1350775" y="816234"/>
                  </a:cubicBezTo>
                  <a:cubicBezTo>
                    <a:pt x="1350670" y="1111283"/>
                    <a:pt x="1111567" y="1350472"/>
                    <a:pt x="816518" y="1350682"/>
                  </a:cubicBezTo>
                  <a:close/>
                </a:path>
              </a:pathLst>
            </a:custGeom>
            <a:solidFill>
              <a:srgbClr val="E6EDEC"/>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Freeform: Shape 60">
              <a:extLst>
                <a:ext uri="{FF2B5EF4-FFF2-40B4-BE49-F238E27FC236}">
                  <a16:creationId xmlns:a16="http://schemas.microsoft.com/office/drawing/2014/main" id="{520E6017-718F-4D18-9FDE-AA86F12749DE}"/>
                </a:ext>
              </a:extLst>
            </p:cNvPr>
            <p:cNvSpPr/>
            <p:nvPr/>
          </p:nvSpPr>
          <p:spPr>
            <a:xfrm>
              <a:off x="5308841" y="3108578"/>
              <a:ext cx="857250" cy="857250"/>
            </a:xfrm>
            <a:custGeom>
              <a:avLst/>
              <a:gdLst>
                <a:gd name="connsiteX0" fmla="*/ 428660 w 857250"/>
                <a:gd name="connsiteY0" fmla="*/ 37 h 857250"/>
                <a:gd name="connsiteX1" fmla="*/ 35 w 857250"/>
                <a:gd name="connsiteY1" fmla="*/ 428662 h 857250"/>
                <a:gd name="connsiteX2" fmla="*/ 428660 w 857250"/>
                <a:gd name="connsiteY2" fmla="*/ 857287 h 857250"/>
                <a:gd name="connsiteX3" fmla="*/ 857285 w 857250"/>
                <a:gd name="connsiteY3" fmla="*/ 428662 h 857250"/>
                <a:gd name="connsiteX4" fmla="*/ 428660 w 857250"/>
                <a:gd name="connsiteY4" fmla="*/ 37 h 857250"/>
                <a:gd name="connsiteX5" fmla="*/ 428660 w 857250"/>
                <a:gd name="connsiteY5" fmla="*/ 716221 h 857250"/>
                <a:gd name="connsiteX6" fmla="*/ 140910 w 857250"/>
                <a:gd name="connsiteY6" fmla="*/ 428662 h 857250"/>
                <a:gd name="connsiteX7" fmla="*/ 428470 w 857250"/>
                <a:gd name="connsiteY7" fmla="*/ 140911 h 857250"/>
                <a:gd name="connsiteX8" fmla="*/ 716220 w 857250"/>
                <a:gd name="connsiteY8" fmla="*/ 428471 h 857250"/>
                <a:gd name="connsiteX9" fmla="*/ 716220 w 857250"/>
                <a:gd name="connsiteY9" fmla="*/ 428566 h 857250"/>
                <a:gd name="connsiteX10" fmla="*/ 428660 w 857250"/>
                <a:gd name="connsiteY10" fmla="*/ 71622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7250" h="857250">
                  <a:moveTo>
                    <a:pt x="428660" y="37"/>
                  </a:moveTo>
                  <a:cubicBezTo>
                    <a:pt x="191937" y="37"/>
                    <a:pt x="35" y="191939"/>
                    <a:pt x="35" y="428662"/>
                  </a:cubicBezTo>
                  <a:cubicBezTo>
                    <a:pt x="35" y="665385"/>
                    <a:pt x="191937" y="857287"/>
                    <a:pt x="428660" y="857287"/>
                  </a:cubicBezTo>
                  <a:cubicBezTo>
                    <a:pt x="665383" y="857287"/>
                    <a:pt x="857285" y="665385"/>
                    <a:pt x="857285" y="428662"/>
                  </a:cubicBezTo>
                  <a:cubicBezTo>
                    <a:pt x="857285" y="191939"/>
                    <a:pt x="665383" y="37"/>
                    <a:pt x="428660" y="37"/>
                  </a:cubicBezTo>
                  <a:close/>
                  <a:moveTo>
                    <a:pt x="428660" y="716221"/>
                  </a:moveTo>
                  <a:cubicBezTo>
                    <a:pt x="269793" y="716274"/>
                    <a:pt x="140962" y="587529"/>
                    <a:pt x="140910" y="428662"/>
                  </a:cubicBezTo>
                  <a:cubicBezTo>
                    <a:pt x="140857" y="269794"/>
                    <a:pt x="269602" y="140964"/>
                    <a:pt x="428470" y="140911"/>
                  </a:cubicBezTo>
                  <a:cubicBezTo>
                    <a:pt x="587337" y="140859"/>
                    <a:pt x="716167" y="269604"/>
                    <a:pt x="716220" y="428471"/>
                  </a:cubicBezTo>
                  <a:cubicBezTo>
                    <a:pt x="716220" y="428503"/>
                    <a:pt x="716220" y="428535"/>
                    <a:pt x="716220" y="428566"/>
                  </a:cubicBezTo>
                  <a:cubicBezTo>
                    <a:pt x="716062" y="587332"/>
                    <a:pt x="587425" y="716012"/>
                    <a:pt x="428660" y="716221"/>
                  </a:cubicBezTo>
                  <a:close/>
                </a:path>
              </a:pathLst>
            </a:custGeom>
            <a:solidFill>
              <a:srgbClr val="E6EDEC"/>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94" name="Group 193">
            <a:extLst>
              <a:ext uri="{FF2B5EF4-FFF2-40B4-BE49-F238E27FC236}">
                <a16:creationId xmlns:a16="http://schemas.microsoft.com/office/drawing/2014/main" id="{A08512D0-7F56-4C5C-A67B-8F288AFD7EC7}"/>
              </a:ext>
            </a:extLst>
          </p:cNvPr>
          <p:cNvGrpSpPr/>
          <p:nvPr/>
        </p:nvGrpSpPr>
        <p:grpSpPr>
          <a:xfrm>
            <a:off x="4267849" y="1619477"/>
            <a:ext cx="3377747" cy="4565899"/>
            <a:chOff x="4496449" y="1494782"/>
            <a:chExt cx="3377747" cy="4565899"/>
          </a:xfrm>
        </p:grpSpPr>
        <p:sp>
          <p:nvSpPr>
            <p:cNvPr id="152" name="Freeform: Shape 151">
              <a:extLst>
                <a:ext uri="{FF2B5EF4-FFF2-40B4-BE49-F238E27FC236}">
                  <a16:creationId xmlns:a16="http://schemas.microsoft.com/office/drawing/2014/main" id="{9C717253-0B8F-4540-80CC-AF6F9A163E62}"/>
                </a:ext>
              </a:extLst>
            </p:cNvPr>
            <p:cNvSpPr/>
            <p:nvPr/>
          </p:nvSpPr>
          <p:spPr>
            <a:xfrm>
              <a:off x="4657085" y="1494782"/>
              <a:ext cx="2675771" cy="667737"/>
            </a:xfrm>
            <a:custGeom>
              <a:avLst/>
              <a:gdLst>
                <a:gd name="connsiteX0" fmla="*/ 2010382 w 2010346"/>
                <a:gd name="connsiteY0" fmla="*/ 501718 h 501681"/>
                <a:gd name="connsiteX1" fmla="*/ 35 w 2010346"/>
                <a:gd name="connsiteY1" fmla="*/ 501718 h 501681"/>
                <a:gd name="connsiteX2" fmla="*/ 1005494 w 2010346"/>
                <a:gd name="connsiteY2" fmla="*/ 37 h 501681"/>
                <a:gd name="connsiteX3" fmla="*/ 2010382 w 2010346"/>
                <a:gd name="connsiteY3" fmla="*/ 501718 h 501681"/>
              </a:gdLst>
              <a:ahLst/>
              <a:cxnLst>
                <a:cxn ang="0">
                  <a:pos x="connsiteX0" y="connsiteY0"/>
                </a:cxn>
                <a:cxn ang="0">
                  <a:pos x="connsiteX1" y="connsiteY1"/>
                </a:cxn>
                <a:cxn ang="0">
                  <a:pos x="connsiteX2" y="connsiteY2"/>
                </a:cxn>
                <a:cxn ang="0">
                  <a:pos x="connsiteX3" y="connsiteY3"/>
                </a:cxn>
              </a:cxnLst>
              <a:rect l="l" t="t" r="r" b="b"/>
              <a:pathLst>
                <a:path w="2010346" h="501681">
                  <a:moveTo>
                    <a:pt x="2010382" y="501718"/>
                  </a:moveTo>
                  <a:lnTo>
                    <a:pt x="35" y="501718"/>
                  </a:lnTo>
                  <a:cubicBezTo>
                    <a:pt x="152435" y="248734"/>
                    <a:pt x="445519" y="37"/>
                    <a:pt x="1005494" y="37"/>
                  </a:cubicBezTo>
                  <a:cubicBezTo>
                    <a:pt x="1565469" y="37"/>
                    <a:pt x="1858553" y="248734"/>
                    <a:pt x="2010382" y="501718"/>
                  </a:cubicBezTo>
                  <a:close/>
                </a:path>
              </a:pathLst>
            </a:custGeom>
            <a:solidFill>
              <a:srgbClr val="F9B33F"/>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Shape 152">
              <a:extLst>
                <a:ext uri="{FF2B5EF4-FFF2-40B4-BE49-F238E27FC236}">
                  <a16:creationId xmlns:a16="http://schemas.microsoft.com/office/drawing/2014/main" id="{532A5986-AF08-44E7-ACD4-85938603DE79}"/>
                </a:ext>
              </a:extLst>
            </p:cNvPr>
            <p:cNvSpPr/>
            <p:nvPr/>
          </p:nvSpPr>
          <p:spPr>
            <a:xfrm>
              <a:off x="4752422" y="2162521"/>
              <a:ext cx="3121774" cy="750397"/>
            </a:xfrm>
            <a:custGeom>
              <a:avLst/>
              <a:gdLst>
                <a:gd name="connsiteX0" fmla="*/ 2345471 w 2345435"/>
                <a:gd name="connsiteY0" fmla="*/ 563822 h 563784"/>
                <a:gd name="connsiteX1" fmla="*/ 35 w 2345435"/>
                <a:gd name="connsiteY1" fmla="*/ 563822 h 563784"/>
                <a:gd name="connsiteX2" fmla="*/ 1940 w 2345435"/>
                <a:gd name="connsiteY2" fmla="*/ 528008 h 563784"/>
                <a:gd name="connsiteX3" fmla="*/ 118907 w 2345435"/>
                <a:gd name="connsiteY3" fmla="*/ 90429 h 563784"/>
                <a:gd name="connsiteX4" fmla="*/ 167580 w 2345435"/>
                <a:gd name="connsiteY4" fmla="*/ 37 h 563784"/>
                <a:gd name="connsiteX5" fmla="*/ 2177450 w 2345435"/>
                <a:gd name="connsiteY5" fmla="*/ 37 h 563784"/>
                <a:gd name="connsiteX6" fmla="*/ 2343185 w 2345435"/>
                <a:gd name="connsiteY6" fmla="*/ 528007 h 563784"/>
                <a:gd name="connsiteX7" fmla="*/ 2345471 w 2345435"/>
                <a:gd name="connsiteY7" fmla="*/ 563822 h 56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5435" h="563784">
                  <a:moveTo>
                    <a:pt x="2345471" y="563822"/>
                  </a:moveTo>
                  <a:lnTo>
                    <a:pt x="35" y="563822"/>
                  </a:lnTo>
                  <a:cubicBezTo>
                    <a:pt x="511" y="551915"/>
                    <a:pt x="988" y="540009"/>
                    <a:pt x="1940" y="528008"/>
                  </a:cubicBezTo>
                  <a:cubicBezTo>
                    <a:pt x="12885" y="376060"/>
                    <a:pt x="52576" y="227572"/>
                    <a:pt x="118907" y="90429"/>
                  </a:cubicBezTo>
                  <a:cubicBezTo>
                    <a:pt x="133290" y="60616"/>
                    <a:pt x="149387" y="30231"/>
                    <a:pt x="167580" y="37"/>
                  </a:cubicBezTo>
                  <a:lnTo>
                    <a:pt x="2177450" y="37"/>
                  </a:lnTo>
                  <a:cubicBezTo>
                    <a:pt x="2272748" y="160857"/>
                    <a:pt x="2329477" y="341575"/>
                    <a:pt x="2343185" y="528007"/>
                  </a:cubicBezTo>
                  <a:cubicBezTo>
                    <a:pt x="2344042" y="540009"/>
                    <a:pt x="2344519" y="551915"/>
                    <a:pt x="2345471" y="563822"/>
                  </a:cubicBezTo>
                  <a:close/>
                </a:path>
              </a:pathLst>
            </a:custGeom>
            <a:solidFill>
              <a:srgbClr val="E43445"/>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Shape 153">
              <a:extLst>
                <a:ext uri="{FF2B5EF4-FFF2-40B4-BE49-F238E27FC236}">
                  <a16:creationId xmlns:a16="http://schemas.microsoft.com/office/drawing/2014/main" id="{B20F19A4-1EB7-4180-BFEA-26C5E0195332}"/>
                </a:ext>
              </a:extLst>
            </p:cNvPr>
            <p:cNvSpPr/>
            <p:nvPr/>
          </p:nvSpPr>
          <p:spPr>
            <a:xfrm>
              <a:off x="4496449" y="2912917"/>
              <a:ext cx="3124633" cy="750397"/>
            </a:xfrm>
            <a:custGeom>
              <a:avLst/>
              <a:gdLst>
                <a:gd name="connsiteX0" fmla="*/ 2345858 w 2347583"/>
                <a:gd name="connsiteY0" fmla="*/ 103669 h 563784"/>
                <a:gd name="connsiteX1" fmla="*/ 2227939 w 2347583"/>
                <a:gd name="connsiteY1" fmla="*/ 563822 h 563784"/>
                <a:gd name="connsiteX2" fmla="*/ 119294 w 2347583"/>
                <a:gd name="connsiteY2" fmla="*/ 563822 h 563784"/>
                <a:gd name="connsiteX3" fmla="*/ 899 w 2347583"/>
                <a:gd name="connsiteY3" fmla="*/ 37 h 563784"/>
                <a:gd name="connsiteX4" fmla="*/ 2346811 w 2347583"/>
                <a:gd name="connsiteY4" fmla="*/ 37 h 563784"/>
                <a:gd name="connsiteX5" fmla="*/ 2345858 w 2347583"/>
                <a:gd name="connsiteY5" fmla="*/ 103669 h 56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7583" h="563784">
                  <a:moveTo>
                    <a:pt x="2345858" y="103669"/>
                  </a:moveTo>
                  <a:cubicBezTo>
                    <a:pt x="2335859" y="263107"/>
                    <a:pt x="2295852" y="419225"/>
                    <a:pt x="2227939" y="563822"/>
                  </a:cubicBezTo>
                  <a:lnTo>
                    <a:pt x="119294" y="563822"/>
                  </a:lnTo>
                  <a:cubicBezTo>
                    <a:pt x="48714" y="410088"/>
                    <a:pt x="-7674" y="217302"/>
                    <a:pt x="899" y="37"/>
                  </a:cubicBezTo>
                  <a:lnTo>
                    <a:pt x="2346811" y="37"/>
                  </a:lnTo>
                  <a:cubicBezTo>
                    <a:pt x="2348144" y="35216"/>
                    <a:pt x="2347827" y="69760"/>
                    <a:pt x="2345858" y="103669"/>
                  </a:cubicBezTo>
                  <a:close/>
                </a:path>
              </a:pathLst>
            </a:custGeom>
            <a:solidFill>
              <a:srgbClr val="22C9CD"/>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5" name="Freeform: Shape 154">
              <a:extLst>
                <a:ext uri="{FF2B5EF4-FFF2-40B4-BE49-F238E27FC236}">
                  <a16:creationId xmlns:a16="http://schemas.microsoft.com/office/drawing/2014/main" id="{3E467A94-477C-4F4B-8784-DF6CD51329A8}"/>
                </a:ext>
              </a:extLst>
            </p:cNvPr>
            <p:cNvSpPr/>
            <p:nvPr/>
          </p:nvSpPr>
          <p:spPr>
            <a:xfrm>
              <a:off x="4909372" y="3663315"/>
              <a:ext cx="2806605" cy="750524"/>
            </a:xfrm>
            <a:custGeom>
              <a:avLst/>
              <a:gdLst>
                <a:gd name="connsiteX0" fmla="*/ 2108680 w 2108644"/>
                <a:gd name="connsiteY0" fmla="*/ 37 h 563880"/>
                <a:gd name="connsiteX1" fmla="*/ 1878651 w 2108644"/>
                <a:gd name="connsiteY1" fmla="*/ 356272 h 563880"/>
                <a:gd name="connsiteX2" fmla="*/ 1756350 w 2108644"/>
                <a:gd name="connsiteY2" fmla="*/ 510005 h 563880"/>
                <a:gd name="connsiteX3" fmla="*/ 1719583 w 2108644"/>
                <a:gd name="connsiteY3" fmla="*/ 563917 h 563880"/>
                <a:gd name="connsiteX4" fmla="*/ 389607 w 2108644"/>
                <a:gd name="connsiteY4" fmla="*/ 563917 h 563880"/>
                <a:gd name="connsiteX5" fmla="*/ 352365 w 2108644"/>
                <a:gd name="connsiteY5" fmla="*/ 510005 h 563880"/>
                <a:gd name="connsiteX6" fmla="*/ 230064 w 2108644"/>
                <a:gd name="connsiteY6" fmla="*/ 356272 h 563880"/>
                <a:gd name="connsiteX7" fmla="*/ 41945 w 2108644"/>
                <a:gd name="connsiteY7" fmla="*/ 83857 h 563880"/>
                <a:gd name="connsiteX8" fmla="*/ 35 w 2108644"/>
                <a:gd name="connsiteY8" fmla="*/ 37 h 563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644" h="563880">
                  <a:moveTo>
                    <a:pt x="2108680" y="37"/>
                  </a:moveTo>
                  <a:cubicBezTo>
                    <a:pt x="2049146" y="129013"/>
                    <a:pt x="1971706" y="248941"/>
                    <a:pt x="1878651" y="356272"/>
                  </a:cubicBezTo>
                  <a:cubicBezTo>
                    <a:pt x="1835241" y="405357"/>
                    <a:pt x="1794419" y="456671"/>
                    <a:pt x="1756350" y="510005"/>
                  </a:cubicBezTo>
                  <a:cubicBezTo>
                    <a:pt x="1743491" y="528007"/>
                    <a:pt x="1731585" y="545724"/>
                    <a:pt x="1719583" y="563917"/>
                  </a:cubicBezTo>
                  <a:lnTo>
                    <a:pt x="389607" y="563917"/>
                  </a:lnTo>
                  <a:cubicBezTo>
                    <a:pt x="377606" y="545724"/>
                    <a:pt x="365223" y="528007"/>
                    <a:pt x="352365" y="510005"/>
                  </a:cubicBezTo>
                  <a:cubicBezTo>
                    <a:pt x="314624" y="456425"/>
                    <a:pt x="273788" y="405093"/>
                    <a:pt x="230064" y="356272"/>
                  </a:cubicBezTo>
                  <a:cubicBezTo>
                    <a:pt x="157515" y="272673"/>
                    <a:pt x="94426" y="181313"/>
                    <a:pt x="41945" y="83857"/>
                  </a:cubicBezTo>
                  <a:cubicBezTo>
                    <a:pt x="27562" y="57472"/>
                    <a:pt x="13370" y="29374"/>
                    <a:pt x="35" y="37"/>
                  </a:cubicBezTo>
                  <a:close/>
                </a:path>
              </a:pathLst>
            </a:custGeom>
            <a:solidFill>
              <a:srgbClr val="0C64A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6" name="Freeform: Shape 155">
              <a:extLst>
                <a:ext uri="{FF2B5EF4-FFF2-40B4-BE49-F238E27FC236}">
                  <a16:creationId xmlns:a16="http://schemas.microsoft.com/office/drawing/2014/main" id="{5F296661-B1E5-41FC-AEB0-A85ED772AAEF}"/>
                </a:ext>
              </a:extLst>
            </p:cNvPr>
            <p:cNvSpPr/>
            <p:nvPr/>
          </p:nvSpPr>
          <p:spPr>
            <a:xfrm>
              <a:off x="5262828" y="4414474"/>
              <a:ext cx="1856786" cy="649363"/>
            </a:xfrm>
            <a:custGeom>
              <a:avLst/>
              <a:gdLst>
                <a:gd name="connsiteX0" fmla="*/ 1395066 w 1395031"/>
                <a:gd name="connsiteY0" fmla="*/ 37 h 487876"/>
                <a:gd name="connsiteX1" fmla="*/ 1360586 w 1395031"/>
                <a:gd name="connsiteY1" fmla="*/ 50710 h 487876"/>
                <a:gd name="connsiteX2" fmla="*/ 1149226 w 1395031"/>
                <a:gd name="connsiteY2" fmla="*/ 433424 h 487876"/>
                <a:gd name="connsiteX3" fmla="*/ 1062644 w 1395031"/>
                <a:gd name="connsiteY3" fmla="*/ 487907 h 487876"/>
                <a:gd name="connsiteX4" fmla="*/ 332553 w 1395031"/>
                <a:gd name="connsiteY4" fmla="*/ 487907 h 487876"/>
                <a:gd name="connsiteX5" fmla="*/ 245399 w 1395031"/>
                <a:gd name="connsiteY5" fmla="*/ 433424 h 487876"/>
                <a:gd name="connsiteX6" fmla="*/ 35 w 1395031"/>
                <a:gd name="connsiteY6" fmla="*/ 37 h 487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5031" h="487876">
                  <a:moveTo>
                    <a:pt x="1395066" y="37"/>
                  </a:moveTo>
                  <a:cubicBezTo>
                    <a:pt x="1383256" y="17087"/>
                    <a:pt x="1371635" y="33946"/>
                    <a:pt x="1360586" y="50710"/>
                  </a:cubicBezTo>
                  <a:cubicBezTo>
                    <a:pt x="1279855" y="172329"/>
                    <a:pt x="1209168" y="300324"/>
                    <a:pt x="1149226" y="433424"/>
                  </a:cubicBezTo>
                  <a:cubicBezTo>
                    <a:pt x="1133394" y="466857"/>
                    <a:pt x="1099636" y="488100"/>
                    <a:pt x="1062644" y="487907"/>
                  </a:cubicBezTo>
                  <a:lnTo>
                    <a:pt x="332553" y="487907"/>
                  </a:lnTo>
                  <a:cubicBezTo>
                    <a:pt x="295355" y="488324"/>
                    <a:pt x="261318" y="467046"/>
                    <a:pt x="245399" y="433424"/>
                  </a:cubicBezTo>
                  <a:cubicBezTo>
                    <a:pt x="177096" y="281732"/>
                    <a:pt x="94961" y="136656"/>
                    <a:pt x="35" y="37"/>
                  </a:cubicBezTo>
                  <a:close/>
                </a:path>
              </a:pathLst>
            </a:custGeom>
            <a:solidFill>
              <a:srgbClr val="7F005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Shape 162">
              <a:extLst>
                <a:ext uri="{FF2B5EF4-FFF2-40B4-BE49-F238E27FC236}">
                  <a16:creationId xmlns:a16="http://schemas.microsoft.com/office/drawing/2014/main" id="{9A3B2540-E163-4BDE-A13D-8595A15431DC}"/>
                </a:ext>
              </a:extLst>
            </p:cNvPr>
            <p:cNvSpPr/>
            <p:nvPr/>
          </p:nvSpPr>
          <p:spPr>
            <a:xfrm>
              <a:off x="5427893" y="4414474"/>
              <a:ext cx="1643166" cy="67446"/>
            </a:xfrm>
            <a:custGeom>
              <a:avLst/>
              <a:gdLst>
                <a:gd name="connsiteX0" fmla="*/ 1234570 w 1234535"/>
                <a:gd name="connsiteY0" fmla="*/ 37 h 50673"/>
                <a:gd name="connsiteX1" fmla="*/ 1201614 w 1234535"/>
                <a:gd name="connsiteY1" fmla="*/ 50710 h 50673"/>
                <a:gd name="connsiteX2" fmla="*/ 35 w 1234535"/>
                <a:gd name="connsiteY2" fmla="*/ 37 h 50673"/>
              </a:gdLst>
              <a:ahLst/>
              <a:cxnLst>
                <a:cxn ang="0">
                  <a:pos x="connsiteX0" y="connsiteY0"/>
                </a:cxn>
                <a:cxn ang="0">
                  <a:pos x="connsiteX1" y="connsiteY1"/>
                </a:cxn>
                <a:cxn ang="0">
                  <a:pos x="connsiteX2" y="connsiteY2"/>
                </a:cxn>
              </a:cxnLst>
              <a:rect l="l" t="t" r="r" b="b"/>
              <a:pathLst>
                <a:path w="1234535" h="50673">
                  <a:moveTo>
                    <a:pt x="1234570" y="37"/>
                  </a:moveTo>
                  <a:cubicBezTo>
                    <a:pt x="1223236" y="17087"/>
                    <a:pt x="1212187" y="33946"/>
                    <a:pt x="1201614" y="50710"/>
                  </a:cubicBezTo>
                  <a:lnTo>
                    <a:pt x="35" y="37"/>
                  </a:lnTo>
                  <a:close/>
                </a:path>
              </a:pathLst>
            </a:custGeom>
            <a:solidFill>
              <a:srgbClr val="5B004C"/>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4" name="Freeform: Shape 163">
              <a:extLst>
                <a:ext uri="{FF2B5EF4-FFF2-40B4-BE49-F238E27FC236}">
                  <a16:creationId xmlns:a16="http://schemas.microsoft.com/office/drawing/2014/main" id="{A81B776F-40EA-42CB-8A84-8C9EA47761A1}"/>
                </a:ext>
              </a:extLst>
            </p:cNvPr>
            <p:cNvSpPr/>
            <p:nvPr/>
          </p:nvSpPr>
          <p:spPr>
            <a:xfrm>
              <a:off x="4909372" y="3663315"/>
              <a:ext cx="2552416" cy="111563"/>
            </a:xfrm>
            <a:custGeom>
              <a:avLst/>
              <a:gdLst>
                <a:gd name="connsiteX0" fmla="*/ 1917703 w 1917668"/>
                <a:gd name="connsiteY0" fmla="*/ 37 h 83819"/>
                <a:gd name="connsiteX1" fmla="*/ 41945 w 1917668"/>
                <a:gd name="connsiteY1" fmla="*/ 83857 h 83819"/>
                <a:gd name="connsiteX2" fmla="*/ 35 w 1917668"/>
                <a:gd name="connsiteY2" fmla="*/ 37 h 83819"/>
              </a:gdLst>
              <a:ahLst/>
              <a:cxnLst>
                <a:cxn ang="0">
                  <a:pos x="connsiteX0" y="connsiteY0"/>
                </a:cxn>
                <a:cxn ang="0">
                  <a:pos x="connsiteX1" y="connsiteY1"/>
                </a:cxn>
                <a:cxn ang="0">
                  <a:pos x="connsiteX2" y="connsiteY2"/>
                </a:cxn>
              </a:cxnLst>
              <a:rect l="l" t="t" r="r" b="b"/>
              <a:pathLst>
                <a:path w="1917668" h="83819">
                  <a:moveTo>
                    <a:pt x="1917703" y="37"/>
                  </a:moveTo>
                  <a:lnTo>
                    <a:pt x="41945" y="83857"/>
                  </a:lnTo>
                  <a:cubicBezTo>
                    <a:pt x="27562" y="57472"/>
                    <a:pt x="13370" y="29374"/>
                    <a:pt x="35" y="37"/>
                  </a:cubicBezTo>
                  <a:close/>
                </a:path>
              </a:pathLst>
            </a:custGeom>
            <a:solidFill>
              <a:srgbClr val="004592"/>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5" name="Freeform: Shape 164">
              <a:extLst>
                <a:ext uri="{FF2B5EF4-FFF2-40B4-BE49-F238E27FC236}">
                  <a16:creationId xmlns:a16="http://schemas.microsoft.com/office/drawing/2014/main" id="{BE999134-9F73-4CD8-8D6B-65ED5F578043}"/>
                </a:ext>
              </a:extLst>
            </p:cNvPr>
            <p:cNvSpPr/>
            <p:nvPr/>
          </p:nvSpPr>
          <p:spPr>
            <a:xfrm>
              <a:off x="4752422" y="2912917"/>
              <a:ext cx="2868661" cy="137934"/>
            </a:xfrm>
            <a:custGeom>
              <a:avLst/>
              <a:gdLst>
                <a:gd name="connsiteX0" fmla="*/ 2153542 w 2155267"/>
                <a:gd name="connsiteY0" fmla="*/ 103669 h 103632"/>
                <a:gd name="connsiteX1" fmla="*/ 35 w 2155267"/>
                <a:gd name="connsiteY1" fmla="*/ 37 h 103632"/>
                <a:gd name="connsiteX2" fmla="*/ 2154495 w 2155267"/>
                <a:gd name="connsiteY2" fmla="*/ 37 h 103632"/>
                <a:gd name="connsiteX3" fmla="*/ 2153542 w 2155267"/>
                <a:gd name="connsiteY3" fmla="*/ 103669 h 103632"/>
              </a:gdLst>
              <a:ahLst/>
              <a:cxnLst>
                <a:cxn ang="0">
                  <a:pos x="connsiteX0" y="connsiteY0"/>
                </a:cxn>
                <a:cxn ang="0">
                  <a:pos x="connsiteX1" y="connsiteY1"/>
                </a:cxn>
                <a:cxn ang="0">
                  <a:pos x="connsiteX2" y="connsiteY2"/>
                </a:cxn>
                <a:cxn ang="0">
                  <a:pos x="connsiteX3" y="connsiteY3"/>
                </a:cxn>
              </a:cxnLst>
              <a:rect l="l" t="t" r="r" b="b"/>
              <a:pathLst>
                <a:path w="2155267" h="103632">
                  <a:moveTo>
                    <a:pt x="2153542" y="103669"/>
                  </a:moveTo>
                  <a:lnTo>
                    <a:pt x="35" y="37"/>
                  </a:lnTo>
                  <a:lnTo>
                    <a:pt x="2154495" y="37"/>
                  </a:lnTo>
                  <a:cubicBezTo>
                    <a:pt x="2155828" y="35216"/>
                    <a:pt x="2155511" y="69760"/>
                    <a:pt x="2153542" y="103669"/>
                  </a:cubicBezTo>
                  <a:close/>
                </a:path>
              </a:pathLst>
            </a:custGeom>
            <a:solidFill>
              <a:srgbClr val="00A6AC"/>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6" name="Freeform: Shape 165">
              <a:extLst>
                <a:ext uri="{FF2B5EF4-FFF2-40B4-BE49-F238E27FC236}">
                  <a16:creationId xmlns:a16="http://schemas.microsoft.com/office/drawing/2014/main" id="{08A9065F-547B-4CBC-86C4-943F73045FA0}"/>
                </a:ext>
              </a:extLst>
            </p:cNvPr>
            <p:cNvSpPr/>
            <p:nvPr/>
          </p:nvSpPr>
          <p:spPr>
            <a:xfrm>
              <a:off x="4910005" y="2162521"/>
              <a:ext cx="2422722" cy="120312"/>
            </a:xfrm>
            <a:custGeom>
              <a:avLst/>
              <a:gdLst>
                <a:gd name="connsiteX0" fmla="*/ 1820263 w 1820227"/>
                <a:gd name="connsiteY0" fmla="*/ 37 h 90392"/>
                <a:gd name="connsiteX1" fmla="*/ 35 w 1820227"/>
                <a:gd name="connsiteY1" fmla="*/ 90429 h 90392"/>
                <a:gd name="connsiteX2" fmla="*/ 48708 w 1820227"/>
                <a:gd name="connsiteY2" fmla="*/ 37 h 90392"/>
              </a:gdLst>
              <a:ahLst/>
              <a:cxnLst>
                <a:cxn ang="0">
                  <a:pos x="connsiteX0" y="connsiteY0"/>
                </a:cxn>
                <a:cxn ang="0">
                  <a:pos x="connsiteX1" y="connsiteY1"/>
                </a:cxn>
                <a:cxn ang="0">
                  <a:pos x="connsiteX2" y="connsiteY2"/>
                </a:cxn>
              </a:cxnLst>
              <a:rect l="l" t="t" r="r" b="b"/>
              <a:pathLst>
                <a:path w="1820227" h="90392">
                  <a:moveTo>
                    <a:pt x="1820263" y="37"/>
                  </a:moveTo>
                  <a:lnTo>
                    <a:pt x="35" y="90429"/>
                  </a:lnTo>
                  <a:cubicBezTo>
                    <a:pt x="14418" y="60616"/>
                    <a:pt x="30515" y="30231"/>
                    <a:pt x="48708" y="37"/>
                  </a:cubicBezTo>
                  <a:close/>
                </a:path>
              </a:pathLst>
            </a:custGeom>
            <a:solidFill>
              <a:srgbClr val="C4244E"/>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7" name="Freeform: Shape 166">
              <a:extLst>
                <a:ext uri="{FF2B5EF4-FFF2-40B4-BE49-F238E27FC236}">
                  <a16:creationId xmlns:a16="http://schemas.microsoft.com/office/drawing/2014/main" id="{474DFCCE-E732-465B-90BE-BE1DB9D10519}"/>
                </a:ext>
              </a:extLst>
            </p:cNvPr>
            <p:cNvSpPr/>
            <p:nvPr/>
          </p:nvSpPr>
          <p:spPr>
            <a:xfrm>
              <a:off x="5626555" y="5185790"/>
              <a:ext cx="1122490" cy="144525"/>
            </a:xfrm>
            <a:custGeom>
              <a:avLst/>
              <a:gdLst>
                <a:gd name="connsiteX0" fmla="*/ 792004 w 843343"/>
                <a:gd name="connsiteY0" fmla="*/ 0 h 108584"/>
                <a:gd name="connsiteX1" fmla="*/ 843344 w 843343"/>
                <a:gd name="connsiteY1" fmla="*/ 0 h 108584"/>
                <a:gd name="connsiteX2" fmla="*/ 843344 w 843343"/>
                <a:gd name="connsiteY2" fmla="*/ 108585 h 108584"/>
                <a:gd name="connsiteX3" fmla="*/ 792004 w 843343"/>
                <a:gd name="connsiteY3" fmla="*/ 108585 h 108584"/>
                <a:gd name="connsiteX4" fmla="*/ 51340 w 843343"/>
                <a:gd name="connsiteY4" fmla="*/ 108585 h 108584"/>
                <a:gd name="connsiteX5" fmla="*/ 0 w 843343"/>
                <a:gd name="connsiteY5" fmla="*/ 108585 h 108584"/>
                <a:gd name="connsiteX6" fmla="*/ 0 w 843343"/>
                <a:gd name="connsiteY6" fmla="*/ 0 h 108584"/>
                <a:gd name="connsiteX7" fmla="*/ 51340 w 843343"/>
                <a:gd name="connsiteY7" fmla="*/ 0 h 10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3343" h="108584">
                  <a:moveTo>
                    <a:pt x="792004" y="0"/>
                  </a:moveTo>
                  <a:cubicBezTo>
                    <a:pt x="820358" y="0"/>
                    <a:pt x="843344" y="0"/>
                    <a:pt x="843344" y="0"/>
                  </a:cubicBezTo>
                  <a:lnTo>
                    <a:pt x="843344" y="108585"/>
                  </a:lnTo>
                  <a:cubicBezTo>
                    <a:pt x="843344" y="108585"/>
                    <a:pt x="820358" y="108585"/>
                    <a:pt x="792004" y="108585"/>
                  </a:cubicBezTo>
                  <a:lnTo>
                    <a:pt x="51340" y="108585"/>
                  </a:lnTo>
                  <a:cubicBezTo>
                    <a:pt x="22986" y="108585"/>
                    <a:pt x="0" y="108585"/>
                    <a:pt x="0" y="108585"/>
                  </a:cubicBezTo>
                  <a:lnTo>
                    <a:pt x="0" y="0"/>
                  </a:lnTo>
                  <a:cubicBezTo>
                    <a:pt x="0" y="0"/>
                    <a:pt x="22986" y="0"/>
                    <a:pt x="51340" y="0"/>
                  </a:cubicBezTo>
                  <a:close/>
                </a:path>
              </a:pathLst>
            </a:custGeom>
            <a:solidFill>
              <a:srgbClr val="3E556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8" name="Freeform: Shape 167">
              <a:extLst>
                <a:ext uri="{FF2B5EF4-FFF2-40B4-BE49-F238E27FC236}">
                  <a16:creationId xmlns:a16="http://schemas.microsoft.com/office/drawing/2014/main" id="{61EFD0C7-297D-4C69-B0E1-AA6927B38C6A}"/>
                </a:ext>
              </a:extLst>
            </p:cNvPr>
            <p:cNvSpPr/>
            <p:nvPr/>
          </p:nvSpPr>
          <p:spPr>
            <a:xfrm>
              <a:off x="5626555" y="5429583"/>
              <a:ext cx="1122490" cy="144525"/>
            </a:xfrm>
            <a:custGeom>
              <a:avLst/>
              <a:gdLst>
                <a:gd name="connsiteX0" fmla="*/ 792004 w 843343"/>
                <a:gd name="connsiteY0" fmla="*/ 0 h 108584"/>
                <a:gd name="connsiteX1" fmla="*/ 843344 w 843343"/>
                <a:gd name="connsiteY1" fmla="*/ 0 h 108584"/>
                <a:gd name="connsiteX2" fmla="*/ 843344 w 843343"/>
                <a:gd name="connsiteY2" fmla="*/ 108585 h 108584"/>
                <a:gd name="connsiteX3" fmla="*/ 792004 w 843343"/>
                <a:gd name="connsiteY3" fmla="*/ 108585 h 108584"/>
                <a:gd name="connsiteX4" fmla="*/ 51340 w 843343"/>
                <a:gd name="connsiteY4" fmla="*/ 108585 h 108584"/>
                <a:gd name="connsiteX5" fmla="*/ 0 w 843343"/>
                <a:gd name="connsiteY5" fmla="*/ 108585 h 108584"/>
                <a:gd name="connsiteX6" fmla="*/ 0 w 843343"/>
                <a:gd name="connsiteY6" fmla="*/ 0 h 108584"/>
                <a:gd name="connsiteX7" fmla="*/ 51340 w 843343"/>
                <a:gd name="connsiteY7" fmla="*/ 0 h 10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3343" h="108584">
                  <a:moveTo>
                    <a:pt x="792004" y="0"/>
                  </a:moveTo>
                  <a:cubicBezTo>
                    <a:pt x="820358" y="0"/>
                    <a:pt x="843344" y="0"/>
                    <a:pt x="843344" y="0"/>
                  </a:cubicBezTo>
                  <a:lnTo>
                    <a:pt x="843344" y="108585"/>
                  </a:lnTo>
                  <a:cubicBezTo>
                    <a:pt x="843344" y="108585"/>
                    <a:pt x="820358" y="108585"/>
                    <a:pt x="792004" y="108585"/>
                  </a:cubicBezTo>
                  <a:lnTo>
                    <a:pt x="51340" y="108585"/>
                  </a:lnTo>
                  <a:cubicBezTo>
                    <a:pt x="22986" y="108585"/>
                    <a:pt x="0" y="108585"/>
                    <a:pt x="0" y="108585"/>
                  </a:cubicBezTo>
                  <a:lnTo>
                    <a:pt x="0" y="0"/>
                  </a:lnTo>
                  <a:cubicBezTo>
                    <a:pt x="0" y="0"/>
                    <a:pt x="22986" y="0"/>
                    <a:pt x="51340" y="0"/>
                  </a:cubicBezTo>
                  <a:close/>
                </a:path>
              </a:pathLst>
            </a:custGeom>
            <a:solidFill>
              <a:srgbClr val="3E556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9" name="Freeform: Shape 168">
              <a:extLst>
                <a:ext uri="{FF2B5EF4-FFF2-40B4-BE49-F238E27FC236}">
                  <a16:creationId xmlns:a16="http://schemas.microsoft.com/office/drawing/2014/main" id="{1D6F2261-111F-4759-8B0E-AE444583966C}"/>
                </a:ext>
              </a:extLst>
            </p:cNvPr>
            <p:cNvSpPr/>
            <p:nvPr/>
          </p:nvSpPr>
          <p:spPr>
            <a:xfrm>
              <a:off x="5626555" y="5673377"/>
              <a:ext cx="1122490" cy="144525"/>
            </a:xfrm>
            <a:custGeom>
              <a:avLst/>
              <a:gdLst>
                <a:gd name="connsiteX0" fmla="*/ 792004 w 843343"/>
                <a:gd name="connsiteY0" fmla="*/ 0 h 108584"/>
                <a:gd name="connsiteX1" fmla="*/ 843344 w 843343"/>
                <a:gd name="connsiteY1" fmla="*/ 0 h 108584"/>
                <a:gd name="connsiteX2" fmla="*/ 843344 w 843343"/>
                <a:gd name="connsiteY2" fmla="*/ 108585 h 108584"/>
                <a:gd name="connsiteX3" fmla="*/ 792004 w 843343"/>
                <a:gd name="connsiteY3" fmla="*/ 108585 h 108584"/>
                <a:gd name="connsiteX4" fmla="*/ 51340 w 843343"/>
                <a:gd name="connsiteY4" fmla="*/ 108585 h 108584"/>
                <a:gd name="connsiteX5" fmla="*/ 0 w 843343"/>
                <a:gd name="connsiteY5" fmla="*/ 108585 h 108584"/>
                <a:gd name="connsiteX6" fmla="*/ 0 w 843343"/>
                <a:gd name="connsiteY6" fmla="*/ 0 h 108584"/>
                <a:gd name="connsiteX7" fmla="*/ 51340 w 843343"/>
                <a:gd name="connsiteY7" fmla="*/ 0 h 10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3343" h="108584">
                  <a:moveTo>
                    <a:pt x="792004" y="0"/>
                  </a:moveTo>
                  <a:cubicBezTo>
                    <a:pt x="820358" y="0"/>
                    <a:pt x="843344" y="0"/>
                    <a:pt x="843344" y="0"/>
                  </a:cubicBezTo>
                  <a:lnTo>
                    <a:pt x="843344" y="108585"/>
                  </a:lnTo>
                  <a:cubicBezTo>
                    <a:pt x="843344" y="108585"/>
                    <a:pt x="820358" y="108585"/>
                    <a:pt x="792004" y="108585"/>
                  </a:cubicBezTo>
                  <a:lnTo>
                    <a:pt x="51340" y="108585"/>
                  </a:lnTo>
                  <a:cubicBezTo>
                    <a:pt x="22986" y="108585"/>
                    <a:pt x="0" y="108585"/>
                    <a:pt x="0" y="108585"/>
                  </a:cubicBezTo>
                  <a:lnTo>
                    <a:pt x="0" y="0"/>
                  </a:lnTo>
                  <a:cubicBezTo>
                    <a:pt x="0" y="0"/>
                    <a:pt x="22986" y="0"/>
                    <a:pt x="51340" y="0"/>
                  </a:cubicBezTo>
                  <a:close/>
                </a:path>
              </a:pathLst>
            </a:custGeom>
            <a:solidFill>
              <a:srgbClr val="3E556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0" name="Freeform: Shape 169">
              <a:extLst>
                <a:ext uri="{FF2B5EF4-FFF2-40B4-BE49-F238E27FC236}">
                  <a16:creationId xmlns:a16="http://schemas.microsoft.com/office/drawing/2014/main" id="{5AB44C9E-5636-4E8F-81DB-3C4BD5EEC0E7}"/>
                </a:ext>
              </a:extLst>
            </p:cNvPr>
            <p:cNvSpPr/>
            <p:nvPr/>
          </p:nvSpPr>
          <p:spPr>
            <a:xfrm>
              <a:off x="5802394" y="5916156"/>
              <a:ext cx="770681" cy="144525"/>
            </a:xfrm>
            <a:custGeom>
              <a:avLst/>
              <a:gdLst>
                <a:gd name="connsiteX0" fmla="*/ 527685 w 579024"/>
                <a:gd name="connsiteY0" fmla="*/ 0 h 108584"/>
                <a:gd name="connsiteX1" fmla="*/ 579025 w 579024"/>
                <a:gd name="connsiteY1" fmla="*/ 0 h 108584"/>
                <a:gd name="connsiteX2" fmla="*/ 579025 w 579024"/>
                <a:gd name="connsiteY2" fmla="*/ 108585 h 108584"/>
                <a:gd name="connsiteX3" fmla="*/ 527685 w 579024"/>
                <a:gd name="connsiteY3" fmla="*/ 108585 h 108584"/>
                <a:gd name="connsiteX4" fmla="*/ 51340 w 579024"/>
                <a:gd name="connsiteY4" fmla="*/ 108585 h 108584"/>
                <a:gd name="connsiteX5" fmla="*/ 0 w 579024"/>
                <a:gd name="connsiteY5" fmla="*/ 108585 h 108584"/>
                <a:gd name="connsiteX6" fmla="*/ 0 w 579024"/>
                <a:gd name="connsiteY6" fmla="*/ 0 h 108584"/>
                <a:gd name="connsiteX7" fmla="*/ 51340 w 579024"/>
                <a:gd name="connsiteY7" fmla="*/ 0 h 10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024" h="108584">
                  <a:moveTo>
                    <a:pt x="527685" y="0"/>
                  </a:moveTo>
                  <a:cubicBezTo>
                    <a:pt x="556039" y="0"/>
                    <a:pt x="579025" y="0"/>
                    <a:pt x="579025" y="0"/>
                  </a:cubicBezTo>
                  <a:lnTo>
                    <a:pt x="579025" y="108585"/>
                  </a:lnTo>
                  <a:cubicBezTo>
                    <a:pt x="579025" y="108585"/>
                    <a:pt x="556039" y="108585"/>
                    <a:pt x="527685" y="108585"/>
                  </a:cubicBezTo>
                  <a:lnTo>
                    <a:pt x="51340" y="108585"/>
                  </a:lnTo>
                  <a:cubicBezTo>
                    <a:pt x="22986" y="108585"/>
                    <a:pt x="0" y="108585"/>
                    <a:pt x="0" y="108585"/>
                  </a:cubicBezTo>
                  <a:lnTo>
                    <a:pt x="0" y="0"/>
                  </a:lnTo>
                  <a:cubicBezTo>
                    <a:pt x="0" y="0"/>
                    <a:pt x="22986" y="0"/>
                    <a:pt x="51340" y="0"/>
                  </a:cubicBezTo>
                  <a:close/>
                </a:path>
              </a:pathLst>
            </a:custGeom>
            <a:solidFill>
              <a:srgbClr val="3E556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76" name="Group 175">
              <a:extLst>
                <a:ext uri="{FF2B5EF4-FFF2-40B4-BE49-F238E27FC236}">
                  <a16:creationId xmlns:a16="http://schemas.microsoft.com/office/drawing/2014/main" id="{B36EE252-5300-42EA-A32C-0379DF0EF82F}"/>
                </a:ext>
              </a:extLst>
            </p:cNvPr>
            <p:cNvGrpSpPr/>
            <p:nvPr/>
          </p:nvGrpSpPr>
          <p:grpSpPr>
            <a:xfrm>
              <a:off x="5108741" y="1643984"/>
              <a:ext cx="1772458" cy="533787"/>
              <a:chOff x="4976686" y="1673186"/>
              <a:chExt cx="1772458" cy="533787"/>
            </a:xfrm>
          </p:grpSpPr>
          <p:sp>
            <p:nvSpPr>
              <p:cNvPr id="5" name="TextBox 4">
                <a:extLst>
                  <a:ext uri="{FF2B5EF4-FFF2-40B4-BE49-F238E27FC236}">
                    <a16:creationId xmlns:a16="http://schemas.microsoft.com/office/drawing/2014/main" id="{1D285E45-84FB-4516-948A-BAB098A30348}"/>
                  </a:ext>
                </a:extLst>
              </p:cNvPr>
              <p:cNvSpPr txBox="1"/>
              <p:nvPr/>
            </p:nvSpPr>
            <p:spPr>
              <a:xfrm>
                <a:off x="5480686" y="1776086"/>
                <a:ext cx="1268458" cy="430887"/>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spcBef>
                    <a:spcPct val="20000"/>
                  </a:spcBef>
                  <a:defRPr/>
                </a:pPr>
                <a:r>
                  <a:rPr lang="en-US" sz="1400" b="1">
                    <a:solidFill>
                      <a:schemeClr val="bg1"/>
                    </a:solidFill>
                    <a:latin typeface="Georgia" panose="02040502050405020303" pitchFamily="18" charset="0"/>
                  </a:rPr>
                  <a:t>Energy Conservation</a:t>
                </a:r>
              </a:p>
            </p:txBody>
          </p:sp>
          <p:sp>
            <p:nvSpPr>
              <p:cNvPr id="175" name="TextBox 174">
                <a:extLst>
                  <a:ext uri="{FF2B5EF4-FFF2-40B4-BE49-F238E27FC236}">
                    <a16:creationId xmlns:a16="http://schemas.microsoft.com/office/drawing/2014/main" id="{9F3CB9A7-20F6-4796-90C1-952BE5F921A6}"/>
                  </a:ext>
                </a:extLst>
              </p:cNvPr>
              <p:cNvSpPr txBox="1"/>
              <p:nvPr/>
            </p:nvSpPr>
            <p:spPr>
              <a:xfrm>
                <a:off x="4976686" y="1673186"/>
                <a:ext cx="45717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bg1"/>
                    </a:solidFill>
                    <a:latin typeface="Georgia Pro Cond" panose="02040506050405020303" pitchFamily="18" charset="0"/>
                  </a:rPr>
                  <a:t>01</a:t>
                </a:r>
                <a:endParaRPr lang="en-IN">
                  <a:solidFill>
                    <a:schemeClr val="bg1"/>
                  </a:solidFill>
                </a:endParaRPr>
              </a:p>
            </p:txBody>
          </p:sp>
        </p:grpSp>
        <p:grpSp>
          <p:nvGrpSpPr>
            <p:cNvPr id="177" name="Group 176">
              <a:extLst>
                <a:ext uri="{FF2B5EF4-FFF2-40B4-BE49-F238E27FC236}">
                  <a16:creationId xmlns:a16="http://schemas.microsoft.com/office/drawing/2014/main" id="{B5666BCB-8452-4B8C-A3D9-36A4A70F027E}"/>
                </a:ext>
              </a:extLst>
            </p:cNvPr>
            <p:cNvGrpSpPr/>
            <p:nvPr/>
          </p:nvGrpSpPr>
          <p:grpSpPr>
            <a:xfrm>
              <a:off x="5078286" y="3110101"/>
              <a:ext cx="2635656" cy="369332"/>
              <a:chOff x="4976686" y="1673186"/>
              <a:chExt cx="2635656" cy="369332"/>
            </a:xfrm>
          </p:grpSpPr>
          <p:sp>
            <p:nvSpPr>
              <p:cNvPr id="178" name="TextBox 177">
                <a:extLst>
                  <a:ext uri="{FF2B5EF4-FFF2-40B4-BE49-F238E27FC236}">
                    <a16:creationId xmlns:a16="http://schemas.microsoft.com/office/drawing/2014/main" id="{8C3E1B32-5C66-4D03-8160-415CD555DC94}"/>
                  </a:ext>
                </a:extLst>
              </p:cNvPr>
              <p:cNvSpPr txBox="1"/>
              <p:nvPr/>
            </p:nvSpPr>
            <p:spPr>
              <a:xfrm>
                <a:off x="5480685" y="1750130"/>
                <a:ext cx="2131657" cy="21544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spcBef>
                    <a:spcPct val="20000"/>
                  </a:spcBef>
                  <a:defRPr/>
                </a:pPr>
                <a:r>
                  <a:rPr lang="en-US" sz="1400" b="1">
                    <a:solidFill>
                      <a:schemeClr val="bg1"/>
                    </a:solidFill>
                    <a:latin typeface="Georgia" panose="02040502050405020303" pitchFamily="18" charset="0"/>
                  </a:rPr>
                  <a:t>Extended Lifespan</a:t>
                </a:r>
              </a:p>
            </p:txBody>
          </p:sp>
          <p:sp>
            <p:nvSpPr>
              <p:cNvPr id="179" name="TextBox 178">
                <a:extLst>
                  <a:ext uri="{FF2B5EF4-FFF2-40B4-BE49-F238E27FC236}">
                    <a16:creationId xmlns:a16="http://schemas.microsoft.com/office/drawing/2014/main" id="{AA3DA385-040E-4FC3-B9D7-5DEAC9C73156}"/>
                  </a:ext>
                </a:extLst>
              </p:cNvPr>
              <p:cNvSpPr txBox="1"/>
              <p:nvPr/>
            </p:nvSpPr>
            <p:spPr>
              <a:xfrm>
                <a:off x="4976686" y="1673186"/>
                <a:ext cx="45717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bg1"/>
                    </a:solidFill>
                    <a:latin typeface="Georgia Pro Cond" panose="02040506050405020303" pitchFamily="18" charset="0"/>
                  </a:rPr>
                  <a:t>03</a:t>
                </a:r>
                <a:endParaRPr lang="en-IN">
                  <a:solidFill>
                    <a:schemeClr val="bg1"/>
                  </a:solidFill>
                </a:endParaRPr>
              </a:p>
            </p:txBody>
          </p:sp>
        </p:grpSp>
        <p:grpSp>
          <p:nvGrpSpPr>
            <p:cNvPr id="183" name="Group 182">
              <a:extLst>
                <a:ext uri="{FF2B5EF4-FFF2-40B4-BE49-F238E27FC236}">
                  <a16:creationId xmlns:a16="http://schemas.microsoft.com/office/drawing/2014/main" id="{E4F662F3-8E6E-4FD1-9C00-919097342CED}"/>
                </a:ext>
              </a:extLst>
            </p:cNvPr>
            <p:cNvGrpSpPr/>
            <p:nvPr/>
          </p:nvGrpSpPr>
          <p:grpSpPr>
            <a:xfrm>
              <a:off x="5487873" y="4515301"/>
              <a:ext cx="1223816" cy="464118"/>
              <a:chOff x="5319224" y="4420741"/>
              <a:chExt cx="1223816" cy="464118"/>
            </a:xfrm>
          </p:grpSpPr>
          <p:sp>
            <p:nvSpPr>
              <p:cNvPr id="181" name="TextBox 180">
                <a:extLst>
                  <a:ext uri="{FF2B5EF4-FFF2-40B4-BE49-F238E27FC236}">
                    <a16:creationId xmlns:a16="http://schemas.microsoft.com/office/drawing/2014/main" id="{FF307A7C-BCF2-41B3-A346-6A1EB8124ADA}"/>
                  </a:ext>
                </a:extLst>
              </p:cNvPr>
              <p:cNvSpPr txBox="1"/>
              <p:nvPr/>
            </p:nvSpPr>
            <p:spPr>
              <a:xfrm>
                <a:off x="5797097" y="4453972"/>
                <a:ext cx="745943" cy="430887"/>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spcBef>
                    <a:spcPct val="20000"/>
                  </a:spcBef>
                  <a:defRPr/>
                </a:pPr>
                <a:r>
                  <a:rPr lang="en-US" sz="1400" b="1">
                    <a:solidFill>
                      <a:schemeClr val="bg1"/>
                    </a:solidFill>
                    <a:latin typeface="Georgia" panose="02040502050405020303" pitchFamily="18" charset="0"/>
                  </a:rPr>
                  <a:t>Cost Savings</a:t>
                </a:r>
              </a:p>
            </p:txBody>
          </p:sp>
          <p:sp>
            <p:nvSpPr>
              <p:cNvPr id="182" name="TextBox 181">
                <a:extLst>
                  <a:ext uri="{FF2B5EF4-FFF2-40B4-BE49-F238E27FC236}">
                    <a16:creationId xmlns:a16="http://schemas.microsoft.com/office/drawing/2014/main" id="{79EAF824-FF81-4220-9B2A-5197FE750C4E}"/>
                  </a:ext>
                </a:extLst>
              </p:cNvPr>
              <p:cNvSpPr txBox="1"/>
              <p:nvPr/>
            </p:nvSpPr>
            <p:spPr>
              <a:xfrm>
                <a:off x="5319224" y="4420741"/>
                <a:ext cx="45717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solidFill>
                      <a:schemeClr val="bg1"/>
                    </a:solidFill>
                    <a:latin typeface="Georgia Pro Cond" panose="02040506050405020303" pitchFamily="18" charset="0"/>
                  </a:rPr>
                  <a:t>05</a:t>
                </a:r>
                <a:endParaRPr lang="en-IN">
                  <a:solidFill>
                    <a:schemeClr val="bg1"/>
                  </a:solidFill>
                </a:endParaRPr>
              </a:p>
            </p:txBody>
          </p:sp>
        </p:grpSp>
        <p:grpSp>
          <p:nvGrpSpPr>
            <p:cNvPr id="190" name="Group 189">
              <a:extLst>
                <a:ext uri="{FF2B5EF4-FFF2-40B4-BE49-F238E27FC236}">
                  <a16:creationId xmlns:a16="http://schemas.microsoft.com/office/drawing/2014/main" id="{A654A4D7-B195-442E-9621-42ABF523AC8D}"/>
                </a:ext>
              </a:extLst>
            </p:cNvPr>
            <p:cNvGrpSpPr/>
            <p:nvPr/>
          </p:nvGrpSpPr>
          <p:grpSpPr>
            <a:xfrm>
              <a:off x="5381635" y="2353053"/>
              <a:ext cx="1863348" cy="504759"/>
              <a:chOff x="5297714" y="2340843"/>
              <a:chExt cx="1863348" cy="504759"/>
            </a:xfrm>
          </p:grpSpPr>
          <p:sp>
            <p:nvSpPr>
              <p:cNvPr id="185" name="TextBox 184">
                <a:extLst>
                  <a:ext uri="{FF2B5EF4-FFF2-40B4-BE49-F238E27FC236}">
                    <a16:creationId xmlns:a16="http://schemas.microsoft.com/office/drawing/2014/main" id="{94D63F35-DF33-4538-80B0-7BD8EA4B772E}"/>
                  </a:ext>
                </a:extLst>
              </p:cNvPr>
              <p:cNvSpPr txBox="1"/>
              <p:nvPr/>
            </p:nvSpPr>
            <p:spPr>
              <a:xfrm>
                <a:off x="5297714" y="2414715"/>
                <a:ext cx="1342171" cy="430887"/>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219170">
                  <a:spcBef>
                    <a:spcPct val="20000"/>
                  </a:spcBef>
                  <a:defRPr/>
                </a:pPr>
                <a:r>
                  <a:rPr lang="en-US" sz="1400" b="1">
                    <a:solidFill>
                      <a:schemeClr val="bg1"/>
                    </a:solidFill>
                    <a:latin typeface="Georgia" panose="02040502050405020303" pitchFamily="18" charset="0"/>
                  </a:rPr>
                  <a:t>Security Enhancement:</a:t>
                </a:r>
              </a:p>
            </p:txBody>
          </p:sp>
          <p:sp>
            <p:nvSpPr>
              <p:cNvPr id="186" name="TextBox 185">
                <a:extLst>
                  <a:ext uri="{FF2B5EF4-FFF2-40B4-BE49-F238E27FC236}">
                    <a16:creationId xmlns:a16="http://schemas.microsoft.com/office/drawing/2014/main" id="{56BDC873-F1DC-4DA9-8659-89D2EFEE7668}"/>
                  </a:ext>
                </a:extLst>
              </p:cNvPr>
              <p:cNvSpPr txBox="1"/>
              <p:nvPr/>
            </p:nvSpPr>
            <p:spPr>
              <a:xfrm>
                <a:off x="6703886" y="2340843"/>
                <a:ext cx="45717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1">
                    <a:solidFill>
                      <a:schemeClr val="bg1"/>
                    </a:solidFill>
                    <a:latin typeface="Georgia Pro Cond" panose="02040506050405020303" pitchFamily="18" charset="0"/>
                  </a:rPr>
                  <a:t>02</a:t>
                </a:r>
                <a:endParaRPr lang="en-IN">
                  <a:solidFill>
                    <a:schemeClr val="bg1"/>
                  </a:solidFill>
                </a:endParaRPr>
              </a:p>
            </p:txBody>
          </p:sp>
        </p:grpSp>
        <p:grpSp>
          <p:nvGrpSpPr>
            <p:cNvPr id="191" name="Group 190">
              <a:extLst>
                <a:ext uri="{FF2B5EF4-FFF2-40B4-BE49-F238E27FC236}">
                  <a16:creationId xmlns:a16="http://schemas.microsoft.com/office/drawing/2014/main" id="{C6E57CC1-E47C-4BA8-9698-60B8762E956F}"/>
                </a:ext>
              </a:extLst>
            </p:cNvPr>
            <p:cNvGrpSpPr/>
            <p:nvPr/>
          </p:nvGrpSpPr>
          <p:grpSpPr>
            <a:xfrm>
              <a:off x="5417286" y="3853911"/>
              <a:ext cx="1790776" cy="369332"/>
              <a:chOff x="5370286" y="2340843"/>
              <a:chExt cx="1790776" cy="369332"/>
            </a:xfrm>
          </p:grpSpPr>
          <p:sp>
            <p:nvSpPr>
              <p:cNvPr id="192" name="TextBox 191">
                <a:extLst>
                  <a:ext uri="{FF2B5EF4-FFF2-40B4-BE49-F238E27FC236}">
                    <a16:creationId xmlns:a16="http://schemas.microsoft.com/office/drawing/2014/main" id="{6D9C2E79-469C-435C-93C9-9A5453D278BA}"/>
                  </a:ext>
                </a:extLst>
              </p:cNvPr>
              <p:cNvSpPr txBox="1"/>
              <p:nvPr/>
            </p:nvSpPr>
            <p:spPr>
              <a:xfrm>
                <a:off x="5370286" y="2436484"/>
                <a:ext cx="1269599" cy="21544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219170">
                  <a:spcBef>
                    <a:spcPct val="20000"/>
                  </a:spcBef>
                  <a:defRPr/>
                </a:pPr>
                <a:r>
                  <a:rPr lang="en-US" sz="1400" b="1">
                    <a:solidFill>
                      <a:schemeClr val="bg1"/>
                    </a:solidFill>
                    <a:latin typeface="Georgia" panose="02040502050405020303" pitchFamily="18" charset="0"/>
                  </a:rPr>
                  <a:t>Convenience</a:t>
                </a:r>
              </a:p>
            </p:txBody>
          </p:sp>
          <p:sp>
            <p:nvSpPr>
              <p:cNvPr id="193" name="TextBox 192">
                <a:extLst>
                  <a:ext uri="{FF2B5EF4-FFF2-40B4-BE49-F238E27FC236}">
                    <a16:creationId xmlns:a16="http://schemas.microsoft.com/office/drawing/2014/main" id="{C6E3342B-CA3B-43CB-8C0B-6735397ACF20}"/>
                  </a:ext>
                </a:extLst>
              </p:cNvPr>
              <p:cNvSpPr txBox="1"/>
              <p:nvPr/>
            </p:nvSpPr>
            <p:spPr>
              <a:xfrm>
                <a:off x="6703886" y="2340843"/>
                <a:ext cx="45717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1">
                    <a:solidFill>
                      <a:schemeClr val="bg1"/>
                    </a:solidFill>
                    <a:latin typeface="Georgia Pro Cond" panose="02040506050405020303" pitchFamily="18" charset="0"/>
                  </a:rPr>
                  <a:t>04</a:t>
                </a:r>
                <a:endParaRPr lang="en-IN">
                  <a:solidFill>
                    <a:schemeClr val="bg1"/>
                  </a:solidFill>
                </a:endParaRPr>
              </a:p>
            </p:txBody>
          </p:sp>
        </p:grpSp>
      </p:grpSp>
      <p:sp>
        <p:nvSpPr>
          <p:cNvPr id="59" name="TextBox 58">
            <a:extLst>
              <a:ext uri="{FF2B5EF4-FFF2-40B4-BE49-F238E27FC236}">
                <a16:creationId xmlns:a16="http://schemas.microsoft.com/office/drawing/2014/main" id="{0512C8F3-D62C-417B-917B-20B3CE10ECDE}"/>
              </a:ext>
            </a:extLst>
          </p:cNvPr>
          <p:cNvSpPr txBox="1"/>
          <p:nvPr/>
        </p:nvSpPr>
        <p:spPr>
          <a:xfrm>
            <a:off x="1932710" y="1742985"/>
            <a:ext cx="2217138" cy="73866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a:solidFill>
                  <a:schemeClr val="tx1">
                    <a:lumMod val="95000"/>
                    <a:lumOff val="5000"/>
                  </a:schemeClr>
                </a:solidFill>
                <a:latin typeface="Georgia Pro Light" panose="02040302050405020303" pitchFamily="18" charset="0"/>
              </a:rPr>
              <a:t> Motion sensors ensurelights are activated only in the presence of motion, preventing unnecessary energy wastage</a:t>
            </a:r>
            <a:r>
              <a:rPr lang="en-US" sz="1200">
                <a:solidFill>
                  <a:schemeClr val="tx1">
                    <a:lumMod val="95000"/>
                    <a:lumOff val="5000"/>
                  </a:schemeClr>
                </a:solidFill>
                <a:latin typeface="Georgia Pro Light" panose="02040302050405020303" pitchFamily="18" charset="0"/>
              </a:rPr>
              <a:t>  </a:t>
            </a:r>
          </a:p>
        </p:txBody>
      </p:sp>
      <p:sp>
        <p:nvSpPr>
          <p:cNvPr id="67" name="TextBox 66">
            <a:extLst>
              <a:ext uri="{FF2B5EF4-FFF2-40B4-BE49-F238E27FC236}">
                <a16:creationId xmlns:a16="http://schemas.microsoft.com/office/drawing/2014/main" id="{048BD4A6-9906-4ED7-99B6-9DDFB3CE7C0A}"/>
              </a:ext>
            </a:extLst>
          </p:cNvPr>
          <p:cNvSpPr txBox="1"/>
          <p:nvPr/>
        </p:nvSpPr>
        <p:spPr>
          <a:xfrm>
            <a:off x="1932710" y="4597022"/>
            <a:ext cx="2217138" cy="73866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a:solidFill>
                  <a:schemeClr val="tx1">
                    <a:lumMod val="95000"/>
                    <a:lumOff val="5000"/>
                  </a:schemeClr>
                </a:solidFill>
                <a:latin typeface="Georgia Pro Light" panose="02040302050405020303" pitchFamily="18" charset="0"/>
              </a:rPr>
              <a:t>Lower energy consumption translates to reduced electricity bills, offering long-term cost savings.</a:t>
            </a:r>
            <a:r>
              <a:rPr lang="en-US" sz="1200">
                <a:solidFill>
                  <a:schemeClr val="tx1">
                    <a:lumMod val="95000"/>
                    <a:lumOff val="5000"/>
                  </a:schemeClr>
                </a:solidFill>
                <a:latin typeface="Georgia Pro Light" panose="02040302050405020303" pitchFamily="18" charset="0"/>
              </a:rPr>
              <a:t>.  </a:t>
            </a:r>
          </a:p>
        </p:txBody>
      </p:sp>
      <p:sp>
        <p:nvSpPr>
          <p:cNvPr id="68" name="TextBox 67">
            <a:extLst>
              <a:ext uri="{FF2B5EF4-FFF2-40B4-BE49-F238E27FC236}">
                <a16:creationId xmlns:a16="http://schemas.microsoft.com/office/drawing/2014/main" id="{574CC257-E6B7-4856-90F9-889E3E3CDD65}"/>
              </a:ext>
            </a:extLst>
          </p:cNvPr>
          <p:cNvSpPr txBox="1"/>
          <p:nvPr/>
        </p:nvSpPr>
        <p:spPr>
          <a:xfrm>
            <a:off x="7791237" y="2408005"/>
            <a:ext cx="2468054" cy="73866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a:solidFill>
                  <a:schemeClr val="tx1">
                    <a:lumMod val="95000"/>
                    <a:lumOff val="5000"/>
                  </a:schemeClr>
                </a:solidFill>
                <a:latin typeface="Georgia Pro Light" panose="02040302050405020303" pitchFamily="18" charset="0"/>
              </a:rPr>
              <a:t>Automatically turning on lights in response to motion enhances security, deterring potential intruders.</a:t>
            </a:r>
            <a:r>
              <a:rPr lang="en-US" sz="1200">
                <a:solidFill>
                  <a:schemeClr val="tx1">
                    <a:lumMod val="95000"/>
                    <a:lumOff val="5000"/>
                  </a:schemeClr>
                </a:solidFill>
                <a:latin typeface="Georgia Pro Light" panose="02040302050405020303" pitchFamily="18" charset="0"/>
              </a:rPr>
              <a:t>  </a:t>
            </a:r>
          </a:p>
        </p:txBody>
      </p:sp>
      <p:sp>
        <p:nvSpPr>
          <p:cNvPr id="69" name="TextBox 68">
            <a:extLst>
              <a:ext uri="{FF2B5EF4-FFF2-40B4-BE49-F238E27FC236}">
                <a16:creationId xmlns:a16="http://schemas.microsoft.com/office/drawing/2014/main" id="{6107F682-6010-425D-ACCE-412F921D4520}"/>
              </a:ext>
            </a:extLst>
          </p:cNvPr>
          <p:cNvSpPr txBox="1"/>
          <p:nvPr/>
        </p:nvSpPr>
        <p:spPr>
          <a:xfrm>
            <a:off x="7791237" y="3904296"/>
            <a:ext cx="2468054" cy="553998"/>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a:solidFill>
                  <a:schemeClr val="tx1">
                    <a:lumMod val="95000"/>
                    <a:lumOff val="5000"/>
                  </a:schemeClr>
                </a:solidFill>
                <a:latin typeface="Georgia Pro Light" panose="02040302050405020303" pitchFamily="18" charset="0"/>
              </a:rPr>
              <a:t>Eliminates the need for manual switching, especially useful in areas with sporadic occupancy.</a:t>
            </a:r>
            <a:r>
              <a:rPr lang="en-US" sz="1200">
                <a:solidFill>
                  <a:schemeClr val="tx1">
                    <a:lumMod val="95000"/>
                    <a:lumOff val="5000"/>
                  </a:schemeClr>
                </a:solidFill>
                <a:latin typeface="Georgia Pro Light" panose="02040302050405020303" pitchFamily="18" charset="0"/>
              </a:rPr>
              <a:t>  </a:t>
            </a:r>
          </a:p>
        </p:txBody>
      </p:sp>
      <p:sp>
        <p:nvSpPr>
          <p:cNvPr id="66" name="TextBox 65">
            <a:extLst>
              <a:ext uri="{FF2B5EF4-FFF2-40B4-BE49-F238E27FC236}">
                <a16:creationId xmlns:a16="http://schemas.microsoft.com/office/drawing/2014/main" id="{58854BEE-1989-4D9A-AFD4-420E4DDD53D8}"/>
              </a:ext>
            </a:extLst>
          </p:cNvPr>
          <p:cNvSpPr txBox="1"/>
          <p:nvPr/>
        </p:nvSpPr>
        <p:spPr>
          <a:xfrm>
            <a:off x="1932710" y="3170004"/>
            <a:ext cx="2217138" cy="73866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a:solidFill>
                  <a:schemeClr val="tx1">
                    <a:lumMod val="95000"/>
                    <a:lumOff val="5000"/>
                  </a:schemeClr>
                </a:solidFill>
                <a:latin typeface="Georgia Pro Light" panose="02040302050405020303" pitchFamily="18" charset="0"/>
              </a:rPr>
              <a:t>Reduced usage leads to longer bulb life, resulting in fewer replacements and lower maintenance costs.</a:t>
            </a:r>
            <a:r>
              <a:rPr lang="en-US" sz="1200">
                <a:solidFill>
                  <a:schemeClr val="tx1">
                    <a:lumMod val="95000"/>
                    <a:lumOff val="5000"/>
                  </a:schemeClr>
                </a:solidFill>
                <a:latin typeface="Georgia Pro Light" panose="02040302050405020303" pitchFamily="18" charset="0"/>
              </a:rPr>
              <a:t>.  </a:t>
            </a:r>
          </a:p>
        </p:txBody>
      </p:sp>
    </p:spTree>
    <p:extLst>
      <p:ext uri="{BB962C8B-B14F-4D97-AF65-F5344CB8AC3E}">
        <p14:creationId xmlns:p14="http://schemas.microsoft.com/office/powerpoint/2010/main" val="273483873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49928"/>
            <a:ext cx="3264805" cy="95410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b="1"/>
              <a:t>Marking potential</a:t>
            </a:r>
          </a:p>
          <a:p>
            <a:endParaRPr lang="en-IN" sz="2800" b="1"/>
          </a:p>
        </p:txBody>
      </p:sp>
      <p:sp>
        <p:nvSpPr>
          <p:cNvPr id="4" name="TextBox 3"/>
          <p:cNvSpPr txBox="1"/>
          <p:nvPr/>
        </p:nvSpPr>
        <p:spPr>
          <a:xfrm>
            <a:off x="0" y="1707086"/>
            <a:ext cx="10930108"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t> Retail Partnerships:-  </a:t>
            </a:r>
            <a:r>
              <a:rPr lang="en-IN"/>
              <a:t>Partner with retailers to display and promote the bulbs effectively. Consider in-store </a:t>
            </a:r>
          </a:p>
          <a:p>
            <a:r>
              <a:rPr lang="en-IN"/>
              <a:t>demonstrations or exclusive bundles to attract attention</a:t>
            </a:r>
          </a:p>
        </p:txBody>
      </p:sp>
      <p:sp>
        <p:nvSpPr>
          <p:cNvPr id="5" name="TextBox 4"/>
          <p:cNvSpPr txBox="1"/>
          <p:nvPr/>
        </p:nvSpPr>
        <p:spPr>
          <a:xfrm>
            <a:off x="0" y="2385881"/>
            <a:ext cx="1242752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t>Customer Reviews and Testimonials:- </a:t>
            </a:r>
            <a:r>
              <a:rPr lang="en-IN"/>
              <a:t>Share positive reviews and testimonials from early adopters to build trust </a:t>
            </a:r>
          </a:p>
          <a:p>
            <a:r>
              <a:rPr lang="en-IN"/>
              <a:t>And credibility among potential customers.</a:t>
            </a:r>
          </a:p>
        </p:txBody>
      </p:sp>
      <p:sp>
        <p:nvSpPr>
          <p:cNvPr id="6" name="TextBox 5"/>
          <p:cNvSpPr txBox="1"/>
          <p:nvPr/>
        </p:nvSpPr>
        <p:spPr>
          <a:xfrm>
            <a:off x="0" y="3078897"/>
            <a:ext cx="12035411"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t>Educational Content:- </a:t>
            </a:r>
            <a:r>
              <a:rPr lang="en-IN"/>
              <a:t>Create content that educates consumers about the benefits and installation process of inverting </a:t>
            </a:r>
          </a:p>
          <a:p>
            <a:r>
              <a:rPr lang="en-IN"/>
              <a:t>and motion sensor bulbs. This could include blog posts, video tutorials, or infographics</a:t>
            </a:r>
          </a:p>
        </p:txBody>
      </p:sp>
      <p:sp>
        <p:nvSpPr>
          <p:cNvPr id="7" name="TextBox 6"/>
          <p:cNvSpPr txBox="1"/>
          <p:nvPr/>
        </p:nvSpPr>
        <p:spPr>
          <a:xfrm>
            <a:off x="0" y="3948546"/>
            <a:ext cx="2330766"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b="1"/>
              <a:t>Applications</a:t>
            </a:r>
          </a:p>
        </p:txBody>
      </p:sp>
      <p:sp>
        <p:nvSpPr>
          <p:cNvPr id="9" name="TextBox 8"/>
          <p:cNvSpPr txBox="1"/>
          <p:nvPr/>
        </p:nvSpPr>
        <p:spPr>
          <a:xfrm>
            <a:off x="263238" y="4585853"/>
            <a:ext cx="3070071" cy="147732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t>Home Security</a:t>
            </a:r>
          </a:p>
          <a:p>
            <a:endParaRPr lang="en-IN" b="1"/>
          </a:p>
          <a:p>
            <a:r>
              <a:rPr lang="en-IN" b="1"/>
              <a:t>Smart Home Automation</a:t>
            </a:r>
          </a:p>
          <a:p>
            <a:endParaRPr lang="en-IN" b="1"/>
          </a:p>
          <a:p>
            <a:r>
              <a:rPr lang="en-IN" b="1"/>
              <a:t>Outdoor Pathway Lighting</a:t>
            </a:r>
            <a:endParaRPr lang="en-IN"/>
          </a:p>
        </p:txBody>
      </p:sp>
      <p:sp>
        <p:nvSpPr>
          <p:cNvPr id="10" name="TextBox 9"/>
          <p:cNvSpPr txBox="1"/>
          <p:nvPr/>
        </p:nvSpPr>
        <p:spPr>
          <a:xfrm>
            <a:off x="5915891" y="4696691"/>
            <a:ext cx="3765583" cy="147732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t>Energy-efficient Offices</a:t>
            </a:r>
          </a:p>
          <a:p>
            <a:endParaRPr lang="en-IN" b="1"/>
          </a:p>
          <a:p>
            <a:r>
              <a:rPr lang="en-IN" b="1"/>
              <a:t>Business and Commercial Spaces</a:t>
            </a:r>
          </a:p>
          <a:p>
            <a:endParaRPr lang="en-IN" b="1"/>
          </a:p>
          <a:p>
            <a:r>
              <a:rPr lang="en-IN" b="1"/>
              <a:t>Emergency Lighting</a:t>
            </a:r>
            <a:endParaRPr lang="en-IN"/>
          </a:p>
        </p:txBody>
      </p:sp>
      <p:sp>
        <p:nvSpPr>
          <p:cNvPr id="11" name="Oval 10"/>
          <p:cNvSpPr/>
          <p:nvPr/>
        </p:nvSpPr>
        <p:spPr>
          <a:xfrm>
            <a:off x="235527" y="4724400"/>
            <a:ext cx="45719" cy="55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nstantia"/>
                <a:ea typeface="+mn-ea"/>
                <a:cs typeface="+mn-cs"/>
              </a:defRPr>
            </a:lvl1pPr>
            <a:lvl2pPr marL="457200" algn="l" defTabSz="914400" rtl="0" eaLnBrk="1" latinLnBrk="0" hangingPunct="1">
              <a:defRPr sz="1800" kern="1200">
                <a:solidFill>
                  <a:srgbClr val="FFFFFF"/>
                </a:solidFill>
                <a:latin typeface="Constantia"/>
                <a:ea typeface="+mn-ea"/>
                <a:cs typeface="+mn-cs"/>
              </a:defRPr>
            </a:lvl2pPr>
            <a:lvl3pPr marL="914400" algn="l" defTabSz="914400" rtl="0" eaLnBrk="1" latinLnBrk="0" hangingPunct="1">
              <a:defRPr sz="1800" kern="1200">
                <a:solidFill>
                  <a:srgbClr val="FFFFFF"/>
                </a:solidFill>
                <a:latin typeface="Constantia"/>
                <a:ea typeface="+mn-ea"/>
                <a:cs typeface="+mn-cs"/>
              </a:defRPr>
            </a:lvl3pPr>
            <a:lvl4pPr marL="1371600" algn="l" defTabSz="914400" rtl="0" eaLnBrk="1" latinLnBrk="0" hangingPunct="1">
              <a:defRPr sz="1800" kern="1200">
                <a:solidFill>
                  <a:srgbClr val="FFFFFF"/>
                </a:solidFill>
                <a:latin typeface="Constantia"/>
                <a:ea typeface="+mn-ea"/>
                <a:cs typeface="+mn-cs"/>
              </a:defRPr>
            </a:lvl4pPr>
            <a:lvl5pPr marL="1828800" algn="l" defTabSz="914400" rtl="0" eaLnBrk="1" latinLnBrk="0" hangingPunct="1">
              <a:defRPr sz="1800" kern="1200">
                <a:solidFill>
                  <a:srgbClr val="FFFFFF"/>
                </a:solidFill>
                <a:latin typeface="Constantia"/>
                <a:ea typeface="+mn-ea"/>
                <a:cs typeface="+mn-cs"/>
              </a:defRPr>
            </a:lvl5pPr>
            <a:lvl6pPr marL="2286000" algn="l" defTabSz="914400" rtl="0" eaLnBrk="1" latinLnBrk="0" hangingPunct="1">
              <a:defRPr sz="1800" kern="1200">
                <a:solidFill>
                  <a:srgbClr val="FFFFFF"/>
                </a:solidFill>
                <a:latin typeface="Constantia"/>
                <a:ea typeface="+mn-ea"/>
                <a:cs typeface="+mn-cs"/>
              </a:defRPr>
            </a:lvl6pPr>
            <a:lvl7pPr marL="2743200" algn="l" defTabSz="914400" rtl="0" eaLnBrk="1" latinLnBrk="0" hangingPunct="1">
              <a:defRPr sz="1800" kern="1200">
                <a:solidFill>
                  <a:srgbClr val="FFFFFF"/>
                </a:solidFill>
                <a:latin typeface="Constantia"/>
                <a:ea typeface="+mn-ea"/>
                <a:cs typeface="+mn-cs"/>
              </a:defRPr>
            </a:lvl7pPr>
            <a:lvl8pPr marL="3200400" algn="l" defTabSz="914400" rtl="0" eaLnBrk="1" latinLnBrk="0" hangingPunct="1">
              <a:defRPr sz="1800" kern="1200">
                <a:solidFill>
                  <a:srgbClr val="FFFFFF"/>
                </a:solidFill>
                <a:latin typeface="Constantia"/>
                <a:ea typeface="+mn-ea"/>
                <a:cs typeface="+mn-cs"/>
              </a:defRPr>
            </a:lvl8pPr>
            <a:lvl9pPr marL="3657600" algn="l" defTabSz="914400" rtl="0" eaLnBrk="1" latinLnBrk="0" hangingPunct="1">
              <a:defRPr sz="1800" kern="1200">
                <a:solidFill>
                  <a:srgbClr val="FFFFFF"/>
                </a:solidFill>
                <a:latin typeface="Constantia"/>
                <a:ea typeface="+mn-ea"/>
                <a:cs typeface="+mn-cs"/>
              </a:defRPr>
            </a:lvl9pPr>
          </a:lstStyle>
          <a:p>
            <a:pPr algn="ctr"/>
            <a:endParaRPr lang="en-IN"/>
          </a:p>
        </p:txBody>
      </p:sp>
      <p:sp>
        <p:nvSpPr>
          <p:cNvPr id="12" name="Oval 11"/>
          <p:cNvSpPr/>
          <p:nvPr/>
        </p:nvSpPr>
        <p:spPr>
          <a:xfrm>
            <a:off x="221673" y="5320145"/>
            <a:ext cx="45719" cy="55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nstantia"/>
                <a:ea typeface="+mn-ea"/>
                <a:cs typeface="+mn-cs"/>
              </a:defRPr>
            </a:lvl1pPr>
            <a:lvl2pPr marL="457200" algn="l" defTabSz="914400" rtl="0" eaLnBrk="1" latinLnBrk="0" hangingPunct="1">
              <a:defRPr sz="1800" kern="1200">
                <a:solidFill>
                  <a:srgbClr val="FFFFFF"/>
                </a:solidFill>
                <a:latin typeface="Constantia"/>
                <a:ea typeface="+mn-ea"/>
                <a:cs typeface="+mn-cs"/>
              </a:defRPr>
            </a:lvl2pPr>
            <a:lvl3pPr marL="914400" algn="l" defTabSz="914400" rtl="0" eaLnBrk="1" latinLnBrk="0" hangingPunct="1">
              <a:defRPr sz="1800" kern="1200">
                <a:solidFill>
                  <a:srgbClr val="FFFFFF"/>
                </a:solidFill>
                <a:latin typeface="Constantia"/>
                <a:ea typeface="+mn-ea"/>
                <a:cs typeface="+mn-cs"/>
              </a:defRPr>
            </a:lvl3pPr>
            <a:lvl4pPr marL="1371600" algn="l" defTabSz="914400" rtl="0" eaLnBrk="1" latinLnBrk="0" hangingPunct="1">
              <a:defRPr sz="1800" kern="1200">
                <a:solidFill>
                  <a:srgbClr val="FFFFFF"/>
                </a:solidFill>
                <a:latin typeface="Constantia"/>
                <a:ea typeface="+mn-ea"/>
                <a:cs typeface="+mn-cs"/>
              </a:defRPr>
            </a:lvl4pPr>
            <a:lvl5pPr marL="1828800" algn="l" defTabSz="914400" rtl="0" eaLnBrk="1" latinLnBrk="0" hangingPunct="1">
              <a:defRPr sz="1800" kern="1200">
                <a:solidFill>
                  <a:srgbClr val="FFFFFF"/>
                </a:solidFill>
                <a:latin typeface="Constantia"/>
                <a:ea typeface="+mn-ea"/>
                <a:cs typeface="+mn-cs"/>
              </a:defRPr>
            </a:lvl5pPr>
            <a:lvl6pPr marL="2286000" algn="l" defTabSz="914400" rtl="0" eaLnBrk="1" latinLnBrk="0" hangingPunct="1">
              <a:defRPr sz="1800" kern="1200">
                <a:solidFill>
                  <a:srgbClr val="FFFFFF"/>
                </a:solidFill>
                <a:latin typeface="Constantia"/>
                <a:ea typeface="+mn-ea"/>
                <a:cs typeface="+mn-cs"/>
              </a:defRPr>
            </a:lvl6pPr>
            <a:lvl7pPr marL="2743200" algn="l" defTabSz="914400" rtl="0" eaLnBrk="1" latinLnBrk="0" hangingPunct="1">
              <a:defRPr sz="1800" kern="1200">
                <a:solidFill>
                  <a:srgbClr val="FFFFFF"/>
                </a:solidFill>
                <a:latin typeface="Constantia"/>
                <a:ea typeface="+mn-ea"/>
                <a:cs typeface="+mn-cs"/>
              </a:defRPr>
            </a:lvl7pPr>
            <a:lvl8pPr marL="3200400" algn="l" defTabSz="914400" rtl="0" eaLnBrk="1" latinLnBrk="0" hangingPunct="1">
              <a:defRPr sz="1800" kern="1200">
                <a:solidFill>
                  <a:srgbClr val="FFFFFF"/>
                </a:solidFill>
                <a:latin typeface="Constantia"/>
                <a:ea typeface="+mn-ea"/>
                <a:cs typeface="+mn-cs"/>
              </a:defRPr>
            </a:lvl8pPr>
            <a:lvl9pPr marL="3657600" algn="l" defTabSz="914400" rtl="0" eaLnBrk="1" latinLnBrk="0" hangingPunct="1">
              <a:defRPr sz="1800" kern="1200">
                <a:solidFill>
                  <a:srgbClr val="FFFFFF"/>
                </a:solidFill>
                <a:latin typeface="Constantia"/>
                <a:ea typeface="+mn-ea"/>
                <a:cs typeface="+mn-cs"/>
              </a:defRPr>
            </a:lvl9pPr>
          </a:lstStyle>
          <a:p>
            <a:pPr algn="ctr"/>
            <a:endParaRPr lang="en-IN"/>
          </a:p>
        </p:txBody>
      </p:sp>
      <p:sp>
        <p:nvSpPr>
          <p:cNvPr id="13" name="Oval 12"/>
          <p:cNvSpPr/>
          <p:nvPr/>
        </p:nvSpPr>
        <p:spPr>
          <a:xfrm>
            <a:off x="249381" y="5818909"/>
            <a:ext cx="45719" cy="55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nstantia"/>
                <a:ea typeface="+mn-ea"/>
                <a:cs typeface="+mn-cs"/>
              </a:defRPr>
            </a:lvl1pPr>
            <a:lvl2pPr marL="457200" algn="l" defTabSz="914400" rtl="0" eaLnBrk="1" latinLnBrk="0" hangingPunct="1">
              <a:defRPr sz="1800" kern="1200">
                <a:solidFill>
                  <a:srgbClr val="FFFFFF"/>
                </a:solidFill>
                <a:latin typeface="Constantia"/>
                <a:ea typeface="+mn-ea"/>
                <a:cs typeface="+mn-cs"/>
              </a:defRPr>
            </a:lvl2pPr>
            <a:lvl3pPr marL="914400" algn="l" defTabSz="914400" rtl="0" eaLnBrk="1" latinLnBrk="0" hangingPunct="1">
              <a:defRPr sz="1800" kern="1200">
                <a:solidFill>
                  <a:srgbClr val="FFFFFF"/>
                </a:solidFill>
                <a:latin typeface="Constantia"/>
                <a:ea typeface="+mn-ea"/>
                <a:cs typeface="+mn-cs"/>
              </a:defRPr>
            </a:lvl3pPr>
            <a:lvl4pPr marL="1371600" algn="l" defTabSz="914400" rtl="0" eaLnBrk="1" latinLnBrk="0" hangingPunct="1">
              <a:defRPr sz="1800" kern="1200">
                <a:solidFill>
                  <a:srgbClr val="FFFFFF"/>
                </a:solidFill>
                <a:latin typeface="Constantia"/>
                <a:ea typeface="+mn-ea"/>
                <a:cs typeface="+mn-cs"/>
              </a:defRPr>
            </a:lvl4pPr>
            <a:lvl5pPr marL="1828800" algn="l" defTabSz="914400" rtl="0" eaLnBrk="1" latinLnBrk="0" hangingPunct="1">
              <a:defRPr sz="1800" kern="1200">
                <a:solidFill>
                  <a:srgbClr val="FFFFFF"/>
                </a:solidFill>
                <a:latin typeface="Constantia"/>
                <a:ea typeface="+mn-ea"/>
                <a:cs typeface="+mn-cs"/>
              </a:defRPr>
            </a:lvl5pPr>
            <a:lvl6pPr marL="2286000" algn="l" defTabSz="914400" rtl="0" eaLnBrk="1" latinLnBrk="0" hangingPunct="1">
              <a:defRPr sz="1800" kern="1200">
                <a:solidFill>
                  <a:srgbClr val="FFFFFF"/>
                </a:solidFill>
                <a:latin typeface="Constantia"/>
                <a:ea typeface="+mn-ea"/>
                <a:cs typeface="+mn-cs"/>
              </a:defRPr>
            </a:lvl6pPr>
            <a:lvl7pPr marL="2743200" algn="l" defTabSz="914400" rtl="0" eaLnBrk="1" latinLnBrk="0" hangingPunct="1">
              <a:defRPr sz="1800" kern="1200">
                <a:solidFill>
                  <a:srgbClr val="FFFFFF"/>
                </a:solidFill>
                <a:latin typeface="Constantia"/>
                <a:ea typeface="+mn-ea"/>
                <a:cs typeface="+mn-cs"/>
              </a:defRPr>
            </a:lvl7pPr>
            <a:lvl8pPr marL="3200400" algn="l" defTabSz="914400" rtl="0" eaLnBrk="1" latinLnBrk="0" hangingPunct="1">
              <a:defRPr sz="1800" kern="1200">
                <a:solidFill>
                  <a:srgbClr val="FFFFFF"/>
                </a:solidFill>
                <a:latin typeface="Constantia"/>
                <a:ea typeface="+mn-ea"/>
                <a:cs typeface="+mn-cs"/>
              </a:defRPr>
            </a:lvl8pPr>
            <a:lvl9pPr marL="3657600" algn="l" defTabSz="914400" rtl="0" eaLnBrk="1" latinLnBrk="0" hangingPunct="1">
              <a:defRPr sz="1800" kern="1200">
                <a:solidFill>
                  <a:srgbClr val="FFFFFF"/>
                </a:solidFill>
                <a:latin typeface="Constantia"/>
                <a:ea typeface="+mn-ea"/>
                <a:cs typeface="+mn-cs"/>
              </a:defRPr>
            </a:lvl9pPr>
          </a:lstStyle>
          <a:p>
            <a:pPr algn="ctr"/>
            <a:endParaRPr lang="en-IN"/>
          </a:p>
        </p:txBody>
      </p:sp>
      <p:sp>
        <p:nvSpPr>
          <p:cNvPr id="14" name="Oval 13"/>
          <p:cNvSpPr/>
          <p:nvPr/>
        </p:nvSpPr>
        <p:spPr>
          <a:xfrm>
            <a:off x="5888182" y="4835236"/>
            <a:ext cx="45719" cy="55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nstantia"/>
                <a:ea typeface="+mn-ea"/>
                <a:cs typeface="+mn-cs"/>
              </a:defRPr>
            </a:lvl1pPr>
            <a:lvl2pPr marL="457200" algn="l" defTabSz="914400" rtl="0" eaLnBrk="1" latinLnBrk="0" hangingPunct="1">
              <a:defRPr sz="1800" kern="1200">
                <a:solidFill>
                  <a:srgbClr val="FFFFFF"/>
                </a:solidFill>
                <a:latin typeface="Constantia"/>
                <a:ea typeface="+mn-ea"/>
                <a:cs typeface="+mn-cs"/>
              </a:defRPr>
            </a:lvl2pPr>
            <a:lvl3pPr marL="914400" algn="l" defTabSz="914400" rtl="0" eaLnBrk="1" latinLnBrk="0" hangingPunct="1">
              <a:defRPr sz="1800" kern="1200">
                <a:solidFill>
                  <a:srgbClr val="FFFFFF"/>
                </a:solidFill>
                <a:latin typeface="Constantia"/>
                <a:ea typeface="+mn-ea"/>
                <a:cs typeface="+mn-cs"/>
              </a:defRPr>
            </a:lvl3pPr>
            <a:lvl4pPr marL="1371600" algn="l" defTabSz="914400" rtl="0" eaLnBrk="1" latinLnBrk="0" hangingPunct="1">
              <a:defRPr sz="1800" kern="1200">
                <a:solidFill>
                  <a:srgbClr val="FFFFFF"/>
                </a:solidFill>
                <a:latin typeface="Constantia"/>
                <a:ea typeface="+mn-ea"/>
                <a:cs typeface="+mn-cs"/>
              </a:defRPr>
            </a:lvl4pPr>
            <a:lvl5pPr marL="1828800" algn="l" defTabSz="914400" rtl="0" eaLnBrk="1" latinLnBrk="0" hangingPunct="1">
              <a:defRPr sz="1800" kern="1200">
                <a:solidFill>
                  <a:srgbClr val="FFFFFF"/>
                </a:solidFill>
                <a:latin typeface="Constantia"/>
                <a:ea typeface="+mn-ea"/>
                <a:cs typeface="+mn-cs"/>
              </a:defRPr>
            </a:lvl5pPr>
            <a:lvl6pPr marL="2286000" algn="l" defTabSz="914400" rtl="0" eaLnBrk="1" latinLnBrk="0" hangingPunct="1">
              <a:defRPr sz="1800" kern="1200">
                <a:solidFill>
                  <a:srgbClr val="FFFFFF"/>
                </a:solidFill>
                <a:latin typeface="Constantia"/>
                <a:ea typeface="+mn-ea"/>
                <a:cs typeface="+mn-cs"/>
              </a:defRPr>
            </a:lvl6pPr>
            <a:lvl7pPr marL="2743200" algn="l" defTabSz="914400" rtl="0" eaLnBrk="1" latinLnBrk="0" hangingPunct="1">
              <a:defRPr sz="1800" kern="1200">
                <a:solidFill>
                  <a:srgbClr val="FFFFFF"/>
                </a:solidFill>
                <a:latin typeface="Constantia"/>
                <a:ea typeface="+mn-ea"/>
                <a:cs typeface="+mn-cs"/>
              </a:defRPr>
            </a:lvl7pPr>
            <a:lvl8pPr marL="3200400" algn="l" defTabSz="914400" rtl="0" eaLnBrk="1" latinLnBrk="0" hangingPunct="1">
              <a:defRPr sz="1800" kern="1200">
                <a:solidFill>
                  <a:srgbClr val="FFFFFF"/>
                </a:solidFill>
                <a:latin typeface="Constantia"/>
                <a:ea typeface="+mn-ea"/>
                <a:cs typeface="+mn-cs"/>
              </a:defRPr>
            </a:lvl8pPr>
            <a:lvl9pPr marL="3657600" algn="l" defTabSz="914400" rtl="0" eaLnBrk="1" latinLnBrk="0" hangingPunct="1">
              <a:defRPr sz="1800" kern="1200">
                <a:solidFill>
                  <a:srgbClr val="FFFFFF"/>
                </a:solidFill>
                <a:latin typeface="Constantia"/>
                <a:ea typeface="+mn-ea"/>
                <a:cs typeface="+mn-cs"/>
              </a:defRPr>
            </a:lvl9pPr>
          </a:lstStyle>
          <a:p>
            <a:pPr algn="ctr"/>
            <a:endParaRPr lang="en-IN"/>
          </a:p>
        </p:txBody>
      </p:sp>
      <p:sp>
        <p:nvSpPr>
          <p:cNvPr id="15" name="Oval 14"/>
          <p:cNvSpPr/>
          <p:nvPr/>
        </p:nvSpPr>
        <p:spPr>
          <a:xfrm>
            <a:off x="5874327" y="5389418"/>
            <a:ext cx="45719" cy="55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nstantia"/>
                <a:ea typeface="+mn-ea"/>
                <a:cs typeface="+mn-cs"/>
              </a:defRPr>
            </a:lvl1pPr>
            <a:lvl2pPr marL="457200" algn="l" defTabSz="914400" rtl="0" eaLnBrk="1" latinLnBrk="0" hangingPunct="1">
              <a:defRPr sz="1800" kern="1200">
                <a:solidFill>
                  <a:srgbClr val="FFFFFF"/>
                </a:solidFill>
                <a:latin typeface="Constantia"/>
                <a:ea typeface="+mn-ea"/>
                <a:cs typeface="+mn-cs"/>
              </a:defRPr>
            </a:lvl2pPr>
            <a:lvl3pPr marL="914400" algn="l" defTabSz="914400" rtl="0" eaLnBrk="1" latinLnBrk="0" hangingPunct="1">
              <a:defRPr sz="1800" kern="1200">
                <a:solidFill>
                  <a:srgbClr val="FFFFFF"/>
                </a:solidFill>
                <a:latin typeface="Constantia"/>
                <a:ea typeface="+mn-ea"/>
                <a:cs typeface="+mn-cs"/>
              </a:defRPr>
            </a:lvl3pPr>
            <a:lvl4pPr marL="1371600" algn="l" defTabSz="914400" rtl="0" eaLnBrk="1" latinLnBrk="0" hangingPunct="1">
              <a:defRPr sz="1800" kern="1200">
                <a:solidFill>
                  <a:srgbClr val="FFFFFF"/>
                </a:solidFill>
                <a:latin typeface="Constantia"/>
                <a:ea typeface="+mn-ea"/>
                <a:cs typeface="+mn-cs"/>
              </a:defRPr>
            </a:lvl4pPr>
            <a:lvl5pPr marL="1828800" algn="l" defTabSz="914400" rtl="0" eaLnBrk="1" latinLnBrk="0" hangingPunct="1">
              <a:defRPr sz="1800" kern="1200">
                <a:solidFill>
                  <a:srgbClr val="FFFFFF"/>
                </a:solidFill>
                <a:latin typeface="Constantia"/>
                <a:ea typeface="+mn-ea"/>
                <a:cs typeface="+mn-cs"/>
              </a:defRPr>
            </a:lvl5pPr>
            <a:lvl6pPr marL="2286000" algn="l" defTabSz="914400" rtl="0" eaLnBrk="1" latinLnBrk="0" hangingPunct="1">
              <a:defRPr sz="1800" kern="1200">
                <a:solidFill>
                  <a:srgbClr val="FFFFFF"/>
                </a:solidFill>
                <a:latin typeface="Constantia"/>
                <a:ea typeface="+mn-ea"/>
                <a:cs typeface="+mn-cs"/>
              </a:defRPr>
            </a:lvl6pPr>
            <a:lvl7pPr marL="2743200" algn="l" defTabSz="914400" rtl="0" eaLnBrk="1" latinLnBrk="0" hangingPunct="1">
              <a:defRPr sz="1800" kern="1200">
                <a:solidFill>
                  <a:srgbClr val="FFFFFF"/>
                </a:solidFill>
                <a:latin typeface="Constantia"/>
                <a:ea typeface="+mn-ea"/>
                <a:cs typeface="+mn-cs"/>
              </a:defRPr>
            </a:lvl7pPr>
            <a:lvl8pPr marL="3200400" algn="l" defTabSz="914400" rtl="0" eaLnBrk="1" latinLnBrk="0" hangingPunct="1">
              <a:defRPr sz="1800" kern="1200">
                <a:solidFill>
                  <a:srgbClr val="FFFFFF"/>
                </a:solidFill>
                <a:latin typeface="Constantia"/>
                <a:ea typeface="+mn-ea"/>
                <a:cs typeface="+mn-cs"/>
              </a:defRPr>
            </a:lvl8pPr>
            <a:lvl9pPr marL="3657600" algn="l" defTabSz="914400" rtl="0" eaLnBrk="1" latinLnBrk="0" hangingPunct="1">
              <a:defRPr sz="1800" kern="1200">
                <a:solidFill>
                  <a:srgbClr val="FFFFFF"/>
                </a:solidFill>
                <a:latin typeface="Constantia"/>
                <a:ea typeface="+mn-ea"/>
                <a:cs typeface="+mn-cs"/>
              </a:defRPr>
            </a:lvl9pPr>
          </a:lstStyle>
          <a:p>
            <a:pPr algn="ctr"/>
            <a:endParaRPr lang="en-IN"/>
          </a:p>
        </p:txBody>
      </p:sp>
      <p:sp>
        <p:nvSpPr>
          <p:cNvPr id="16" name="Oval 15"/>
          <p:cNvSpPr/>
          <p:nvPr/>
        </p:nvSpPr>
        <p:spPr>
          <a:xfrm>
            <a:off x="5888182" y="5929746"/>
            <a:ext cx="45719" cy="55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nstantia"/>
                <a:ea typeface="+mn-ea"/>
                <a:cs typeface="+mn-cs"/>
              </a:defRPr>
            </a:lvl1pPr>
            <a:lvl2pPr marL="457200" algn="l" defTabSz="914400" rtl="0" eaLnBrk="1" latinLnBrk="0" hangingPunct="1">
              <a:defRPr sz="1800" kern="1200">
                <a:solidFill>
                  <a:srgbClr val="FFFFFF"/>
                </a:solidFill>
                <a:latin typeface="Constantia"/>
                <a:ea typeface="+mn-ea"/>
                <a:cs typeface="+mn-cs"/>
              </a:defRPr>
            </a:lvl2pPr>
            <a:lvl3pPr marL="914400" algn="l" defTabSz="914400" rtl="0" eaLnBrk="1" latinLnBrk="0" hangingPunct="1">
              <a:defRPr sz="1800" kern="1200">
                <a:solidFill>
                  <a:srgbClr val="FFFFFF"/>
                </a:solidFill>
                <a:latin typeface="Constantia"/>
                <a:ea typeface="+mn-ea"/>
                <a:cs typeface="+mn-cs"/>
              </a:defRPr>
            </a:lvl3pPr>
            <a:lvl4pPr marL="1371600" algn="l" defTabSz="914400" rtl="0" eaLnBrk="1" latinLnBrk="0" hangingPunct="1">
              <a:defRPr sz="1800" kern="1200">
                <a:solidFill>
                  <a:srgbClr val="FFFFFF"/>
                </a:solidFill>
                <a:latin typeface="Constantia"/>
                <a:ea typeface="+mn-ea"/>
                <a:cs typeface="+mn-cs"/>
              </a:defRPr>
            </a:lvl4pPr>
            <a:lvl5pPr marL="1828800" algn="l" defTabSz="914400" rtl="0" eaLnBrk="1" latinLnBrk="0" hangingPunct="1">
              <a:defRPr sz="1800" kern="1200">
                <a:solidFill>
                  <a:srgbClr val="FFFFFF"/>
                </a:solidFill>
                <a:latin typeface="Constantia"/>
                <a:ea typeface="+mn-ea"/>
                <a:cs typeface="+mn-cs"/>
              </a:defRPr>
            </a:lvl5pPr>
            <a:lvl6pPr marL="2286000" algn="l" defTabSz="914400" rtl="0" eaLnBrk="1" latinLnBrk="0" hangingPunct="1">
              <a:defRPr sz="1800" kern="1200">
                <a:solidFill>
                  <a:srgbClr val="FFFFFF"/>
                </a:solidFill>
                <a:latin typeface="Constantia"/>
                <a:ea typeface="+mn-ea"/>
                <a:cs typeface="+mn-cs"/>
              </a:defRPr>
            </a:lvl6pPr>
            <a:lvl7pPr marL="2743200" algn="l" defTabSz="914400" rtl="0" eaLnBrk="1" latinLnBrk="0" hangingPunct="1">
              <a:defRPr sz="1800" kern="1200">
                <a:solidFill>
                  <a:srgbClr val="FFFFFF"/>
                </a:solidFill>
                <a:latin typeface="Constantia"/>
                <a:ea typeface="+mn-ea"/>
                <a:cs typeface="+mn-cs"/>
              </a:defRPr>
            </a:lvl7pPr>
            <a:lvl8pPr marL="3200400" algn="l" defTabSz="914400" rtl="0" eaLnBrk="1" latinLnBrk="0" hangingPunct="1">
              <a:defRPr sz="1800" kern="1200">
                <a:solidFill>
                  <a:srgbClr val="FFFFFF"/>
                </a:solidFill>
                <a:latin typeface="Constantia"/>
                <a:ea typeface="+mn-ea"/>
                <a:cs typeface="+mn-cs"/>
              </a:defRPr>
            </a:lvl8pPr>
            <a:lvl9pPr marL="3657600" algn="l" defTabSz="914400" rtl="0" eaLnBrk="1" latinLnBrk="0" hangingPunct="1">
              <a:defRPr sz="1800" kern="1200">
                <a:solidFill>
                  <a:srgbClr val="FFFFFF"/>
                </a:solidFill>
                <a:latin typeface="Constantia"/>
                <a:ea typeface="+mn-ea"/>
                <a:cs typeface="+mn-cs"/>
              </a:defRPr>
            </a:lvl9pPr>
          </a:lstStyle>
          <a:p>
            <a:pPr algn="ctr"/>
            <a:endParaRPr lang="en-IN"/>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5"/>
  <p:tag name="AS_OS" val="Unix 5.15.0.1049"/>
  <p:tag name="AS_RELEASE_DATE" val="2023.09.14"/>
  <p:tag name="AS_TITLE" val="Aspose.Slides for .NET6"/>
  <p:tag name="AS_VERSION" val="23.9"/>
</p:tagLst>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Calibri"/>
        <a:cs typeface="Arial"/>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Constantia"/>
        <a:cs typeface="Arial"/>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Custom 60">
      <a:dk1>
        <a:sysClr val="windowText" lastClr="000000"/>
      </a:dk1>
      <a:lt1>
        <a:sysClr val="window" lastClr="FFFFFF"/>
      </a:lt1>
      <a:dk2>
        <a:srgbClr val="44546A"/>
      </a:dk2>
      <a:lt2>
        <a:srgbClr val="BF2424"/>
      </a:lt2>
      <a:accent1>
        <a:srgbClr val="9762AA"/>
      </a:accent1>
      <a:accent2>
        <a:srgbClr val="0A9CCD"/>
      </a:accent2>
      <a:accent3>
        <a:srgbClr val="69AA43"/>
      </a:accent3>
      <a:accent4>
        <a:srgbClr val="FBAD4B"/>
      </a:accent4>
      <a:accent5>
        <a:srgbClr val="F25E3D"/>
      </a:accent5>
      <a:accent6>
        <a:srgbClr val="EA5A95"/>
      </a:accent6>
      <a:hlink>
        <a:srgbClr val="BF2424"/>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grey">
      <a:dk1>
        <a:sysClr val="windowText" lastClr="000000"/>
      </a:dk1>
      <a:lt1>
        <a:sysClr val="window" lastClr="FFFFFF"/>
      </a:lt1>
      <a:dk2>
        <a:srgbClr val="44546A"/>
      </a:dk2>
      <a:lt2>
        <a:srgbClr val="E7E6E6"/>
      </a:lt2>
      <a:accent1>
        <a:srgbClr val="F2F2F2"/>
      </a:accent1>
      <a:accent2>
        <a:srgbClr val="8C8C8C"/>
      </a:accent2>
      <a:accent3>
        <a:srgbClr val="787878"/>
      </a:accent3>
      <a:accent4>
        <a:srgbClr val="999999"/>
      </a:accent4>
      <a:accent5>
        <a:srgbClr val="A9A9A9"/>
      </a:accent5>
      <a:accent6>
        <a:srgbClr val="808080"/>
      </a:accent6>
      <a:hlink>
        <a:srgbClr val="0000FF"/>
      </a:hlink>
      <a:folHlink>
        <a:srgbClr val="FF4FFF"/>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kavi 4">
      <a:dk1>
        <a:sysClr val="windowText" lastClr="000000"/>
      </a:dk1>
      <a:lt1>
        <a:sysClr val="window" lastClr="FFFFFF"/>
      </a:lt1>
      <a:dk2>
        <a:srgbClr val="000000"/>
      </a:dk2>
      <a:lt2>
        <a:srgbClr val="FFFFFF"/>
      </a:lt2>
      <a:accent1>
        <a:srgbClr val="CD1305"/>
      </a:accent1>
      <a:accent2>
        <a:srgbClr val="FE1A1A"/>
      </a:accent2>
      <a:accent3>
        <a:srgbClr val="FD4513"/>
      </a:accent3>
      <a:accent4>
        <a:srgbClr val="FC4646"/>
      </a:accent4>
      <a:accent5>
        <a:srgbClr val="FD7963"/>
      </a:accent5>
      <a:accent6>
        <a:srgbClr val="FB7171"/>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kavi 4">
      <a:dk1>
        <a:sysClr val="windowText" lastClr="000000"/>
      </a:dk1>
      <a:lt1>
        <a:sysClr val="window" lastClr="FFFFFF"/>
      </a:lt1>
      <a:dk2>
        <a:srgbClr val="000000"/>
      </a:dk2>
      <a:lt2>
        <a:srgbClr val="FFFFFF"/>
      </a:lt2>
      <a:accent1>
        <a:srgbClr val="CD1305"/>
      </a:accent1>
      <a:accent2>
        <a:srgbClr val="FE1A1A"/>
      </a:accent2>
      <a:accent3>
        <a:srgbClr val="FD4513"/>
      </a:accent3>
      <a:accent4>
        <a:srgbClr val="FC4646"/>
      </a:accent4>
      <a:accent5>
        <a:srgbClr val="FD7963"/>
      </a:accent5>
      <a:accent6>
        <a:srgbClr val="FB7171"/>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824</Words>
  <Application>Microsoft Office PowerPoint</Application>
  <PresentationFormat>Widescreen</PresentationFormat>
  <Paragraphs>113</Paragraphs>
  <Slides>11</Slides>
  <Notes>0</Notes>
  <HiddenSlides>0</HiddenSlides>
  <MMClips>0</MMClips>
  <ScaleCrop>false</ScaleCrop>
  <HeadingPairs>
    <vt:vector size="6" baseType="variant">
      <vt:variant>
        <vt:lpstr>Fonts Used</vt:lpstr>
      </vt:variant>
      <vt:variant>
        <vt:i4>11</vt:i4>
      </vt:variant>
      <vt:variant>
        <vt:lpstr>Theme</vt:lpstr>
      </vt:variant>
      <vt:variant>
        <vt:i4>8</vt:i4>
      </vt:variant>
      <vt:variant>
        <vt:lpstr>Slide Titles</vt:lpstr>
      </vt:variant>
      <vt:variant>
        <vt:i4>11</vt:i4>
      </vt:variant>
    </vt:vector>
  </HeadingPairs>
  <TitlesOfParts>
    <vt:vector size="30" baseType="lpstr">
      <vt:lpstr>Arial</vt:lpstr>
      <vt:lpstr>Calibri</vt:lpstr>
      <vt:lpstr>Calibri Light</vt:lpstr>
      <vt:lpstr>Constantia</vt:lpstr>
      <vt:lpstr>Georgia</vt:lpstr>
      <vt:lpstr>Georgia Pro Cond</vt:lpstr>
      <vt:lpstr>Georgia Pro Light</vt:lpstr>
      <vt:lpstr>Lora</vt:lpstr>
      <vt:lpstr>Montserrat Light</vt:lpstr>
      <vt:lpstr>Open Sans</vt:lpstr>
      <vt:lpstr>Wingdings 2</vt:lpstr>
      <vt:lpstr>Office Theme</vt:lpstr>
      <vt:lpstr>Office Theme</vt:lpstr>
      <vt:lpstr>Flow</vt:lpstr>
      <vt:lpstr>Office Theme</vt:lpstr>
      <vt:lpstr>Office Theme</vt:lpstr>
      <vt:lpstr>Office Theme</vt:lpstr>
      <vt:lpstr>Office Theme</vt:lpstr>
      <vt:lpstr>Office Theme</vt:lpstr>
      <vt:lpstr>PowerPoint Presentation</vt:lpstr>
      <vt:lpstr>CONTENTS</vt:lpstr>
      <vt:lpstr>INTRODUCTION</vt:lpstr>
      <vt:lpstr>PowerPoint Presentation</vt:lpstr>
      <vt:lpstr>PowerPoint Presentation</vt:lpstr>
      <vt:lpstr>Working of MODI bulb</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Sivani Sandeep</cp:lastModifiedBy>
  <cp:revision>6</cp:revision>
  <cp:lastPrinted>2024-01-19T15:35:40Z</cp:lastPrinted>
  <dcterms:created xsi:type="dcterms:W3CDTF">2024-01-19T15:35:40Z</dcterms:created>
  <dcterms:modified xsi:type="dcterms:W3CDTF">2024-01-19T16:33:29Z</dcterms:modified>
</cp:coreProperties>
</file>