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100" dirty="0"/>
              <a:t>Big Mountain Resort has recently installed an additional chair lift to help increase the distribution of visitors across the mountain. This additional chair increases their operating costs by $1,540,000 this season. Every year about 350,000 people ski or snowboard at Big Mountain. This business profit margin is 9.2% and the investors would like to keep it there.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100" dirty="0"/>
              <a:t>Monitoring operational cost &amp; predicting per ride fare and implement it for business use no later than October 1, 2020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100" dirty="0"/>
              <a:t>Monitoring Systems will be implemented to check for operational condition of all chairs &amp; changing fare price of certain rides to check visitors response to fare price.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AutoNum type="arabicPeriod"/>
            </a:pPr>
            <a:r>
              <a:rPr lang="en-IN" sz="1100" dirty="0"/>
              <a:t>Visitors may be reluctant to take high fare ride of chair lift</a:t>
            </a:r>
          </a:p>
          <a:p>
            <a:pPr marL="228600" lvl="0" indent="-228600">
              <a:buAutoNum type="arabicPeriod"/>
            </a:pPr>
            <a:r>
              <a:rPr lang="en-IN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visitors to the winter season can be lesser than previous year’s season. 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100" dirty="0"/>
              <a:t>SQL database</a:t>
            </a:r>
          </a:p>
          <a:p>
            <a:pPr lvl="0"/>
            <a:endParaRPr lang="en-IN" sz="1100" dirty="0"/>
          </a:p>
          <a:p>
            <a:pPr lvl="0"/>
            <a:r>
              <a:rPr lang="en-IN" sz="1100" dirty="0"/>
              <a:t>S3 bucket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100" dirty="0"/>
              <a:t>Jimmy Blackburn – Director of Operations</a:t>
            </a:r>
          </a:p>
          <a:p>
            <a:r>
              <a:rPr lang="en-IN" sz="1100" dirty="0"/>
              <a:t>Alesha Eisen– Database Manager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IN" dirty="0"/>
              <a:t>What opportunities exist for Big Mountain Resort to increase revenue by $2M so as to have profit </a:t>
            </a:r>
          </a:p>
          <a:p>
            <a:pPr lvl="0">
              <a:buSzPts val="1400"/>
            </a:pPr>
            <a:r>
              <a:rPr lang="en-IN" dirty="0"/>
              <a:t>margin of ~9% through operational improvements, or by predicting per ride fare?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522</Words>
  <Application>Microsoft Macintosh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Microsoft Office User</cp:lastModifiedBy>
  <cp:revision>16</cp:revision>
  <dcterms:modified xsi:type="dcterms:W3CDTF">2020-07-04T13:43:59Z</dcterms:modified>
</cp:coreProperties>
</file>