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Stock Rise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comparative analysis of the value of Netflix Stock against the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 Jones Industrial Average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Stock Analysis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presentation showcases an analysis of the performance of Netflix stock in 2017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Overall, Netflix stock steadily increased throughout the year, with performance generally meeting or exceeded analyst expectations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best showcase this upward trend, we’ve included the following graphs: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violin plot of quarterly stock price, which showcases the mean, median, and deviation of the price within a specific quarter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scatterplot that shows actual earnings per share compared to analyst’s estimates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bar chart illustrating the trend of Netflix’s earnings against its revenue for each quarter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side-by-side comparison of Netflix’s stock performance against the Dow Jones Industrial Average, a good representation of market performance overall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2017 Netflix Stock Prices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5"/>
            <a:ext cx="4016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2017 saw a steady increase for Netflix stock price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Q1 and Q4 saw the largest fluctuations in stock price, while Q2 and Q3 say much less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Overall, Netflix’s stock price surged by almost 66% in 2017</a:t>
            </a:r>
            <a:endParaRPr sz="1600"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300" y="1494225"/>
            <a:ext cx="4449299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Earnings Per Share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87900" y="1364875"/>
            <a:ext cx="3870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quarter, industry analysts predicted Netflix’s expected earnings per share; each quarter, these estimates were no more than 2 cents away from actuals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While stock price had a steady increase in 2017, earnings per share varied greatly between quarters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Q1 and Q4 were high performers at nearly 40 cents per share, while Q2 had a significant drop to 15 cents per share.</a:t>
            </a:r>
            <a:endParaRPr sz="1600"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200" y="1489825"/>
            <a:ext cx="4580899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Revenue vs. Earnings (in $billions)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87900" y="1489825"/>
            <a:ext cx="3901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quarter, Netflix generates revenue from its business; earnings are the actual monies taken in after costs and taxes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2017 saw a steadily increasing trend for both revenue and earnings for Netflix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 average, earnings culminated at about 10% of revenue at the end of 2017 </a:t>
            </a:r>
            <a:endParaRPr sz="1600"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725" y="1489825"/>
            <a:ext cx="4466376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Stock Increase vs. DJIA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87900" y="1489825"/>
            <a:ext cx="3516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2017 was a strong year for most stocks, as indicated by the graph on the right that shows the performance of the Dow Jones Industrial Average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While the DJIA had a much smoother distribution, Netflix’s price fluctuated much more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Overall, Netflix was in line with the market’s average performance</a:t>
            </a:r>
            <a:endParaRPr sz="1600"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475" y="1671525"/>
            <a:ext cx="5071802" cy="261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