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FC367-7874-4B65-9D7C-48AE9BF6A4B7}" type="datetimeFigureOut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7682B-D129-4454-9FD0-2634090F69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57674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26E-6111-49F6-9186-342137D62987}" type="datetimeFigureOut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0D7D-88D6-4967-B2C9-984D4029AF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951432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2874CA8-41A8-4C06-8567-1EFA18E6FE31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10F-0317-43D2-BC83-BDE1AAABD5F8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51BA-1F5E-4D3B-B593-D294D108F4BB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5CBC-7325-4DE9-8DBE-42B2FA277FBA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24642A6-4D33-4429-9D5E-9D6EF7D28ECE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E648-FC12-4079-9DD3-3D1F3F08CCB5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54C8-3DF3-4C81-8A13-0FD6AE4D9F64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38E-036C-448A-A616-ADF6522271B0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485C-702B-42DF-8B00-A6AFA42D082B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C9CF-A063-4415-BBDF-39AAF725B8A3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5D24-A979-4919-9ABB-CC77EF2EF8D1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6A7C79-06EC-4289-B1E0-7A030BD62268}" type="datetime1">
              <a:rPr kumimoji="1" lang="ja-JP" altLang="en-US" smtClean="0"/>
              <a:pPr/>
              <a:t>2012/5/8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 3"/>
          <p:cNvGraphicFramePr>
            <a:graphicFrameLocks noGrp="1"/>
          </p:cNvGraphicFramePr>
          <p:nvPr>
            <p:ph sz="quarter" idx="1"/>
          </p:nvPr>
        </p:nvGraphicFramePr>
        <p:xfrm>
          <a:off x="323528" y="908720"/>
          <a:ext cx="7488832" cy="283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936104"/>
                <a:gridCol w="936104"/>
                <a:gridCol w="968251"/>
                <a:gridCol w="1012984"/>
                <a:gridCol w="1043101"/>
                <a:gridCol w="1008112"/>
              </a:tblGrid>
              <a:tr h="444246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２０１１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　１２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 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２０１２　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en-US" altLang="ja-JP" sz="1100" baseline="0" dirty="0" smtClean="0">
                          <a:latin typeface="+mn-ea"/>
                          <a:ea typeface="+mn-ea"/>
                        </a:rPr>
                        <a:t> 1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２０１２　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２０１２ 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/  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en-US" altLang="ja-JP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２０１２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./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　４</a:t>
                      </a:r>
                      <a:endParaRPr kumimoji="1" lang="en-US" altLang="ja-JP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２０１２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　５</a:t>
                      </a:r>
                      <a:endParaRPr kumimoji="1" lang="en-US" altLang="ja-JP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150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コンテンツ決定</a:t>
                      </a:r>
                      <a:endParaRPr kumimoji="1" lang="ja-JP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　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</a:tr>
              <a:tr h="444246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ドメイン登録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WEB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ja-JP" altLang="en-US" sz="1200" baseline="0" dirty="0" smtClean="0"/>
                        <a:t>スペース</a:t>
                      </a:r>
                      <a:endParaRPr kumimoji="1" lang="ja-JP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</a:tr>
              <a:tr h="44424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WEB </a:t>
                      </a:r>
                      <a:r>
                        <a:rPr kumimoji="1" lang="ja-JP" altLang="en-US" sz="1200" dirty="0" smtClean="0"/>
                        <a:t>ページ作成</a:t>
                      </a:r>
                      <a:endParaRPr kumimoji="1" lang="ja-JP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</a:tr>
              <a:tr h="51549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テスト運営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セキュリティー対策</a:t>
                      </a:r>
                      <a:endParaRPr kumimoji="1" lang="ja-JP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</a:tr>
              <a:tr h="444246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運用開始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（事務局に運用引継）</a:t>
                      </a:r>
                      <a:endParaRPr kumimoji="1" lang="ja-JP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0" y="54868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１．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二</a:t>
            </a:r>
            <a:r>
              <a:rPr lang="ja-JP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水会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（２０１２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１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１１）承認、２０１２ 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３　開設（計画）→ ２０１２ 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５開設（実績） </a:t>
            </a:r>
            <a:r>
              <a:rPr lang="ja-JP" altLang="en-US" sz="2000" b="1" dirty="0" smtClean="0">
                <a:solidFill>
                  <a:schemeClr val="accent1"/>
                </a:solidFill>
              </a:rPr>
              <a:t>　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100392" y="112474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028384" y="141277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計画</a:t>
            </a:r>
            <a:endParaRPr kumimoji="1" lang="ja-JP" altLang="en-US" sz="1600" dirty="0"/>
          </a:p>
        </p:txBody>
      </p:sp>
      <p:sp>
        <p:nvSpPr>
          <p:cNvPr id="27" name="右矢印 26"/>
          <p:cNvSpPr/>
          <p:nvPr/>
        </p:nvSpPr>
        <p:spPr>
          <a:xfrm>
            <a:off x="8100392" y="1844824"/>
            <a:ext cx="504056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3" name="グループ化 28"/>
          <p:cNvGrpSpPr/>
          <p:nvPr/>
        </p:nvGrpSpPr>
        <p:grpSpPr>
          <a:xfrm>
            <a:off x="1907704" y="1340768"/>
            <a:ext cx="5904656" cy="2160240"/>
            <a:chOff x="1907704" y="2204864"/>
            <a:chExt cx="5976664" cy="2088232"/>
          </a:xfrm>
        </p:grpSpPr>
        <p:sp>
          <p:nvSpPr>
            <p:cNvPr id="7" name="右矢印 6"/>
            <p:cNvSpPr/>
            <p:nvPr/>
          </p:nvSpPr>
          <p:spPr>
            <a:xfrm>
              <a:off x="1907704" y="2204864"/>
              <a:ext cx="2016224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右矢印 9"/>
            <p:cNvSpPr/>
            <p:nvPr/>
          </p:nvSpPr>
          <p:spPr>
            <a:xfrm>
              <a:off x="3923928" y="3140968"/>
              <a:ext cx="180020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右矢印 10"/>
            <p:cNvSpPr/>
            <p:nvPr/>
          </p:nvSpPr>
          <p:spPr>
            <a:xfrm>
              <a:off x="5364088" y="3645024"/>
              <a:ext cx="43204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>
              <a:off x="7452320" y="4077072"/>
              <a:ext cx="432048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右矢印 14"/>
            <p:cNvSpPr/>
            <p:nvPr/>
          </p:nvSpPr>
          <p:spPr>
            <a:xfrm>
              <a:off x="3347864" y="2708920"/>
              <a:ext cx="50405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矢印 15"/>
            <p:cNvSpPr/>
            <p:nvPr/>
          </p:nvSpPr>
          <p:spPr>
            <a:xfrm>
              <a:off x="1907704" y="2420888"/>
              <a:ext cx="2880320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右矢印 17"/>
            <p:cNvSpPr/>
            <p:nvPr/>
          </p:nvSpPr>
          <p:spPr>
            <a:xfrm>
              <a:off x="4283968" y="2852936"/>
              <a:ext cx="504056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右矢印 18"/>
            <p:cNvSpPr/>
            <p:nvPr/>
          </p:nvSpPr>
          <p:spPr>
            <a:xfrm>
              <a:off x="5076056" y="3356992"/>
              <a:ext cx="1800200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右矢印 19"/>
            <p:cNvSpPr/>
            <p:nvPr/>
          </p:nvSpPr>
          <p:spPr>
            <a:xfrm>
              <a:off x="6876256" y="3666626"/>
              <a:ext cx="432048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>
              <a:off x="5868144" y="4077072"/>
              <a:ext cx="504056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タイトル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640960" cy="634082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2011</a:t>
            </a:r>
            <a:r>
              <a:rPr lang="ja-JP" altLang="en-US" sz="2800" dirty="0" smtClean="0"/>
              <a:t>年度　ホームページ作成準備委員会活動報告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100392" y="21328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実績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0528" y="3717032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２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 ホームページ基本情報</a:t>
            </a:r>
            <a:endParaRPr lang="en-US" altLang="ja-JP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１）アドレス　</a:t>
            </a:r>
            <a:r>
              <a:rPr lang="en-US" altLang="ja-JP" sz="1400" b="1" dirty="0" smtClean="0">
                <a:solidFill>
                  <a:schemeClr val="accent1">
                    <a:lumMod val="75000"/>
                  </a:schemeClr>
                </a:solidFill>
              </a:rPr>
              <a:t>http://www.jccib.com</a:t>
            </a:r>
          </a:p>
          <a:p>
            <a:r>
              <a:rPr lang="en-US" altLang="ja-JP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２）会員専用ページユーザー名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lang="en-US" altLang="ja-JP" sz="1400" b="1" dirty="0" err="1" smtClean="0">
                <a:solidFill>
                  <a:schemeClr val="accent1">
                    <a:lumMod val="75000"/>
                  </a:schemeClr>
                </a:solidFill>
              </a:rPr>
              <a:t>jccibmember</a:t>
            </a:r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　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528" y="4614808"/>
            <a:ext cx="89634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３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今後の日程</a:t>
            </a:r>
            <a:endParaRPr lang="en-US" altLang="ja-JP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１）　テスト運営　（１週間）</a:t>
            </a:r>
            <a:endParaRPr lang="en-US" altLang="ja-JP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２）　会員への　パスワードの連絡</a:t>
            </a:r>
            <a:endParaRPr lang="en-US" altLang="ja-JP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３）大使館への開設の</a:t>
            </a:r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報告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79512" y="5621759"/>
            <a:ext cx="896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４</a:t>
            </a: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ja-JP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費用処置</a:t>
            </a:r>
            <a:endParaRPr lang="en-US" altLang="ja-JP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１）　開発費、ホスティング費用、ドメイン登録費　　</a:t>
            </a:r>
            <a:r>
              <a:rPr lang="en-US" altLang="ja-JP" sz="1400" b="1" dirty="0" smtClean="0">
                <a:solidFill>
                  <a:schemeClr val="accent1">
                    <a:lumMod val="75000"/>
                  </a:schemeClr>
                </a:solidFill>
              </a:rPr>
              <a:t>INR </a:t>
            </a:r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１３０</a:t>
            </a:r>
            <a:r>
              <a:rPr lang="en-US" altLang="ja-JP" sz="1400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５００</a:t>
            </a:r>
            <a:r>
              <a:rPr lang="en-US" altLang="ja-JP" sz="1400" b="1" dirty="0" smtClean="0">
                <a:solidFill>
                  <a:schemeClr val="accent1">
                    <a:lumMod val="75000"/>
                  </a:schemeClr>
                </a:solidFill>
              </a:rPr>
              <a:t>‐</a:t>
            </a:r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　日印ソフトウェア殿に</a:t>
            </a:r>
            <a:r>
              <a:rPr lang="en-US" altLang="ja-JP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３月３１日支払済 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コンテンツ プレースホルダ 2"/>
          <p:cNvSpPr txBox="1">
            <a:spLocks/>
          </p:cNvSpPr>
          <p:nvPr/>
        </p:nvSpPr>
        <p:spPr>
          <a:xfrm>
            <a:off x="323528" y="6237312"/>
            <a:ext cx="8496944" cy="620688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550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1" lang="en-US" altLang="ja-JP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</a:t>
            </a:r>
            <a:r>
              <a:rPr kumimoji="1" lang="ja-JP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lang="en-US" altLang="ja-JP" sz="2900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kumimoji="1" lang="ja-JP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1" lang="en-US" altLang="ja-JP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1" lang="ja-JP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</a:t>
            </a:r>
            <a:endParaRPr kumimoji="1" lang="en-US" altLang="ja-JP" sz="29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ホームページ作成準備委員会</a:t>
            </a:r>
            <a:endParaRPr kumimoji="1" lang="en-US" altLang="ja-JP" sz="29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1" lang="ja-JP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339</TotalTime>
  <Words>81</Words>
  <Application>Microsoft Office PowerPoint</Application>
  <PresentationFormat>画面に合わせる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アース</vt:lpstr>
      <vt:lpstr>2011年度　ホームページ作成準備委員会活動報告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ホームページ開設概要</dc:title>
  <cp:lastModifiedBy>Takashima</cp:lastModifiedBy>
  <cp:revision>64</cp:revision>
  <dcterms:modified xsi:type="dcterms:W3CDTF">2012-05-08T11:50:40Z</dcterms:modified>
</cp:coreProperties>
</file>