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72C63-832F-4B9F-9C8A-9D92ACB4DF85}" type="datetimeFigureOut">
              <a:rPr lang="en-IN" smtClean="0"/>
              <a:t>07-07-2012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1C2B-FA34-49F0-988F-B880C38E8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8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A9BC16-FA60-456C-BDE7-88BA959C8CB9}" type="datetimeFigureOut">
              <a:rPr kumimoji="1" lang="ja-JP" altLang="en-US" smtClean="0"/>
              <a:t>2012/7/7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ABFBF5-C47B-4671-A832-862B760590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 smtClean="0">
                <a:latin typeface="+mn-ea"/>
              </a:rPr>
              <a:t/>
            </a:r>
            <a:br>
              <a:rPr lang="en-US" altLang="ja-JP" b="1" dirty="0" smtClean="0">
                <a:latin typeface="+mn-ea"/>
              </a:rPr>
            </a:br>
            <a:r>
              <a:rPr lang="ja-JP" altLang="ja-JP" b="1" dirty="0" smtClean="0">
                <a:latin typeface="+mn-ea"/>
              </a:rPr>
              <a:t>第</a:t>
            </a:r>
            <a:r>
              <a:rPr lang="en-US" altLang="ja-JP" b="1" dirty="0">
                <a:latin typeface="+mn-ea"/>
              </a:rPr>
              <a:t>1</a:t>
            </a:r>
            <a:r>
              <a:rPr lang="ja-JP" altLang="ja-JP" b="1" dirty="0">
                <a:latin typeface="+mn-ea"/>
              </a:rPr>
              <a:t>回建議書委員会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1153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日時</a:t>
            </a: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：</a:t>
            </a:r>
            <a:r>
              <a:rPr lang="ja-JP" altLang="en-US" b="1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b="1" dirty="0">
                <a:latin typeface="ＭＳ Ｐゴシック" pitchFamily="50" charset="-128"/>
                <a:ea typeface="ＭＳ Ｐゴシック" pitchFamily="50" charset="-128"/>
              </a:rPr>
              <a:t>2012</a:t>
            </a: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年</a:t>
            </a:r>
            <a:r>
              <a:rPr lang="en-US" altLang="ja-JP" b="1" dirty="0">
                <a:latin typeface="ＭＳ Ｐゴシック" pitchFamily="50" charset="-128"/>
                <a:ea typeface="ＭＳ Ｐゴシック" pitchFamily="50" charset="-128"/>
              </a:rPr>
              <a:t>6</a:t>
            </a: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月</a:t>
            </a:r>
            <a:r>
              <a:rPr lang="en-US" altLang="ja-JP" b="1" dirty="0">
                <a:latin typeface="ＭＳ Ｐゴシック" pitchFamily="50" charset="-128"/>
                <a:ea typeface="ＭＳ Ｐゴシック" pitchFamily="50" charset="-128"/>
              </a:rPr>
              <a:t>25</a:t>
            </a: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日（月）</a:t>
            </a:r>
            <a:r>
              <a:rPr lang="en-US" altLang="ja-JP" b="1" dirty="0">
                <a:latin typeface="ＭＳ Ｐゴシック" pitchFamily="50" charset="-128"/>
                <a:ea typeface="ＭＳ Ｐゴシック" pitchFamily="50" charset="-128"/>
              </a:rPr>
              <a:t>17:30-19:30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場所：</a:t>
            </a:r>
            <a:r>
              <a:rPr lang="ja-JP" altLang="en-US" b="1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豊田通商インディア事務所会議室</a:t>
            </a:r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出席者：</a:t>
            </a:r>
            <a:r>
              <a:rPr lang="ja-JP" altLang="en-US" b="1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ja-JP" altLang="ja-JP" b="1" dirty="0">
                <a:latin typeface="ＭＳ Ｐゴシック" pitchFamily="50" charset="-128"/>
                <a:ea typeface="ＭＳ Ｐゴシック" pitchFamily="50" charset="-128"/>
              </a:rPr>
              <a:t>久保木、山田、綿貫、柴田、谷本</a:t>
            </a:r>
            <a:endParaRPr lang="en-IN" b="1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>
                <a:latin typeface="+mn-ea"/>
                <a:ea typeface="+mn-ea"/>
              </a:rPr>
              <a:t/>
            </a:r>
            <a:br>
              <a:rPr lang="en-US" altLang="ja-JP" b="1" dirty="0" smtClean="0">
                <a:latin typeface="+mn-ea"/>
                <a:ea typeface="+mn-ea"/>
              </a:rPr>
            </a:b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イ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ンド政府宛建議書（</a:t>
            </a:r>
            <a: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  <a:t>2012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年</a:t>
            </a:r>
            <a: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  <a:t>2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月）</a:t>
            </a:r>
            <a:r>
              <a:rPr lang="ja-JP" altLang="ja-JP" b="1" dirty="0" smtClean="0">
                <a:latin typeface="+mn-ea"/>
                <a:ea typeface="+mn-ea"/>
              </a:rPr>
              <a:t/>
            </a:r>
            <a:br>
              <a:rPr lang="ja-JP" altLang="ja-JP" b="1" dirty="0" smtClean="0">
                <a:latin typeface="+mn-ea"/>
                <a:ea typeface="+mn-ea"/>
              </a:rPr>
            </a:b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16337"/>
          </a:xfrm>
        </p:spPr>
        <p:txBody>
          <a:bodyPr/>
          <a:lstStyle/>
          <a:p>
            <a:pPr lvl="0">
              <a:spcBef>
                <a:spcPts val="4200"/>
              </a:spcBef>
            </a:pP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チ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ェンナイ・バンガロール有料高速道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路</a:t>
            </a:r>
            <a:r>
              <a:rPr lang="ja-JP" altLang="en-US" b="1" dirty="0" smtClean="0">
                <a:latin typeface="ＭＳ Ｐゴシック" pitchFamily="50" charset="-128"/>
                <a:ea typeface="ＭＳ Ｐゴシック" pitchFamily="50" charset="-128"/>
              </a:rPr>
              <a:t>の実現</a:t>
            </a:r>
            <a:endParaRPr lang="ja-JP" altLang="ja-JP" b="1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>
              <a:spcBef>
                <a:spcPts val="1800"/>
              </a:spcBef>
            </a:pP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チェンナイ・バンガロール</a:t>
            </a:r>
            <a:r>
              <a:rPr lang="ja-JP" altLang="en-US" b="1" dirty="0" smtClean="0">
                <a:latin typeface="ＭＳ Ｐゴシック" pitchFamily="50" charset="-128"/>
                <a:ea typeface="ＭＳ Ｐゴシック" pitchFamily="50" charset="-128"/>
              </a:rPr>
              <a:t>既存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鉄道輸送の効率化</a:t>
            </a:r>
          </a:p>
          <a:p>
            <a:pPr lvl="0">
              <a:spcBef>
                <a:spcPts val="1800"/>
              </a:spcBef>
            </a:pP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バ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ンガロール周辺道路整備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</a:br>
            <a:r>
              <a:rPr lang="ja-JP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カ</a:t>
            </a:r>
            <a:r>
              <a:rPr lang="ja-JP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ルナタカ州政府宛建議書</a:t>
            </a:r>
            <a: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</a:br>
            <a: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    </a:t>
            </a:r>
            <a:r>
              <a:rPr lang="ja-JP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（</a:t>
            </a:r>
            <a: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2012</a:t>
            </a:r>
            <a:r>
              <a:rPr lang="ja-JP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年</a:t>
            </a:r>
            <a: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5</a:t>
            </a:r>
            <a:r>
              <a:rPr lang="ja-JP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月　</a:t>
            </a:r>
            <a:r>
              <a:rPr lang="en-US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BCIC</a:t>
            </a:r>
            <a:r>
              <a:rPr lang="ja-JP" altLang="ja-JP" sz="4000" b="1" dirty="0" smtClean="0">
                <a:latin typeface="ＭＳ Ｐゴシック" pitchFamily="50" charset="-128"/>
                <a:ea typeface="ＭＳ Ｐゴシック" pitchFamily="50" charset="-128"/>
              </a:rPr>
              <a:t>との連名）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</a:b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97337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用地収用迅速化</a:t>
            </a:r>
          </a:p>
          <a:p>
            <a:pPr lvl="0">
              <a:spcBef>
                <a:spcPts val="18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工場建設許認可の迅速化（</a:t>
            </a: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Single Window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）</a:t>
            </a:r>
          </a:p>
          <a:p>
            <a:pPr lvl="0">
              <a:spcBef>
                <a:spcPts val="18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バンガロール周辺道路整備</a:t>
            </a:r>
          </a:p>
          <a:p>
            <a:pPr lvl="0">
              <a:spcBef>
                <a:spcPts val="1800"/>
              </a:spcBef>
            </a:pP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ビダディ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発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電所早期建設</a:t>
            </a:r>
          </a:p>
          <a:p>
            <a:pPr lvl="0">
              <a:spcBef>
                <a:spcPts val="18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交通渋滞緩和（教習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所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設立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ja-JP" altLang="ja-JP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</a:br>
            <a: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  <a:t>KUM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との覚書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</a:b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工業団地情報収集整理</a:t>
            </a:r>
          </a:p>
          <a:p>
            <a:pPr lvl="0">
              <a:spcBef>
                <a:spcPts val="30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商工会ホームページへの掲載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>
            <a:normAutofit fontScale="90000"/>
          </a:bodyPr>
          <a:lstStyle/>
          <a:p>
            <a:pPr lvl="0"/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カ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ルナタカ州政府とのダイヤローグ・モニタリング委員会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</a:b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44937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第</a:t>
            </a: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4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回コミティー開催に向けての議題設定</a:t>
            </a:r>
          </a:p>
          <a:p>
            <a:pPr lvl="0">
              <a:spcBef>
                <a:spcPts val="24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南部インド経済回廊（カルナタカ州にとっての意義）</a:t>
            </a:r>
          </a:p>
          <a:p>
            <a:pPr lvl="0">
              <a:spcBef>
                <a:spcPts val="2400"/>
              </a:spcBef>
            </a:pP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カルナタカ州工業団地用地取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得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迅速化</a:t>
            </a: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</a:b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工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場建設の許認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可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制度改善（</a:t>
            </a: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Single Window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ja-JP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68362"/>
          </a:xfrm>
        </p:spPr>
        <p:txBody>
          <a:bodyPr>
            <a:normAutofit fontScale="90000"/>
          </a:bodyPr>
          <a:lstStyle/>
          <a:p>
            <a:pPr lvl="0"/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カルナタカ州政府とのダイヤローグ・モニタリング委員会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/>
            </a:r>
            <a:b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</a:br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sz="2400" dirty="0" smtClean="0">
                <a:latin typeface="ＭＳ Ｐゴシック" pitchFamily="50" charset="-128"/>
                <a:ea typeface="ＭＳ Ｐゴシック" pitchFamily="50" charset="-128"/>
              </a:rPr>
              <a:t>日本側委員の届け出（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2012</a:t>
            </a:r>
            <a:r>
              <a:rPr lang="ja-JP" altLang="ja-JP" sz="2400" dirty="0" smtClean="0">
                <a:latin typeface="ＭＳ Ｐゴシック" pitchFamily="50" charset="-128"/>
                <a:ea typeface="ＭＳ Ｐゴシック" pitchFamily="50" charset="-128"/>
              </a:rPr>
              <a:t>年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6</a:t>
            </a:r>
            <a:r>
              <a:rPr lang="ja-JP" altLang="ja-JP" sz="2400" dirty="0" smtClean="0">
                <a:latin typeface="ＭＳ Ｐゴシック" pitchFamily="50" charset="-128"/>
                <a:ea typeface="ＭＳ Ｐゴシック" pitchFamily="50" charset="-128"/>
              </a:rPr>
              <a:t>月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27</a:t>
            </a:r>
            <a:r>
              <a:rPr lang="ja-JP" altLang="ja-JP" sz="2400" dirty="0" smtClean="0">
                <a:latin typeface="ＭＳ Ｐゴシック" pitchFamily="50" charset="-128"/>
                <a:ea typeface="ＭＳ Ｐゴシック" pitchFamily="50" charset="-128"/>
              </a:rPr>
              <a:t>日）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endParaRPr lang="ja-JP" altLang="ja-JP" sz="2400" dirty="0" smtClean="0">
              <a:latin typeface="+mn-ea"/>
            </a:endParaRPr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62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00200" y="762000"/>
            <a:ext cx="6553200" cy="526413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b="1" dirty="0" smtClean="0">
                <a:latin typeface="ＭＳ Ｐゴシック" pitchFamily="50" charset="-128"/>
                <a:ea typeface="ＭＳ Ｐゴシック" pitchFamily="50" charset="-128"/>
              </a:rPr>
              <a:t>インフラ委員会、税務労務委員会との連携（建議書などへ問題点の吸上げ）</a:t>
            </a:r>
            <a:endParaRPr lang="en-US" altLang="ja-JP" b="1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endParaRPr lang="en-US" altLang="ja-JP" b="1" dirty="0">
              <a:latin typeface="ＭＳ Ｐゴシック" pitchFamily="50" charset="-128"/>
              <a:ea typeface="ＭＳ Ｐゴシック" pitchFamily="50" charset="-128"/>
            </a:endParaRPr>
          </a:p>
          <a:p>
            <a:pPr lvl="0"/>
            <a:r>
              <a:rPr lang="ja-JP" altLang="en-US" b="1" dirty="0" smtClean="0">
                <a:latin typeface="ＭＳ Ｐゴシック" pitchFamily="50" charset="-128"/>
                <a:ea typeface="ＭＳ Ｐゴシック" pitchFamily="50" charset="-128"/>
              </a:rPr>
              <a:t>建議書委員会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委</a:t>
            </a:r>
            <a:r>
              <a:rPr lang="ja-JP" altLang="ja-JP" b="1" dirty="0" smtClean="0">
                <a:latin typeface="ＭＳ Ｐゴシック" pitchFamily="50" charset="-128"/>
                <a:ea typeface="ＭＳ Ｐゴシック" pitchFamily="50" charset="-128"/>
              </a:rPr>
              <a:t>員</a:t>
            </a:r>
            <a:r>
              <a:rPr lang="en-US" altLang="ja-JP" b="1" dirty="0" smtClean="0">
                <a:latin typeface="ＭＳ Ｐゴシック" pitchFamily="50" charset="-128"/>
                <a:ea typeface="ＭＳ Ｐゴシック" pitchFamily="50" charset="-128"/>
              </a:rPr>
              <a:t>:</a:t>
            </a:r>
          </a:p>
          <a:p>
            <a:pPr lvl="0"/>
            <a:endParaRPr lang="en-US" altLang="ja-JP" b="1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>
              <a:buNone/>
            </a:pP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  <a:sym typeface="Wingdings" pitchFamily="2" charset="2"/>
              </a:rPr>
              <a:t>(1) 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久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保木（委員長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>
              <a:buNone/>
            </a:pP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(2) 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山田（副委員長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>
              <a:buNone/>
            </a:pP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(3) 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綿貫（副委員長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>
              <a:buNone/>
            </a:pP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(4) 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柴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田</a:t>
            </a:r>
            <a:endParaRPr lang="en-US" altLang="ja-JP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lvl="0">
              <a:buNone/>
            </a:pPr>
            <a:r>
              <a:rPr lang="en-US" altLang="ja-JP" dirty="0" smtClean="0">
                <a:latin typeface="ＭＳ Ｐゴシック" pitchFamily="50" charset="-128"/>
                <a:ea typeface="ＭＳ Ｐゴシック" pitchFamily="50" charset="-128"/>
              </a:rPr>
              <a:t>(5) </a:t>
            </a:r>
            <a:r>
              <a:rPr lang="ja-JP" altLang="ja-JP" dirty="0" smtClean="0">
                <a:latin typeface="ＭＳ Ｐゴシック" pitchFamily="50" charset="-128"/>
                <a:ea typeface="ＭＳ Ｐゴシック" pitchFamily="50" charset="-128"/>
              </a:rPr>
              <a:t>谷本</a:t>
            </a:r>
          </a:p>
          <a:p>
            <a:endParaRPr kumimoji="1" lang="ja-JP" altLang="en-US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74</TotalTime>
  <Words>355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雪藤</vt:lpstr>
      <vt:lpstr> 第1回建議書委員会 </vt:lpstr>
      <vt:lpstr> インド政府宛建議書（2012年2月） </vt:lpstr>
      <vt:lpstr> カルナタカ州政府宛建議書     （2012年5月　BCICとの連名） </vt:lpstr>
      <vt:lpstr> KUMとの覚書 </vt:lpstr>
      <vt:lpstr>カルナタカ州政府とのダイヤローグ・モニタリング委員会 </vt:lpstr>
      <vt:lpstr>カルナタカ州政府とのダイヤローグ・モニタリング委員会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jetro</dc:creator>
  <cp:lastModifiedBy>KUBOKI</cp:lastModifiedBy>
  <cp:revision>11</cp:revision>
  <dcterms:created xsi:type="dcterms:W3CDTF">2012-07-06T11:44:34Z</dcterms:created>
  <dcterms:modified xsi:type="dcterms:W3CDTF">2012-07-07T05:46:53Z</dcterms:modified>
</cp:coreProperties>
</file>