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7" r:id="rId2"/>
    <p:sldId id="370" r:id="rId3"/>
    <p:sldId id="375" r:id="rId4"/>
    <p:sldId id="372" r:id="rId5"/>
    <p:sldId id="292" r:id="rId6"/>
    <p:sldId id="376" r:id="rId7"/>
  </p:sldIdLst>
  <p:sldSz cx="9144000" cy="6858000" type="screen4x3"/>
  <p:notesSz cx="9872663" cy="6858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3B927"/>
    <a:srgbClr val="FF6600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67" autoAdjust="0"/>
  </p:normalViewPr>
  <p:slideViewPr>
    <p:cSldViewPr>
      <p:cViewPr>
        <p:scale>
          <a:sx n="85" d="100"/>
          <a:sy n="85" d="100"/>
        </p:scale>
        <p:origin x="-10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362" y="-96"/>
      </p:cViewPr>
      <p:guideLst>
        <p:guide orient="horz" pos="2160"/>
        <p:guide pos="310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5592796" y="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116B267-74CC-4E87-ADD1-8355626D67F4}" type="datetimeFigureOut">
              <a:rPr lang="ja-JP" altLang="en-US"/>
              <a:pPr>
                <a:defRPr/>
              </a:pPr>
              <a:t>2012/7/3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5592796" y="6513513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40B1BE-E7FE-41F0-B43B-27B1EC0132E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87780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592796" y="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E5710-89AB-43AB-AB63-5352830DB56C}" type="datetimeFigureOut">
              <a:rPr kumimoji="1" lang="ja-JP" altLang="en-US" smtClean="0"/>
              <a:pPr/>
              <a:t>2012/7/3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221038" y="514350"/>
            <a:ext cx="3430587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87267" y="3257550"/>
            <a:ext cx="789813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592796" y="6513513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50A8-BBE1-49AA-A976-4C871A5E7A3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3931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E68AE-E8EB-45A2-9631-EA7892BBFB24}" type="datetimeFigureOut">
              <a:rPr lang="ja-JP" altLang="en-US"/>
              <a:pPr>
                <a:defRPr/>
              </a:pPr>
              <a:t>2012/7/3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13A65-169E-46A4-B330-2A045FA2292B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DB06C-7F6A-471B-9D40-8514E397ED88}" type="datetimeFigureOut">
              <a:rPr lang="ja-JP" altLang="en-US"/>
              <a:pPr>
                <a:defRPr/>
              </a:pPr>
              <a:t>2012/7/3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0AAE1-EF31-449B-BBD1-0AC5D005EDE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4D0D7-EF4D-43B7-84FA-84CBAFCB0D19}" type="datetimeFigureOut">
              <a:rPr lang="ja-JP" altLang="en-US"/>
              <a:pPr>
                <a:defRPr/>
              </a:pPr>
              <a:t>2012/7/3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8A187-38A3-4C14-9121-F9789D74133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49C2E-C4D8-4A57-80F4-9C4650074A42}" type="datetimeFigureOut">
              <a:rPr lang="ja-JP" altLang="en-US"/>
              <a:pPr>
                <a:defRPr/>
              </a:pPr>
              <a:t>2012/7/3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9527A-2A8F-42D8-B095-D9EB6F977BE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F907C-1728-44DB-9BE7-2C3E23149D5D}" type="datetimeFigureOut">
              <a:rPr lang="ja-JP" altLang="en-US"/>
              <a:pPr>
                <a:defRPr/>
              </a:pPr>
              <a:t>2012/7/3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3683-FCAD-490B-85B9-8A773054D74B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01053-CF06-49B3-BA40-16AECB7E52E2}" type="datetimeFigureOut">
              <a:rPr lang="ja-JP" altLang="en-US"/>
              <a:pPr>
                <a:defRPr/>
              </a:pPr>
              <a:t>2012/7/3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E662-2F56-45F3-B63E-7E0D21877074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7DA51-4E39-406C-867C-33E2AFDEACA3}" type="datetimeFigureOut">
              <a:rPr lang="ja-JP" altLang="en-US"/>
              <a:pPr>
                <a:defRPr/>
              </a:pPr>
              <a:t>2012/7/3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E7FA4-F7B5-4E1F-8E28-F82F0BAE36B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1025A-91E6-4DC0-A675-2CBA82B31C11}" type="datetimeFigureOut">
              <a:rPr lang="ja-JP" altLang="en-US"/>
              <a:pPr>
                <a:defRPr/>
              </a:pPr>
              <a:t>2012/7/3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99AB1-78CF-4563-9257-CCB8C2DFCA2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09BEE-94D2-4F61-B737-CB21A616D034}" type="datetimeFigureOut">
              <a:rPr lang="ja-JP" altLang="en-US"/>
              <a:pPr>
                <a:defRPr/>
              </a:pPr>
              <a:t>2012/7/3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2B6C8-7410-4225-8536-41EA36AEEB1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6C947-1692-4D58-A6FE-A30A6BBF6816}" type="datetimeFigureOut">
              <a:rPr lang="ja-JP" altLang="en-US"/>
              <a:pPr>
                <a:defRPr/>
              </a:pPr>
              <a:t>2012/7/3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38926-B67C-4AED-B965-D6E3E322C98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8D7B2-3181-41F3-BB73-69F7A0240D2B}" type="datetimeFigureOut">
              <a:rPr lang="ja-JP" altLang="en-US"/>
              <a:pPr>
                <a:defRPr/>
              </a:pPr>
              <a:t>2012/7/3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3783C-4ACE-4E81-AEE7-6FAF19A5CC8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2DE8B0-EE8A-4B55-AB38-11D10AF77B1A}" type="datetimeFigureOut">
              <a:rPr lang="ja-JP" altLang="en-US"/>
              <a:pPr>
                <a:defRPr/>
              </a:pPr>
              <a:t>2012/7/3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B9E342-F2A8-4FF3-A41F-FCA35D9E0FF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16024" y="764704"/>
            <a:ext cx="8676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0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【</a:t>
            </a:r>
            <a:r>
              <a:rPr lang="ja-JP" altLang="en-US" sz="40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日印国交</a:t>
            </a:r>
            <a:r>
              <a:rPr lang="en-US" altLang="ja-JP" sz="40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60</a:t>
            </a:r>
            <a:r>
              <a:rPr lang="ja-JP" altLang="en-US" sz="40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周年事記念事業</a:t>
            </a:r>
            <a:r>
              <a:rPr lang="en-US" altLang="ja-JP" sz="40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】</a:t>
            </a:r>
          </a:p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「バンガロールメトロ体感・スケッチ大会」</a:t>
            </a:r>
            <a:endParaRPr lang="en-US" altLang="ja-JP" sz="40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  <a:p>
            <a:pPr algn="ctr"/>
            <a:r>
              <a:rPr lang="ja-JP" altLang="en-US" sz="40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ご報告</a:t>
            </a:r>
            <a:endParaRPr lang="en-US" altLang="ja-JP" sz="40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51520" y="3356992"/>
            <a:ext cx="856895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■</a:t>
            </a:r>
            <a:r>
              <a:rPr lang="en-US" altLang="ja-JP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2012</a:t>
            </a:r>
            <a:r>
              <a:rPr lang="ja-JP" altLang="en-US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年</a:t>
            </a:r>
            <a:r>
              <a:rPr lang="en-US" altLang="ja-JP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6</a:t>
            </a:r>
            <a:r>
              <a:rPr lang="ja-JP" altLang="en-US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月</a:t>
            </a:r>
            <a:r>
              <a:rPr lang="en-US" altLang="ja-JP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3</a:t>
            </a:r>
            <a:r>
              <a:rPr lang="ja-JP" altLang="en-US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日（日）　：　バンガロールメトロ体感・スケッチ大会</a:t>
            </a:r>
            <a:endParaRPr lang="en-US" altLang="ja-JP" sz="26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  <a:p>
            <a:r>
              <a:rPr lang="ja-JP" altLang="en-US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■</a:t>
            </a:r>
            <a:r>
              <a:rPr lang="en-US" altLang="ja-JP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2012</a:t>
            </a:r>
            <a:r>
              <a:rPr lang="ja-JP" altLang="en-US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年</a:t>
            </a:r>
            <a:r>
              <a:rPr lang="en-US" altLang="ja-JP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6</a:t>
            </a:r>
            <a:r>
              <a:rPr lang="ja-JP" altLang="en-US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月</a:t>
            </a:r>
            <a:r>
              <a:rPr lang="en-US" altLang="ja-JP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10</a:t>
            </a:r>
            <a:r>
              <a:rPr lang="ja-JP" altLang="en-US" sz="26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日（日）：　スケッチ大会表彰式　　</a:t>
            </a:r>
            <a:endParaRPr lang="en-US" altLang="ja-JP" sz="26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3528" y="4596224"/>
            <a:ext cx="85689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2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■主催　：　</a:t>
            </a:r>
            <a:endParaRPr lang="en-US" altLang="ja-JP" sz="22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  <a:p>
            <a:r>
              <a:rPr lang="ja-JP" altLang="en-US" sz="22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　バンガロールメトロ</a:t>
            </a:r>
            <a:r>
              <a:rPr lang="ja-JP" altLang="en-US" sz="22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公社、バンガロール日本商工会、バンガロール日本人会</a:t>
            </a:r>
            <a:endParaRPr lang="en-US" altLang="ja-JP" sz="22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  <a:p>
            <a:r>
              <a:rPr lang="ja-JP" altLang="en-US" sz="22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■</a:t>
            </a:r>
            <a:r>
              <a:rPr lang="ja-JP" altLang="en-US" sz="22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協賛　：　</a:t>
            </a:r>
            <a:endParaRPr lang="en-US" altLang="ja-JP" sz="22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  <a:p>
            <a:r>
              <a:rPr lang="ja-JP" altLang="en-US" sz="22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　</a:t>
            </a:r>
            <a:r>
              <a:rPr lang="ja-JP" altLang="en-US" sz="22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在インド</a:t>
            </a:r>
            <a:r>
              <a:rPr lang="ja-JP" altLang="en-US" sz="22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日本大使館、</a:t>
            </a:r>
            <a:r>
              <a:rPr lang="en-US" altLang="ja-JP" sz="22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JICA</a:t>
            </a:r>
            <a:r>
              <a:rPr lang="ja-JP" altLang="en-US" sz="2200" b="1" dirty="0" err="1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、</a:t>
            </a:r>
            <a:r>
              <a:rPr lang="ja-JP" altLang="en-US" sz="22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バンガロール日印商工会</a:t>
            </a:r>
            <a:endParaRPr lang="en-US" altLang="ja-JP" sz="22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/>
            <a:r>
              <a:rPr lang="en-US" altLang="ja-JP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2012</a:t>
            </a:r>
            <a:r>
              <a:rPr lang="ja-JP" altLang="en-US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年</a:t>
            </a:r>
            <a:r>
              <a:rPr lang="en-US" altLang="ja-JP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7</a:t>
            </a:r>
            <a:r>
              <a:rPr lang="ja-JP" altLang="en-US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月</a:t>
            </a:r>
            <a:r>
              <a:rPr lang="en-US" altLang="ja-JP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11</a:t>
            </a:r>
            <a:r>
              <a:rPr lang="ja-JP" altLang="en-US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日　二水会</a:t>
            </a:r>
            <a:endParaRPr lang="en-US" altLang="ja-JP" sz="2400" dirty="0" smtClean="0">
              <a:solidFill>
                <a:schemeClr val="tx2"/>
              </a:solidFill>
              <a:latin typeface="MS UI Gothic" pitchFamily="50" charset="-128"/>
              <a:ea typeface="MS UI Gothic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ja-JP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【</a:t>
            </a:r>
            <a:r>
              <a:rPr lang="ja-JP" altLang="en-US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日印国交６０周年記念事業</a:t>
            </a:r>
            <a:r>
              <a:rPr lang="en-US" altLang="ja-JP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】</a:t>
            </a:r>
            <a:r>
              <a:rPr lang="ja-JP" altLang="en-US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　バンガロールメトロ体感・スケッチ大会</a:t>
            </a:r>
            <a:endParaRPr lang="en-US" altLang="ja-JP" sz="2400" dirty="0" smtClean="0">
              <a:solidFill>
                <a:schemeClr val="tx2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9512" y="932527"/>
            <a:ext cx="8676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２０１２年６月３日（日）</a:t>
            </a:r>
            <a:endParaRPr lang="en-US" altLang="ja-JP" sz="24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  <a:p>
            <a:r>
              <a:rPr lang="ja-JP" altLang="en-US" sz="24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日印国交樹立６０周年</a:t>
            </a:r>
            <a:r>
              <a:rPr lang="ja-JP" altLang="en-US" sz="24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記念事業と</a:t>
            </a:r>
            <a:r>
              <a:rPr lang="ja-JP" altLang="en-US" sz="24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して</a:t>
            </a:r>
            <a:r>
              <a:rPr lang="ja-JP" altLang="en-US" sz="24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、メトロの試乗会</a:t>
            </a:r>
            <a:r>
              <a:rPr lang="ja-JP" altLang="en-US" sz="24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と</a:t>
            </a:r>
            <a:endParaRPr lang="en-US" altLang="ja-JP" sz="24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  <a:p>
            <a:r>
              <a:rPr lang="ja-JP" altLang="en-US" sz="24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絵画</a:t>
            </a:r>
            <a:r>
              <a:rPr lang="ja-JP" altLang="en-US" sz="24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コンテストを開催。日印の子供達の文化交流に貢献。</a:t>
            </a:r>
            <a:endParaRPr lang="en-US" altLang="ja-JP" sz="24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pic>
        <p:nvPicPr>
          <p:cNvPr id="27649" name="Picture 1" descr="C:\Documents and Settings\hakuhodo\My Documents\日本人会\イベント\日本人会総会・クリパ\２０１２年６月\総会プレゼンテーション\写真\IMG_08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17748"/>
            <a:ext cx="4248472" cy="31863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650" name="Picture 2" descr="C:\Documents and Settings\hakuhodo\My Documents\日本人会\イベント\日本人会総会・クリパ\２０１２年６月\総会プレゼンテーション\写真\IMG_08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617748"/>
            <a:ext cx="4224469" cy="31683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正方形/長方形 8"/>
          <p:cNvSpPr/>
          <p:nvPr/>
        </p:nvSpPr>
        <p:spPr>
          <a:xfrm>
            <a:off x="251520" y="6074132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MG</a:t>
            </a:r>
            <a:r>
              <a:rPr lang="ja-JP" altLang="en-US" sz="28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ロード駅集合！</a:t>
            </a:r>
            <a:endParaRPr lang="en-US" altLang="ja-JP" sz="28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716016" y="6064840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メトロ体感</a:t>
            </a:r>
            <a:endParaRPr lang="en-US" altLang="ja-JP" sz="28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51520" y="5930116"/>
            <a:ext cx="460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日印から６０名の子供が参加</a:t>
            </a:r>
            <a:endParaRPr lang="en-US" altLang="ja-JP" sz="28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716016" y="5920824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熱心にお絵かき</a:t>
            </a:r>
            <a:endParaRPr lang="en-US" altLang="ja-JP" sz="28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pic>
        <p:nvPicPr>
          <p:cNvPr id="87042" name="Picture 2" descr="C:\Documents and Settings\hakuhodo\My Documents\日本人会\イベント\日本人会総会・クリパ\２０１２年６月\総会プレゼンテーション\写真\IMG_08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29716"/>
            <a:ext cx="4392488" cy="32943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7043" name="Picture 3" descr="C:\Documents and Settings\hakuhodo\My Documents\日本人会\イベント\日本人会総会・クリパ\２０１２年６月\総会プレゼンテーション\写真\IMG_087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401724"/>
            <a:ext cx="4320480" cy="32403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正方形/長方形 10"/>
          <p:cNvSpPr/>
          <p:nvPr/>
        </p:nvSpPr>
        <p:spPr>
          <a:xfrm>
            <a:off x="179512" y="1105580"/>
            <a:ext cx="8676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日印の子供達が、言葉や国を超えて、お絵かきで交流</a:t>
            </a:r>
            <a:endParaRPr lang="en-US" altLang="ja-JP" sz="28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ja-JP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【</a:t>
            </a:r>
            <a:r>
              <a:rPr lang="ja-JP" altLang="en-US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日印国交６０周年記念事業</a:t>
            </a:r>
            <a:r>
              <a:rPr lang="en-US" altLang="ja-JP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】</a:t>
            </a:r>
            <a:r>
              <a:rPr lang="ja-JP" altLang="en-US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　バンガロールメトロ体感・スケッチ大会</a:t>
            </a:r>
            <a:endParaRPr lang="en-US" altLang="ja-JP" sz="2400" dirty="0" smtClean="0">
              <a:solidFill>
                <a:schemeClr val="tx2"/>
              </a:solidFill>
              <a:latin typeface="MS UI Gothic" pitchFamily="50" charset="-128"/>
              <a:ea typeface="MS UI Gothic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" name="正方形/長方形 6"/>
          <p:cNvSpPr/>
          <p:nvPr/>
        </p:nvSpPr>
        <p:spPr>
          <a:xfrm>
            <a:off x="0" y="79664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インドメディアにも大きく取り上げられ、６０周年に相応しい日印の草の根交流を</a:t>
            </a:r>
            <a:r>
              <a:rPr lang="ja-JP" altLang="en-US" sz="20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実現</a:t>
            </a:r>
            <a:endParaRPr lang="en-US" altLang="ja-JP" sz="20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pic>
        <p:nvPicPr>
          <p:cNvPr id="3074" name="Picture 2" descr="C:\Users\464m0173.INYKGW\Desktop\図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2964" y="1340768"/>
            <a:ext cx="7395540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Documents and Settings\hakuhodo\My Documents\日本人会\イベント\日本人会総会・クリパ\２０１２年６月\総会プレゼンテーション\写真\IMG_11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1991544" cy="2655392"/>
          </a:xfrm>
          <a:prstGeom prst="rect">
            <a:avLst/>
          </a:prstGeom>
          <a:noFill/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ja-JP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【</a:t>
            </a:r>
            <a:r>
              <a:rPr lang="ja-JP" altLang="en-US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日印国交６０周年記念事業</a:t>
            </a:r>
            <a:r>
              <a:rPr lang="en-US" altLang="ja-JP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】</a:t>
            </a:r>
            <a:r>
              <a:rPr lang="ja-JP" altLang="en-US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　バンガロールメトロ体感・スケッチ大会</a:t>
            </a:r>
            <a:endParaRPr lang="en-US" altLang="ja-JP" sz="2400" dirty="0" smtClean="0">
              <a:solidFill>
                <a:schemeClr val="tx2"/>
              </a:solidFill>
              <a:latin typeface="MS UI Gothic" pitchFamily="50" charset="-128"/>
              <a:ea typeface="MS UI Gothic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20688"/>
            <a:ext cx="9144000" cy="62373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026" name="Picture 2" descr="C:\Users\ttibi\Pictures\109OLYMP\P61001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255" y="2289066"/>
            <a:ext cx="4215721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tibi\Pictures\109OLYMP\P610019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3205" y="2289066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179512" y="1052736"/>
            <a:ext cx="8676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２０１２年</a:t>
            </a:r>
            <a:r>
              <a:rPr lang="ja-JP" altLang="en-US" sz="20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６月１０日</a:t>
            </a:r>
            <a:r>
              <a:rPr lang="ja-JP" altLang="en-US" sz="2000" b="1" dirty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（日）</a:t>
            </a:r>
            <a:endParaRPr lang="en-US" altLang="ja-JP" sz="2000" b="1" dirty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  <a:p>
            <a:pPr algn="ctr"/>
            <a:r>
              <a:rPr lang="ja-JP" altLang="en-US" sz="28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スケッチ表彰式</a:t>
            </a:r>
            <a:r>
              <a:rPr lang="ja-JP" altLang="en-US" sz="28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を</a:t>
            </a:r>
            <a:r>
              <a:rPr lang="en-US" altLang="ja-JP" sz="2800" b="1" dirty="0" err="1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Taj</a:t>
            </a:r>
            <a:r>
              <a:rPr lang="en-US" altLang="ja-JP" sz="28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 </a:t>
            </a:r>
            <a:r>
              <a:rPr lang="en-US" altLang="ja-JP" sz="2800" b="1" dirty="0" err="1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Vivanth</a:t>
            </a:r>
            <a:r>
              <a:rPr lang="ja-JP" altLang="en-US" sz="2800" b="1" dirty="0" err="1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にて</a:t>
            </a:r>
            <a:r>
              <a:rPr lang="ja-JP" altLang="en-US" sz="2800" b="1" dirty="0" smtClean="0">
                <a:solidFill>
                  <a:schemeClr val="bg1"/>
                </a:solidFill>
                <a:latin typeface="MS UI Gothic" pitchFamily="50" charset="-128"/>
                <a:ea typeface="MS UI Gothic" pitchFamily="50" charset="-128"/>
              </a:rPr>
              <a:t>開催</a:t>
            </a:r>
            <a:endParaRPr lang="en-US" altLang="ja-JP" sz="2800" b="1" dirty="0" smtClean="0">
              <a:solidFill>
                <a:schemeClr val="bg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51520" y="5745450"/>
            <a:ext cx="388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日印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10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名のすばらしい個性が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賞に選ばれました！</a:t>
            </a:r>
            <a:endParaRPr lang="en-US" altLang="ja-JP" sz="2000" b="1" dirty="0" smtClean="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860032" y="5870302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chemeClr val="bg1"/>
                </a:solidFill>
              </a:rPr>
              <a:t>表彰式記念撮影！</a:t>
            </a:r>
            <a:endParaRPr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ja-JP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【</a:t>
            </a:r>
            <a:r>
              <a:rPr lang="ja-JP" altLang="en-US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日印国交６０周年記念事業</a:t>
            </a:r>
            <a:r>
              <a:rPr lang="en-US" altLang="ja-JP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】</a:t>
            </a:r>
            <a:r>
              <a:rPr lang="ja-JP" altLang="en-US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　バンガロールメトロ体感・スケッチ大会</a:t>
            </a:r>
            <a:endParaRPr lang="en-US" altLang="ja-JP" sz="2400" dirty="0" smtClean="0">
              <a:solidFill>
                <a:schemeClr val="tx2"/>
              </a:solidFill>
              <a:latin typeface="MS UI Gothic" pitchFamily="50" charset="-128"/>
              <a:ea typeface="MS UI Gothic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681421"/>
            <a:ext cx="9144000" cy="6237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" name="Rectangle 115"/>
          <p:cNvSpPr>
            <a:spLocks noChangeArrowheads="1"/>
          </p:cNvSpPr>
          <p:nvPr/>
        </p:nvSpPr>
        <p:spPr bwMode="auto">
          <a:xfrm>
            <a:off x="539750" y="668338"/>
            <a:ext cx="5904458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ja-JP" altLang="en-US" sz="2400" b="1" dirty="0" smtClean="0"/>
              <a:t>バンガロールメトロ体感・スケッチ大会精算</a:t>
            </a:r>
            <a:endParaRPr lang="ja-JP" altLang="en-IN" sz="2400" b="1" dirty="0">
              <a:ea typeface="ＭＳ Ｐゴシック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6043356"/>
              </p:ext>
            </p:extLst>
          </p:nvPr>
        </p:nvGraphicFramePr>
        <p:xfrm>
          <a:off x="251520" y="1245036"/>
          <a:ext cx="8640960" cy="5587963"/>
        </p:xfrm>
        <a:graphic>
          <a:graphicData uri="http://schemas.openxmlformats.org/drawingml/2006/table">
            <a:tbl>
              <a:tblPr/>
              <a:tblGrid>
                <a:gridCol w="992617"/>
                <a:gridCol w="1855602"/>
                <a:gridCol w="2207464"/>
                <a:gridCol w="3585277"/>
              </a:tblGrid>
              <a:tr h="383479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支　　　　出</a:t>
                      </a:r>
                    </a:p>
                  </a:txBody>
                  <a:tcPr marL="9525" marR="9525" marT="9525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スケッチブック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INR 11,550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  <a:r>
                        <a:rPr lang="en-US" altLang="ja-JP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70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冊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クレヨン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INR 3,440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  <a:r>
                        <a:rPr lang="en-US" altLang="ja-JP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70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個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記念品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INR 5,050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審査員への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贈呈品（ペン）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ラミネート費用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INR 2,960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看板作製費用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INR 15,011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S UI Gothic" pitchFamily="50" charset="-128"/>
                        <a:ea typeface="MS UI Gothic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INR 38,011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 pitchFamily="50" charset="-128"/>
                          <a:ea typeface="MS UI Gothic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56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※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日本人会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・日本商工会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賞の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ソニーフォトフレームはソニー殿より無償で</a:t>
                      </a:r>
                      <a:endParaRPr lang="en-US" altLang="ja-JP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  <a:p>
                      <a:pPr algn="l" fontAlgn="ctr"/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　　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ご提供頂きました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347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※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上記費用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に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ついて日本人会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・日本商工会にて折半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で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負担することとし</a:t>
                      </a:r>
                      <a:endParaRPr lang="en-US" altLang="ja-JP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  <a:p>
                      <a:pPr algn="l" fontAlgn="ctr"/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　　</a:t>
                      </a:r>
                      <a:r>
                        <a:rPr lang="en-US" altLang="ja-JP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6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月</a:t>
                      </a:r>
                      <a:r>
                        <a:rPr lang="en-US" altLang="ja-JP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27</a:t>
                      </a:r>
                      <a:r>
                        <a:rPr lang="ja-JP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S UI Gothic"/>
                        </a:rPr>
                        <a:t>日の商工会役員会で承認されました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S UI Gothic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altLang="ja-JP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【</a:t>
            </a:r>
            <a:r>
              <a:rPr lang="ja-JP" altLang="en-US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日印国交６０周年記念事業</a:t>
            </a:r>
            <a:r>
              <a:rPr lang="en-US" altLang="ja-JP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】</a:t>
            </a:r>
            <a:r>
              <a:rPr lang="ja-JP" altLang="en-US" sz="2400" dirty="0" smtClean="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rPr>
              <a:t>　バンガロールメトロ体感・スケッチ大会</a:t>
            </a:r>
            <a:endParaRPr lang="en-US" altLang="ja-JP" sz="2400" dirty="0" smtClean="0">
              <a:solidFill>
                <a:schemeClr val="tx2"/>
              </a:solidFill>
              <a:latin typeface="MS UI Gothic" pitchFamily="50" charset="-128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</TotalTime>
  <Words>250</Words>
  <Application>Microsoft Office PowerPoint</Application>
  <PresentationFormat>画面に合わせる 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</vt:vector>
  </TitlesOfParts>
  <Company>Transystem Logistics Internationl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バンガロール日本人会総会</dc:title>
  <dc:creator>Kiyohara</dc:creator>
  <cp:lastModifiedBy> </cp:lastModifiedBy>
  <cp:revision>260</cp:revision>
  <cp:lastPrinted>2012-06-10T02:34:38Z</cp:lastPrinted>
  <dcterms:created xsi:type="dcterms:W3CDTF">2009-12-11T03:11:05Z</dcterms:created>
  <dcterms:modified xsi:type="dcterms:W3CDTF">2012-07-03T11:23:39Z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2221548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D5.0.3</vt:lpwstr>
  </property>
</Properties>
</file>