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4" r:id="rId1"/>
  </p:sldMasterIdLst>
  <p:notesMasterIdLst>
    <p:notesMasterId r:id="rId14"/>
  </p:notesMasterIdLst>
  <p:handoutMasterIdLst>
    <p:handoutMasterId r:id="rId15"/>
  </p:handoutMasterIdLst>
  <p:sldIdLst>
    <p:sldId id="361" r:id="rId2"/>
    <p:sldId id="362" r:id="rId3"/>
    <p:sldId id="354" r:id="rId4"/>
    <p:sldId id="378" r:id="rId5"/>
    <p:sldId id="377" r:id="rId6"/>
    <p:sldId id="366" r:id="rId7"/>
    <p:sldId id="370" r:id="rId8"/>
    <p:sldId id="376" r:id="rId9"/>
    <p:sldId id="371" r:id="rId10"/>
    <p:sldId id="380" r:id="rId11"/>
    <p:sldId id="365" r:id="rId12"/>
    <p:sldId id="268" r:id="rId13"/>
  </p:sldIdLst>
  <p:sldSz cx="9144000" cy="6858000" type="screen4x3"/>
  <p:notesSz cx="7010400" cy="9296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43ADD55-8E7E-4F7B-BA93-D92F3A64750A}" type="datetimeFigureOut">
              <a:rPr lang="ja-JP" altLang="en-US"/>
              <a:pPr>
                <a:defRPr/>
              </a:pPr>
              <a:t>2012/7/12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735E1CC-3BCF-4F3D-BEE9-4C32A73511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2998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BAB65E7-370C-4FC8-B5C0-070FDF6D8CBA}" type="datetimeFigureOut">
              <a:rPr lang="ja-JP" altLang="en-US"/>
              <a:pPr>
                <a:defRPr/>
              </a:pPr>
              <a:t>2012/7/12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AE256A5-060B-4A92-BE75-15E1832E667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980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Ⓒ JCCI Bangalore</a:t>
            </a:r>
            <a:endParaRPr lang="en-US" dirty="0"/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5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線コネクタ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9ED8E-752C-4BEC-9021-6030AA28C70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54" y="3885974"/>
            <a:ext cx="6399893" cy="1753054"/>
          </a:xfrm>
        </p:spPr>
        <p:txBody>
          <a:bodyPr/>
          <a:lstStyle>
            <a:lvl1pPr marL="0" indent="0" algn="ctr">
              <a:buNone/>
              <a:defRPr/>
            </a:lvl1pPr>
            <a:lvl2pPr marL="326532" indent="0" algn="ctr">
              <a:buNone/>
              <a:defRPr/>
            </a:lvl2pPr>
            <a:lvl3pPr marL="653064" indent="0" algn="ctr">
              <a:buNone/>
              <a:defRPr/>
            </a:lvl3pPr>
            <a:lvl4pPr marL="979597" indent="0" algn="ctr">
              <a:buNone/>
              <a:defRPr/>
            </a:lvl4pPr>
            <a:lvl5pPr marL="1306129" indent="0" algn="ctr">
              <a:buNone/>
              <a:defRPr/>
            </a:lvl5pPr>
            <a:lvl6pPr marL="1632661" indent="0" algn="ctr">
              <a:buNone/>
              <a:defRPr/>
            </a:lvl6pPr>
            <a:lvl7pPr marL="1959193" indent="0" algn="ctr">
              <a:buNone/>
              <a:defRPr/>
            </a:lvl7pPr>
            <a:lvl8pPr marL="2285726" indent="0" algn="ctr">
              <a:buNone/>
              <a:defRPr/>
            </a:lvl8pPr>
            <a:lvl9pPr marL="2612258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F722-2C22-4C7E-BC6F-D887725A01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574F7-1AE9-4B7F-A853-37A1409CDA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Ⓒ JCCI Bangalore</a:t>
            </a:r>
            <a:endParaRPr lang="en-US" dirty="0"/>
          </a:p>
        </p:txBody>
      </p:sp>
      <p:sp>
        <p:nvSpPr>
          <p:cNvPr id="4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/>
              <a:t>JCCI Bangalore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正方形/長方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3F26D-452C-45D8-A187-008E52FD23E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633F-E40F-40B7-A028-C00CDB39E87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869CF-2D2D-43D5-B1A5-D9037BF00B5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等辺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4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5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  <a:endParaRPr lang="en-US" dirty="0"/>
          </a:p>
        </p:txBody>
      </p:sp>
      <p:sp>
        <p:nvSpPr>
          <p:cNvPr id="6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59787-2614-4FFD-870D-05FFC96F180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3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4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6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B305-103F-402B-A211-ACB19133360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直線コネクタ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二等辺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E1D6F-66CE-4E8C-A24A-F310D88FA0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二等辺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正方形/長方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8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10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5C48A-ECA8-4775-8BF9-8252BC2820D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3D94-DF77-401F-9955-40C1D694897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9/5/2010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/>
              <a:t>Ⓒ JCCI Bangalore</a:t>
            </a:r>
            <a:endParaRPr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Ⓒ　</a:t>
            </a:r>
            <a:r>
              <a:rPr lang="en-US" altLang="ja-JP"/>
              <a:t>JCCI Bangalore</a:t>
            </a:r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  <p:sldLayoutId id="214748432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第</a:t>
            </a:r>
            <a:r>
              <a:rPr lang="en-US" altLang="ja-JP" dirty="0" smtClean="0">
                <a:solidFill>
                  <a:schemeClr val="bg1"/>
                </a:solidFill>
              </a:rPr>
              <a:t>16</a:t>
            </a:r>
            <a:r>
              <a:rPr lang="ja-JP" altLang="en-US" dirty="0" smtClean="0">
                <a:solidFill>
                  <a:schemeClr val="bg1"/>
                </a:solidFill>
              </a:rPr>
              <a:t>回二水会</a:t>
            </a:r>
          </a:p>
        </p:txBody>
      </p:sp>
      <p:sp>
        <p:nvSpPr>
          <p:cNvPr id="13315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2012</a:t>
            </a:r>
            <a:r>
              <a:rPr lang="ja-JP" altLang="en-US" dirty="0" smtClean="0">
                <a:solidFill>
                  <a:schemeClr val="bg1"/>
                </a:solidFill>
              </a:rPr>
              <a:t>年</a:t>
            </a:r>
            <a:r>
              <a:rPr lang="en-US" altLang="ja-JP" dirty="0" smtClean="0">
                <a:solidFill>
                  <a:schemeClr val="bg1"/>
                </a:solidFill>
              </a:rPr>
              <a:t>7</a:t>
            </a:r>
            <a:r>
              <a:rPr lang="ja-JP" altLang="en-US" dirty="0" smtClean="0">
                <a:solidFill>
                  <a:schemeClr val="bg1"/>
                </a:solidFill>
              </a:rPr>
              <a:t>月</a:t>
            </a:r>
            <a:r>
              <a:rPr lang="en-US" altLang="ja-JP" dirty="0" smtClean="0">
                <a:solidFill>
                  <a:schemeClr val="bg1"/>
                </a:solidFill>
              </a:rPr>
              <a:t>11</a:t>
            </a:r>
            <a:r>
              <a:rPr lang="ja-JP" altLang="en-US" dirty="0" smtClean="0">
                <a:solidFill>
                  <a:schemeClr val="bg1"/>
                </a:solidFill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④</a:t>
            </a:r>
            <a:r>
              <a:rPr lang="ja-JP" altLang="ja-JP" dirty="0"/>
              <a:t>産学連携</a:t>
            </a:r>
            <a:r>
              <a:rPr lang="ja-JP" altLang="en-US" dirty="0"/>
              <a:t>（</a:t>
            </a:r>
            <a:r>
              <a:rPr lang="ja-JP" altLang="ja-JP" dirty="0"/>
              <a:t>日本留学フェアー</a:t>
            </a:r>
            <a:r>
              <a:rPr lang="ja-JP" altLang="en-US" dirty="0"/>
              <a:t>）</a:t>
            </a:r>
            <a:endParaRPr lang="ja-JP" altLang="en-US" dirty="0" smtClean="0"/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US" altLang="ja-JP" sz="6000" dirty="0" smtClean="0">
              <a:latin typeface="ＭＳ Ｐゴシック" pitchFamily="50" charset="-128"/>
            </a:endParaRPr>
          </a:p>
          <a:p>
            <a:r>
              <a:rPr lang="ja-JP" altLang="ja-JP" sz="6000" dirty="0" smtClean="0"/>
              <a:t>吉野</a:t>
            </a:r>
            <a:r>
              <a:rPr lang="en-US" altLang="ja-JP" sz="6000" dirty="0" smtClean="0"/>
              <a:t> </a:t>
            </a:r>
            <a:r>
              <a:rPr lang="ja-JP" altLang="ja-JP" sz="6000" dirty="0" smtClean="0"/>
              <a:t>宏</a:t>
            </a:r>
            <a:r>
              <a:rPr lang="en-US" altLang="ja-JP" sz="6000" dirty="0" smtClean="0"/>
              <a:t> </a:t>
            </a:r>
            <a:r>
              <a:rPr lang="ja-JP" altLang="en-US" sz="6000" dirty="0" smtClean="0"/>
              <a:t>様　</a:t>
            </a:r>
            <a:endParaRPr lang="ja-JP" altLang="ja-JP" sz="6000" dirty="0"/>
          </a:p>
          <a:p>
            <a:pPr marL="0" indent="0">
              <a:buNone/>
            </a:pPr>
            <a:r>
              <a:rPr lang="ja-JP" altLang="en-US" sz="4800" dirty="0" smtClean="0"/>
              <a:t>　</a:t>
            </a:r>
            <a:r>
              <a:rPr lang="ja-JP" altLang="ja-JP" sz="4800" dirty="0" smtClean="0"/>
              <a:t>東京</a:t>
            </a:r>
            <a:r>
              <a:rPr lang="ja-JP" altLang="ja-JP" sz="4800" dirty="0"/>
              <a:t>大学インド事務所</a:t>
            </a:r>
          </a:p>
          <a:p>
            <a:pPr marL="0" indent="0">
              <a:buNone/>
            </a:pPr>
            <a:r>
              <a:rPr lang="ja-JP" altLang="en-US" sz="6000" dirty="0" smtClean="0">
                <a:latin typeface="ＭＳ Ｐゴシック" pitchFamily="50" charset="-128"/>
              </a:rPr>
              <a:t>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8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⑤新規会員のご紹介</a:t>
            </a:r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642910" y="1071546"/>
            <a:ext cx="7572428" cy="5080001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3200" dirty="0" smtClean="0"/>
          </a:p>
          <a:p>
            <a:pPr>
              <a:buNone/>
            </a:pPr>
            <a:r>
              <a:rPr lang="ja-JP" altLang="en-US" sz="3200" dirty="0" smtClean="0"/>
              <a:t>　</a:t>
            </a:r>
            <a:endParaRPr lang="en-US" altLang="ja-JP" sz="3200" dirty="0" smtClean="0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 bwMode="auto">
          <a:xfrm>
            <a:off x="857224" y="1223946"/>
            <a:ext cx="7786742" cy="508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ja-JP" altLang="en-US" sz="2800" dirty="0" smtClean="0">
                <a:latin typeface="+mn-lt"/>
                <a:ea typeface="+mn-ea"/>
              </a:rPr>
              <a:t>セイコーウオッチインディア</a:t>
            </a:r>
            <a:endParaRPr lang="en-US" altLang="ja-JP" sz="2800" dirty="0" smtClean="0">
              <a:latin typeface="+mn-lt"/>
              <a:ea typeface="+mn-ea"/>
            </a:endParaRP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　　　　　　　　　　　　　　　　川西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（かわにし）</a:t>
            </a:r>
            <a:r>
              <a:rPr lang="ja-JP" altLang="ja-JP" sz="2800" dirty="0" smtClean="0"/>
              <a:t>様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ja-JP" altLang="en-US" sz="2800" dirty="0" smtClean="0"/>
              <a:t>エプソン</a:t>
            </a:r>
            <a:r>
              <a:rPr lang="ja-JP" altLang="en-US" sz="2800" dirty="0"/>
              <a:t>　インド</a:t>
            </a:r>
            <a:r>
              <a:rPr lang="ja-JP" altLang="ja-JP" sz="2800" dirty="0"/>
              <a:t>　</a:t>
            </a:r>
            <a:endParaRPr lang="en-US" altLang="ja-JP" sz="2800" dirty="0" smtClean="0"/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ja-JP" altLang="en-US" sz="2800" dirty="0" smtClean="0"/>
              <a:t>　　　　　　　　　　　　　　　　　河西</a:t>
            </a:r>
            <a:r>
              <a:rPr lang="ja-JP" altLang="en-US" sz="2000" dirty="0" smtClean="0"/>
              <a:t>（かさい）</a:t>
            </a:r>
            <a:r>
              <a:rPr lang="ja-JP" altLang="en-US" sz="2800" dirty="0" smtClean="0"/>
              <a:t>様</a:t>
            </a:r>
            <a:endParaRPr lang="en-US" altLang="ja-JP" sz="2800" dirty="0" smtClean="0"/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en-US" altLang="ja-JP" sz="2800" dirty="0" smtClean="0"/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ja-JP" altLang="en-US" sz="2800" dirty="0" smtClean="0"/>
              <a:t>シンガポールリョーサン  インド支店</a:t>
            </a:r>
            <a:endParaRPr lang="en-US" altLang="ja-JP" sz="2800" dirty="0" smtClean="0"/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　　　　　　　　　　　　　　 山岡　様</a:t>
            </a:r>
            <a:endParaRPr lang="en-US" altLang="ja-JP" sz="2800" dirty="0" smtClean="0"/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lang="en-US" altLang="ja-JP" sz="2800" dirty="0" smtClean="0"/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ja-JP" altLang="en-US" sz="2800" dirty="0" smtClean="0"/>
              <a:t>ホンダモーターサイクル</a:t>
            </a:r>
            <a:r>
              <a:rPr lang="ja-JP" altLang="en-US" sz="2800" dirty="0"/>
              <a:t>＆</a:t>
            </a:r>
            <a:r>
              <a:rPr lang="ja-JP" altLang="en-US" sz="2800" dirty="0" smtClean="0"/>
              <a:t>スクーターインディア</a:t>
            </a:r>
            <a:endParaRPr lang="en-US" altLang="ja-JP" sz="2800" dirty="0" smtClean="0"/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ja-JP" altLang="en-US" sz="2800" dirty="0" smtClean="0"/>
              <a:t>　　　　　　　　　　　　　　　　吉井　様</a:t>
            </a:r>
            <a:endParaRPr lang="en-US" altLang="ja-JP" sz="2800" dirty="0" smtClean="0"/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tabLst/>
              <a:defRPr/>
            </a:pPr>
            <a:endParaRPr kumimoji="1" lang="en-US" altLang="ja-JP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次回開催予定他</a:t>
            </a:r>
          </a:p>
        </p:txBody>
      </p:sp>
      <p:sp>
        <p:nvSpPr>
          <p:cNvPr id="22531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01080" cy="49371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ja-JP" altLang="en-US" dirty="0" smtClean="0"/>
              <a:t> </a:t>
            </a:r>
          </a:p>
          <a:p>
            <a:pPr eaLnBrk="1" hangingPunct="1"/>
            <a:r>
              <a:rPr lang="ja-JP" altLang="en-US" sz="3200" dirty="0" smtClean="0"/>
              <a:t>次回二水会（第</a:t>
            </a:r>
            <a:r>
              <a:rPr lang="en-US" altLang="ja-JP" sz="3200" dirty="0" smtClean="0"/>
              <a:t>17</a:t>
            </a:r>
            <a:r>
              <a:rPr lang="ja-JP" altLang="en-US" sz="3200" dirty="0" smtClean="0"/>
              <a:t>回）は、</a:t>
            </a:r>
            <a:r>
              <a:rPr lang="en-US" altLang="ja-JP" sz="3200" dirty="0" smtClean="0"/>
              <a:t>2012</a:t>
            </a:r>
            <a:r>
              <a:rPr lang="ja-JP" altLang="en-US" sz="3200" dirty="0" smtClean="0"/>
              <a:t>年</a:t>
            </a:r>
            <a:r>
              <a:rPr lang="en-US" altLang="ja-JP" sz="3200" dirty="0" smtClean="0"/>
              <a:t>9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12</a:t>
            </a:r>
            <a:r>
              <a:rPr lang="ja-JP" altLang="en-US" sz="3200" dirty="0" smtClean="0"/>
              <a:t>日（水）を予定。</a:t>
            </a:r>
            <a:endParaRPr lang="en-US" altLang="ja-JP" sz="3200" dirty="0" smtClean="0"/>
          </a:p>
          <a:p>
            <a:pPr eaLnBrk="1" hangingPunct="1"/>
            <a:r>
              <a:rPr lang="en-US" altLang="ja-JP" sz="3200" dirty="0" smtClean="0"/>
              <a:t>11</a:t>
            </a:r>
            <a:r>
              <a:rPr lang="ja-JP" altLang="en-US" sz="3200" dirty="0" smtClean="0"/>
              <a:t>月開催予定の第</a:t>
            </a:r>
            <a:r>
              <a:rPr lang="en-US" altLang="ja-JP" sz="3200" dirty="0" smtClean="0"/>
              <a:t>18</a:t>
            </a:r>
            <a:r>
              <a:rPr lang="ja-JP" altLang="en-US" sz="3200" dirty="0" smtClean="0"/>
              <a:t>回二水会は、ディワリの期間を考慮して、第三週（</a:t>
            </a:r>
            <a:r>
              <a:rPr lang="en-US" altLang="ja-JP" sz="3200" dirty="0" smtClean="0"/>
              <a:t>11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21</a:t>
            </a:r>
            <a:r>
              <a:rPr lang="ja-JP" altLang="en-US" sz="3200" dirty="0" smtClean="0"/>
              <a:t>日）で開催の</a:t>
            </a:r>
            <a:endParaRPr lang="en-US" altLang="ja-JP" sz="3200" dirty="0" smtClean="0"/>
          </a:p>
          <a:p>
            <a:pPr marL="0" indent="0" eaLnBrk="1" hangingPunct="1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予定です。</a:t>
            </a:r>
          </a:p>
          <a:p>
            <a:pPr eaLnBrk="1" hangingPunct="1"/>
            <a:r>
              <a:rPr lang="ja-JP" altLang="en-US" sz="3200" dirty="0" smtClean="0"/>
              <a:t>二水会で発表したい会員がいらっしゃれば、</a:t>
            </a:r>
          </a:p>
          <a:p>
            <a:pPr eaLnBrk="1" hangingPunct="1">
              <a:buFont typeface="Wingdings 3" pitchFamily="18" charset="2"/>
              <a:buNone/>
            </a:pPr>
            <a:r>
              <a:rPr lang="ja-JP" altLang="en-US" sz="3200" dirty="0" smtClean="0"/>
              <a:t>　事務局までご連絡ください。    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ja-JP" sz="3200" dirty="0" smtClean="0"/>
              <a:t>                      jcci.blr@gmail.com</a:t>
            </a:r>
          </a:p>
          <a:p>
            <a:pPr algn="ctr" eaLnBrk="1" hangingPunct="1">
              <a:buFont typeface="Arial" charset="0"/>
              <a:buNone/>
            </a:pPr>
            <a:endParaRPr lang="en-US" altLang="ja-JP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議事</a:t>
            </a:r>
          </a:p>
        </p:txBody>
      </p:sp>
      <p:sp>
        <p:nvSpPr>
          <p:cNvPr id="14339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4937125"/>
          </a:xfrm>
        </p:spPr>
        <p:txBody>
          <a:bodyPr/>
          <a:lstStyle/>
          <a:p>
            <a:r>
              <a:rPr lang="ja-JP" altLang="en-US" sz="2800" dirty="0" smtClean="0"/>
              <a:t>①会長挨拶　　　</a:t>
            </a:r>
            <a:endParaRPr lang="en-US" altLang="ja-JP" sz="2800" dirty="0" smtClean="0"/>
          </a:p>
          <a:p>
            <a:r>
              <a:rPr lang="ja-JP" altLang="en-US" sz="2800" dirty="0" smtClean="0"/>
              <a:t>②今期二水会活動方針</a:t>
            </a:r>
            <a:endParaRPr lang="en-US" altLang="ja-JP" sz="2800" dirty="0" smtClean="0"/>
          </a:p>
          <a:p>
            <a:r>
              <a:rPr lang="ja-JP" altLang="en-US" sz="2800" dirty="0" smtClean="0"/>
              <a:t>③各委員会活動方針</a:t>
            </a:r>
          </a:p>
          <a:p>
            <a:r>
              <a:rPr lang="ja-JP" altLang="en-US" sz="2400" dirty="0" smtClean="0"/>
              <a:t>　　・インフラ委員会　　　（増田委員長）</a:t>
            </a:r>
          </a:p>
          <a:p>
            <a:r>
              <a:rPr lang="ja-JP" altLang="en-US" sz="2400" dirty="0" smtClean="0"/>
              <a:t>　　・税務労務委員会　　（上野委員長）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・建議書委員会　　（久保木委員長）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・法人化委員会　　（多部田委員長）</a:t>
            </a:r>
            <a:endParaRPr lang="en-US" altLang="ja-JP" sz="2400" dirty="0" smtClean="0"/>
          </a:p>
          <a:p>
            <a:r>
              <a:rPr lang="ja-JP" altLang="en-US" sz="2400" dirty="0" smtClean="0"/>
              <a:t>　　・日印国交樹立</a:t>
            </a:r>
            <a:r>
              <a:rPr lang="en-US" altLang="ja-JP" sz="2400" dirty="0" smtClean="0"/>
              <a:t>60</a:t>
            </a:r>
            <a:r>
              <a:rPr lang="ja-JP" altLang="en-US" sz="2400" dirty="0" smtClean="0"/>
              <a:t>周年記念行事準備委員会</a:t>
            </a:r>
            <a:r>
              <a:rPr lang="ja-JP" altLang="en-US" sz="2400" dirty="0" smtClean="0"/>
              <a:t>（田井様）</a:t>
            </a:r>
            <a:endParaRPr lang="en-US" altLang="ja-JP" sz="2400" dirty="0" smtClean="0"/>
          </a:p>
          <a:p>
            <a:r>
              <a:rPr lang="ja-JP" altLang="en-US" sz="3200" dirty="0" smtClean="0"/>
              <a:t>④</a:t>
            </a:r>
            <a:r>
              <a:rPr lang="ja-JP" altLang="ja-JP" sz="2800" dirty="0"/>
              <a:t>産学</a:t>
            </a:r>
            <a:r>
              <a:rPr lang="ja-JP" altLang="ja-JP" sz="2800" dirty="0" smtClean="0"/>
              <a:t>連携</a:t>
            </a:r>
            <a:r>
              <a:rPr lang="ja-JP" altLang="en-US" sz="2800" dirty="0" smtClean="0"/>
              <a:t>（</a:t>
            </a:r>
            <a:r>
              <a:rPr lang="ja-JP" altLang="ja-JP" sz="2800" dirty="0" smtClean="0"/>
              <a:t>日本</a:t>
            </a:r>
            <a:r>
              <a:rPr lang="ja-JP" altLang="ja-JP" sz="2800" dirty="0"/>
              <a:t>留学</a:t>
            </a:r>
            <a:r>
              <a:rPr lang="ja-JP" altLang="ja-JP" sz="2800" dirty="0" smtClean="0"/>
              <a:t>フェアー</a:t>
            </a:r>
            <a:r>
              <a:rPr lang="ja-JP" altLang="en-US" sz="2800" dirty="0" smtClean="0"/>
              <a:t>）　</a:t>
            </a:r>
            <a:r>
              <a:rPr lang="ja-JP" altLang="en-US" sz="2400" dirty="0" smtClean="0"/>
              <a:t>東京大学ｲﾝﾄﾞ事務所</a:t>
            </a:r>
            <a:endParaRPr lang="en-US" altLang="ja-JP" sz="2400" dirty="0" smtClean="0"/>
          </a:p>
          <a:p>
            <a:r>
              <a:rPr lang="ja-JP" altLang="en-US" sz="2800" dirty="0" smtClean="0"/>
              <a:t>⑤新規会員のご紹介</a:t>
            </a:r>
            <a:endParaRPr lang="en-US" altLang="ja-JP" sz="2800" dirty="0" smtClean="0"/>
          </a:p>
          <a:p>
            <a:endParaRPr lang="ja-JP" altLang="en-US" sz="2400" dirty="0" smtClean="0"/>
          </a:p>
          <a:p>
            <a:endParaRPr lang="ja-JP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smtClean="0"/>
              <a:t>①</a:t>
            </a:r>
            <a:r>
              <a:rPr lang="ja-JP" altLang="en-US" smtClean="0">
                <a:latin typeface="ＭＳ Ｐゴシック" pitchFamily="50" charset="-128"/>
              </a:rPr>
              <a:t>会長挨拶</a:t>
            </a:r>
            <a:endParaRPr lang="ja-JP" altLang="en-US" smtClean="0"/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r>
              <a:rPr lang="ja-JP" altLang="en-US" sz="3200" dirty="0" smtClean="0">
                <a:latin typeface="ＭＳ Ｐゴシック" pitchFamily="50" charset="-128"/>
              </a:rPr>
              <a:t>　　　</a:t>
            </a:r>
            <a:r>
              <a:rPr lang="en-US" altLang="ja-JP" sz="3200" dirty="0" smtClean="0">
                <a:latin typeface="ＭＳ Ｐゴシック" pitchFamily="50" charset="-128"/>
              </a:rPr>
              <a:t>	</a:t>
            </a:r>
            <a:r>
              <a:rPr lang="ja-JP" altLang="en-US" sz="3200" dirty="0" smtClean="0">
                <a:latin typeface="ＭＳ Ｐゴシック" pitchFamily="50" charset="-128"/>
              </a:rPr>
              <a:t>　</a:t>
            </a:r>
            <a:r>
              <a:rPr lang="ja-JP" altLang="en-US" sz="6000" dirty="0" smtClean="0">
                <a:latin typeface="ＭＳ Ｐゴシック" pitchFamily="50" charset="-128"/>
              </a:rPr>
              <a:t>渡辺　泰典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②二水会活動方針</a:t>
            </a:r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endParaRPr lang="ja-JP" altLang="en-US" sz="3200" dirty="0" smtClean="0">
              <a:latin typeface="ＭＳ Ｐゴシック" pitchFamily="50" charset="-128"/>
            </a:endParaRPr>
          </a:p>
          <a:p>
            <a:r>
              <a:rPr lang="ja-JP" altLang="en-US" sz="3200" dirty="0" smtClean="0">
                <a:latin typeface="ＭＳ Ｐゴシック" pitchFamily="50" charset="-128"/>
              </a:rPr>
              <a:t>　　　</a:t>
            </a:r>
            <a:r>
              <a:rPr lang="en-US" altLang="ja-JP" sz="3200" dirty="0" smtClean="0">
                <a:latin typeface="ＭＳ Ｐゴシック" pitchFamily="50" charset="-128"/>
              </a:rPr>
              <a:t>	</a:t>
            </a:r>
            <a:r>
              <a:rPr lang="ja-JP" altLang="en-US" sz="3200" dirty="0" smtClean="0">
                <a:latin typeface="ＭＳ Ｐゴシック" pitchFamily="50" charset="-128"/>
              </a:rPr>
              <a:t>　</a:t>
            </a:r>
            <a:r>
              <a:rPr lang="ja-JP" altLang="en-US" sz="6000" dirty="0" smtClean="0">
                <a:latin typeface="ＭＳ Ｐゴシック" pitchFamily="50" charset="-128"/>
              </a:rPr>
              <a:t>渡辺　泰典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0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③各委員会活動方針</a:t>
            </a:r>
          </a:p>
        </p:txBody>
      </p:sp>
      <p:sp>
        <p:nvSpPr>
          <p:cNvPr id="17411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インフラ委員会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増田</a:t>
            </a:r>
            <a:r>
              <a:rPr lang="ja-JP" altLang="en-US" sz="6000" dirty="0">
                <a:latin typeface="ＭＳ Ｐゴシック" pitchFamily="50" charset="-128"/>
              </a:rPr>
              <a:t>　直</a:t>
            </a:r>
            <a:r>
              <a:rPr lang="ja-JP" altLang="en-US" sz="6000" dirty="0" smtClean="0">
                <a:latin typeface="ＭＳ Ｐゴシック" pitchFamily="50" charset="-128"/>
              </a:rPr>
              <a:t>久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4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③各委員会活動方針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>
                <a:latin typeface="ＭＳ Ｐゴシック" pitchFamily="50" charset="-128"/>
              </a:rPr>
              <a:t>税務労務委員会</a:t>
            </a:r>
          </a:p>
          <a:p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上野</a:t>
            </a:r>
            <a:r>
              <a:rPr lang="ja-JP" altLang="en-US" sz="6000" dirty="0">
                <a:latin typeface="ＭＳ Ｐゴシック" pitchFamily="50" charset="-128"/>
              </a:rPr>
              <a:t>　有</a:t>
            </a:r>
            <a:r>
              <a:rPr lang="ja-JP" altLang="en-US" sz="6000" dirty="0" smtClean="0">
                <a:latin typeface="ＭＳ Ｐゴシック" pitchFamily="50" charset="-128"/>
              </a:rPr>
              <a:t>恒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③各委員会活動方針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/>
              <a:t>建議書委員会</a:t>
            </a:r>
            <a:endParaRPr lang="en-US" altLang="ja-JP" sz="4000" dirty="0" smtClean="0"/>
          </a:p>
          <a:p>
            <a:pPr marL="0" indent="0">
              <a:buNone/>
            </a:pPr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久保木</a:t>
            </a:r>
            <a:r>
              <a:rPr lang="ja-JP" altLang="en-US" sz="6000" dirty="0">
                <a:latin typeface="ＭＳ Ｐゴシック" pitchFamily="50" charset="-128"/>
              </a:rPr>
              <a:t>　一</a:t>
            </a:r>
            <a:r>
              <a:rPr lang="ja-JP" altLang="en-US" sz="6000" dirty="0" smtClean="0">
                <a:latin typeface="ＭＳ Ｐゴシック" pitchFamily="50" charset="-128"/>
              </a:rPr>
              <a:t>政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③各委員会活動方針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/>
              <a:t>法人化委員会</a:t>
            </a:r>
            <a:endParaRPr lang="en-US" altLang="ja-JP" sz="4000" dirty="0">
              <a:latin typeface="ＭＳ Ｐゴシック" pitchFamily="50" charset="-128"/>
            </a:endParaRPr>
          </a:p>
          <a:p>
            <a:pPr marL="0" indent="0">
              <a:buNone/>
            </a:pPr>
            <a:r>
              <a:rPr lang="ja-JP" altLang="en-US" sz="6000" dirty="0" smtClean="0">
                <a:latin typeface="ＭＳ Ｐゴシック" pitchFamily="50" charset="-128"/>
              </a:rPr>
              <a:t>　　</a:t>
            </a:r>
            <a:endParaRPr lang="en-US" altLang="ja-JP" sz="6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</a:t>
            </a:r>
            <a:r>
              <a:rPr lang="ja-JP" altLang="en-US" sz="6000" dirty="0">
                <a:latin typeface="ＭＳ Ｐゴシック" pitchFamily="50" charset="-128"/>
              </a:rPr>
              <a:t>多部田　</a:t>
            </a:r>
            <a:r>
              <a:rPr lang="ja-JP" altLang="en-US" sz="6000" dirty="0" smtClean="0">
                <a:latin typeface="ＭＳ Ｐゴシック" pitchFamily="50" charset="-128"/>
              </a:rPr>
              <a:t>雄司　　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19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ja-JP" altLang="en-US" dirty="0" smtClean="0"/>
              <a:t>③各委員会活動方針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ja-JP" sz="2000" dirty="0" smtClean="0"/>
          </a:p>
          <a:p>
            <a:r>
              <a:rPr lang="ja-JP" altLang="en-US" sz="4000" dirty="0" smtClean="0"/>
              <a:t>日印国交樹立</a:t>
            </a:r>
            <a:r>
              <a:rPr lang="en-US" altLang="ja-JP" sz="4000" dirty="0" smtClean="0"/>
              <a:t>60</a:t>
            </a:r>
            <a:r>
              <a:rPr lang="ja-JP" altLang="en-US" sz="4000" dirty="0" smtClean="0"/>
              <a:t>周年記念行事</a:t>
            </a:r>
            <a:endParaRPr lang="en-US" altLang="ja-JP" sz="4000" dirty="0" smtClean="0"/>
          </a:p>
          <a:p>
            <a:pPr>
              <a:buNone/>
            </a:pPr>
            <a:r>
              <a:rPr lang="ja-JP" altLang="en-US" sz="4000" dirty="0" smtClean="0"/>
              <a:t>　準備委員会</a:t>
            </a:r>
            <a:endParaRPr lang="en-US" altLang="ja-JP" sz="4000" dirty="0" smtClean="0"/>
          </a:p>
          <a:p>
            <a:pPr>
              <a:buNone/>
            </a:pPr>
            <a:endParaRPr lang="ja-JP" altLang="en-US" sz="4000" dirty="0" smtClean="0">
              <a:latin typeface="ＭＳ Ｐゴシック" pitchFamily="50" charset="-128"/>
            </a:endParaRPr>
          </a:p>
          <a:p>
            <a:r>
              <a:rPr lang="ja-JP" altLang="en-US" sz="6000" dirty="0" smtClean="0">
                <a:latin typeface="ＭＳ Ｐゴシック" pitchFamily="50" charset="-128"/>
              </a:rPr>
              <a:t>　田井　良和　様</a:t>
            </a:r>
            <a:endParaRPr lang="en-US" altLang="ja-JP" sz="6000" dirty="0" smtClean="0">
              <a:latin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3094</TotalTime>
  <Words>126</Words>
  <Application>Microsoft Office PowerPoint</Application>
  <PresentationFormat>画面に合わせる (4:3)</PresentationFormat>
  <Paragraphs>75</Paragraphs>
  <Slides>12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アース</vt:lpstr>
      <vt:lpstr>第16回二水会</vt:lpstr>
      <vt:lpstr>議事</vt:lpstr>
      <vt:lpstr>①会長挨拶</vt:lpstr>
      <vt:lpstr>②二水会活動方針</vt:lpstr>
      <vt:lpstr>③各委員会活動方針</vt:lpstr>
      <vt:lpstr>③各委員会活動方針</vt:lpstr>
      <vt:lpstr>③各委員会活動方針</vt:lpstr>
      <vt:lpstr>③各委員会活動方針</vt:lpstr>
      <vt:lpstr>③各委員会活動方針</vt:lpstr>
      <vt:lpstr>④産学連携（日本留学フェアー）</vt:lpstr>
      <vt:lpstr>⑤新規会員のご紹介</vt:lpstr>
      <vt:lpstr>次回開催予定他</vt:lpstr>
    </vt:vector>
  </TitlesOfParts>
  <Company>Transystem Logistics Internationl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第二回二水会 （バンガロール日本人会商工部会）</dc:title>
  <dc:creator>Kiyohara</dc:creator>
  <cp:lastModifiedBy>t.okamoto</cp:lastModifiedBy>
  <cp:revision>179</cp:revision>
  <cp:lastPrinted>2012-07-11T09:34:07Z</cp:lastPrinted>
  <dcterms:created xsi:type="dcterms:W3CDTF">2010-03-09T10:56:22Z</dcterms:created>
  <dcterms:modified xsi:type="dcterms:W3CDTF">2012-07-12T08:44:07Z</dcterms:modified>
</cp:coreProperties>
</file>