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65" r:id="rId4"/>
    <p:sldId id="266" r:id="rId5"/>
    <p:sldId id="272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B95E89-66C5-4B77-A34B-3CE672B29D47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8DC1CD-916C-4446-8F1B-8710FC8FB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B93CB-25AC-4164-8554-D2492BA962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0574F-6A38-4CD8-8E77-D495A385EC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12E47-B72F-4B16-83DD-339F1D660EC8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D798D2-AB06-4AB8-9F21-029769DBE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4B71-42C8-4C65-A011-AA4750F5761A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82A1D-B6A1-4CEF-A4B1-1A103FF8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3A92B-6F75-4856-8722-164B7E9B196B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B096-CBD2-414D-B31B-5711E31F1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4C6E-AF73-4B51-B5C4-0D97C837A760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D16F-CC17-48AF-B22A-24417E76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1E55E3-BFF3-49AC-A9B2-F6EBBBC03689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7475ED-998E-4EFE-8B43-C0B09A6D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F535-8C3B-4295-BA96-6189486FD89B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07C3-B9E2-4EB4-B966-832CF1802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E252CF-CF7B-40E3-9A55-C7B4E5CF2B82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05B77A-2C0A-4B3D-BAFF-11128B89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4E12-414C-4F36-9D63-F10867E4B720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013AC-EA58-4AA4-842F-13784B1A8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21D11D-AF6C-48EA-B209-26760FB63ABC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0CEDBF-B294-41AD-B304-42CE3794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8AB81C-8EDE-426F-A9CF-0A8CEB0C9CC7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0ACD84-4649-4432-8608-3D6319835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9F5AD2-E0F3-4FEA-A85E-1867F146524C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FEBB99-6251-4F90-983B-C23CB6CE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CA34949-96FF-46B8-81D7-B3DFBF36C5C0}" type="datetimeFigureOut">
              <a:rPr lang="en-US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E8D9D3E-02C8-4F91-8F1E-8FD25E18E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70" r:id="rId5"/>
    <p:sldLayoutId id="2147483765" r:id="rId6"/>
    <p:sldLayoutId id="2147483771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7275" cy="14684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2013</a:t>
            </a:r>
            <a:r>
              <a:rPr lang="ja-JP" altLang="en-US" sz="3600" smtClean="0">
                <a:solidFill>
                  <a:schemeClr val="tx2">
                    <a:satMod val="130000"/>
                  </a:schemeClr>
                </a:solidFill>
              </a:rPr>
              <a:t>年度 バンガロール日本商工会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第３回税務労務委員会 活動報告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5720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日時：</a:t>
            </a:r>
            <a:r>
              <a:rPr lang="en-US" altLang="ja-JP" dirty="0" smtClean="0"/>
              <a:t>2013</a:t>
            </a:r>
            <a:r>
              <a:rPr lang="ja-JP" altLang="en-US" smtClean="0"/>
              <a:t>年</a:t>
            </a:r>
            <a:r>
              <a:rPr lang="en-US" altLang="ja-JP" dirty="0" smtClean="0"/>
              <a:t>10</a:t>
            </a:r>
            <a:r>
              <a:rPr lang="ja-JP" altLang="en-US" smtClean="0"/>
              <a:t>月</a:t>
            </a:r>
            <a:r>
              <a:rPr lang="en-US" altLang="ja-JP" dirty="0" smtClean="0"/>
              <a:t>16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17:00-19:10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場所：</a:t>
            </a:r>
            <a:r>
              <a:rPr lang="en-US" altLang="ja-JP" dirty="0" smtClean="0"/>
              <a:t>Deloitte Haskins &amp; Sells </a:t>
            </a:r>
            <a:r>
              <a:rPr lang="ja-JP" altLang="en-US" smtClean="0"/>
              <a:t>事務所会議室</a:t>
            </a:r>
            <a:endParaRPr lang="en-US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出席：</a:t>
            </a:r>
            <a:r>
              <a:rPr lang="en-US" altLang="ja-JP" dirty="0" smtClean="0"/>
              <a:t>24</a:t>
            </a:r>
            <a:r>
              <a:rPr lang="ja-JP" altLang="en-US" smtClean="0"/>
              <a:t>名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議事：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altLang="ja-JP" sz="2400" dirty="0" smtClean="0"/>
              <a:t>17:00-18:</a:t>
            </a:r>
            <a:r>
              <a:rPr lang="en-US" altLang="ja-JP" sz="2400" dirty="0" smtClean="0"/>
              <a:t>40</a:t>
            </a:r>
            <a:r>
              <a:rPr lang="en-IN" altLang="ja-JP" sz="2400" dirty="0" smtClean="0"/>
              <a:t> (1)</a:t>
            </a:r>
            <a:r>
              <a:rPr lang="ja-JP" altLang="en-US" sz="2400" smtClean="0"/>
              <a:t>インドの間接税について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IN" altLang="ja-JP" sz="2400" dirty="0" smtClean="0"/>
              <a:t>18:</a:t>
            </a:r>
            <a:r>
              <a:rPr lang="en-US" altLang="ja-JP" sz="2400" dirty="0" smtClean="0"/>
              <a:t>40</a:t>
            </a:r>
            <a:r>
              <a:rPr lang="en-IN" altLang="ja-JP" sz="2400" dirty="0" smtClean="0"/>
              <a:t>-19:0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 (2)</a:t>
            </a:r>
            <a:r>
              <a:rPr lang="ja-JP" altLang="en-US" sz="2400" smtClean="0"/>
              <a:t>インドの経済状況とビジネス環境</a:t>
            </a:r>
            <a:br>
              <a:rPr lang="ja-JP" altLang="en-US" sz="2400" smtClean="0"/>
            </a:br>
            <a:r>
              <a:rPr lang="en-IN" altLang="ja-JP" sz="2400" dirty="0" smtClean="0"/>
              <a:t>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-19:</a:t>
            </a:r>
            <a:r>
              <a:rPr lang="en-US" altLang="ja-JP" sz="2400" dirty="0" smtClean="0"/>
              <a:t>10</a:t>
            </a:r>
            <a:r>
              <a:rPr lang="en-IN" altLang="ja-JP" sz="2400" dirty="0" smtClean="0"/>
              <a:t> (3)</a:t>
            </a:r>
            <a:r>
              <a:rPr lang="ja-JP" altLang="en-US" sz="2400" smtClean="0"/>
              <a:t>その他</a:t>
            </a:r>
            <a:endParaRPr lang="en-US" dirty="0"/>
          </a:p>
        </p:txBody>
      </p:sp>
      <p:pic>
        <p:nvPicPr>
          <p:cNvPr id="8196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2766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インドの間接税について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371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講師：尻引善博先生 </a:t>
            </a:r>
            <a:r>
              <a:rPr lang="en-US" altLang="ja-JP" sz="2400" dirty="0" smtClean="0"/>
              <a:t>(PwC</a:t>
            </a:r>
            <a:r>
              <a:rPr lang="ja-JP" altLang="en-US" sz="2400" smtClean="0"/>
              <a:t>インド</a:t>
            </a:r>
            <a:r>
              <a:rPr lang="en-US" altLang="ja-JP" sz="2400" dirty="0" smtClean="0"/>
              <a:t>)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8229600" cy="4648200"/>
          </a:xfrm>
          <a:prstGeom prst="rect">
            <a:avLst/>
          </a:prstGeom>
        </p:spPr>
        <p:txBody>
          <a:bodyPr/>
          <a:lstStyle/>
          <a:p>
            <a:pPr marL="53975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間接税の概要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altLang="ja-JP" sz="2800" dirty="0" smtClean="0">
                <a:latin typeface="+mn-lt"/>
                <a:cs typeface="+mn-cs"/>
              </a:rPr>
              <a:t>	</a:t>
            </a:r>
            <a:r>
              <a:rPr lang="ja-JP" altLang="en-US" sz="2800" smtClean="0">
                <a:latin typeface="+mn-lt"/>
                <a:cs typeface="+mn-cs"/>
              </a:rPr>
              <a:t>（関税）</a:t>
            </a:r>
            <a:r>
              <a:rPr lang="en-US" altLang="ja-JP" sz="2800" dirty="0" smtClean="0">
                <a:latin typeface="+mn-lt"/>
                <a:cs typeface="+mn-cs"/>
              </a:rPr>
              <a:t>Customs Duty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ja-JP" altLang="en-US" sz="2800" smtClean="0">
                <a:latin typeface="+mn-lt"/>
                <a:cs typeface="+mn-cs"/>
              </a:rPr>
              <a:t>（物品税）</a:t>
            </a:r>
            <a:r>
              <a:rPr lang="en-US" altLang="ja-JP" sz="2800" dirty="0" smtClean="0">
                <a:latin typeface="+mn-lt"/>
                <a:cs typeface="+mn-cs"/>
              </a:rPr>
              <a:t>Excise Duty</a:t>
            </a: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（サービス税）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 Tax</a:t>
            </a: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altLang="ja-JP" sz="2800" dirty="0" smtClean="0">
                <a:latin typeface="+mn-lt"/>
                <a:cs typeface="+mn-cs"/>
              </a:rPr>
              <a:t>	</a:t>
            </a:r>
            <a:r>
              <a:rPr lang="ja-JP" altLang="en-US" sz="2800" smtClean="0">
                <a:latin typeface="+mn-lt"/>
                <a:cs typeface="+mn-cs"/>
              </a:rPr>
              <a:t>（中央販売税と州付加価値税）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en-US" altLang="ja-JP" sz="2800" dirty="0" smtClean="0">
                <a:latin typeface="+mn-lt"/>
                <a:cs typeface="+mn-cs"/>
              </a:rPr>
              <a:t>	Central Sales Tax / Value Added Tax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en-US" altLang="ja-JP" sz="2800" dirty="0" smtClean="0">
                <a:latin typeface="+mn-lt"/>
                <a:cs typeface="+mn-cs"/>
              </a:rPr>
              <a:t>GST(Goods and Service Tax)</a:t>
            </a:r>
            <a:r>
              <a:rPr lang="ja-JP" altLang="en-US" sz="2800" smtClean="0">
                <a:latin typeface="+mn-lt"/>
                <a:cs typeface="+mn-cs"/>
              </a:rPr>
              <a:t>の概要について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ja-JP" altLang="en-US" sz="2800" smtClean="0">
                <a:latin typeface="+mn-lt"/>
                <a:cs typeface="+mn-cs"/>
              </a:rPr>
              <a:t>ケーススタ</a:t>
            </a:r>
            <a:r>
              <a:rPr lang="ja-JP" altLang="en-US" sz="2800" smtClean="0">
                <a:latin typeface="+mn-lt"/>
                <a:cs typeface="+mn-cs"/>
              </a:rPr>
              <a:t>デ</a:t>
            </a:r>
            <a:r>
              <a:rPr lang="ja-JP" altLang="en-US" sz="2800" smtClean="0">
                <a:latin typeface="+mn-lt"/>
                <a:cs typeface="+mn-cs"/>
              </a:rPr>
              <a:t>ィ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GｺﾞｼｯｸE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43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(2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400" smtClean="0"/>
              <a:t>イ</a:t>
            </a:r>
            <a:r>
              <a:rPr lang="ja-JP" altLang="en-US" sz="4400" smtClean="0"/>
              <a:t>ンドの経済状</a:t>
            </a:r>
            <a:r>
              <a:rPr lang="ja-JP" altLang="en-US" sz="4400" smtClean="0"/>
              <a:t>況</a:t>
            </a:r>
            <a:r>
              <a:rPr lang="ja-JP" altLang="en-US" sz="4400" smtClean="0"/>
              <a:t>と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         </a:t>
            </a:r>
            <a:r>
              <a:rPr lang="ja-JP" altLang="en-US" sz="4400" smtClean="0"/>
              <a:t>ビ</a:t>
            </a:r>
            <a:r>
              <a:rPr lang="ja-JP" altLang="en-US" sz="4400" smtClean="0"/>
              <a:t>ジネス</a:t>
            </a:r>
            <a:r>
              <a:rPr lang="ja-JP" altLang="en-US" sz="4400" smtClean="0"/>
              <a:t>環</a:t>
            </a:r>
            <a:r>
              <a:rPr lang="ja-JP" altLang="en-US" sz="4400" smtClean="0"/>
              <a:t>境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に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ついて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7867650" cy="243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マクロ経済概況会</a:t>
            </a:r>
            <a:r>
              <a:rPr lang="ja-JP" altLang="en-US" sz="2800" smtClean="0"/>
              <a:t>社法改正の背</a:t>
            </a:r>
            <a:r>
              <a:rPr lang="ja-JP" altLang="en-US" sz="2800" smtClean="0"/>
              <a:t>景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外国直接</a:t>
            </a:r>
            <a:r>
              <a:rPr lang="ja-JP" altLang="en-US" sz="2800" smtClean="0"/>
              <a:t>投</a:t>
            </a:r>
            <a:r>
              <a:rPr lang="ja-JP" altLang="en-US" sz="2800" smtClean="0"/>
              <a:t>資（</a:t>
            </a:r>
            <a:r>
              <a:rPr lang="en-US" altLang="ja-JP" sz="2800" dirty="0" smtClean="0"/>
              <a:t>FDI</a:t>
            </a:r>
            <a:r>
              <a:rPr lang="ja-JP" altLang="en-US" sz="2800" smtClean="0"/>
              <a:t>）概況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日</a:t>
            </a:r>
            <a:r>
              <a:rPr lang="ja-JP" altLang="en-US" sz="2800" smtClean="0"/>
              <a:t>系</a:t>
            </a:r>
            <a:r>
              <a:rPr lang="ja-JP" altLang="en-US" sz="2800" smtClean="0"/>
              <a:t>企業</a:t>
            </a:r>
            <a:r>
              <a:rPr lang="ja-JP" altLang="en-US" sz="2800" smtClean="0"/>
              <a:t>動</a:t>
            </a:r>
            <a:r>
              <a:rPr lang="ja-JP" altLang="en-US" sz="2800" smtClean="0"/>
              <a:t>向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インドビジ</a:t>
            </a:r>
            <a:r>
              <a:rPr lang="ja-JP" altLang="en-US" sz="2800" smtClean="0"/>
              <a:t>ネ</a:t>
            </a:r>
            <a:r>
              <a:rPr lang="ja-JP" altLang="en-US" sz="2800" smtClean="0"/>
              <a:t>スのトピック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インド各地の日</a:t>
            </a:r>
            <a:r>
              <a:rPr lang="ja-JP" altLang="en-US" sz="2800" smtClean="0"/>
              <a:t>系</a:t>
            </a:r>
            <a:r>
              <a:rPr lang="ja-JP" altLang="en-US" sz="2800" smtClean="0"/>
              <a:t>企</a:t>
            </a:r>
            <a:r>
              <a:rPr lang="ja-JP" altLang="en-US" sz="2800" smtClean="0"/>
              <a:t>業</a:t>
            </a:r>
            <a:r>
              <a:rPr lang="ja-JP" altLang="en-US" sz="2800" smtClean="0"/>
              <a:t>専</a:t>
            </a:r>
            <a:r>
              <a:rPr lang="ja-JP" altLang="en-US" sz="2800" smtClean="0"/>
              <a:t>用工業団地の概要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</a:t>
            </a:r>
            <a:r>
              <a:rPr lang="ja-JP" altLang="en-US" sz="2400" smtClean="0"/>
              <a:t>：</a:t>
            </a:r>
            <a:r>
              <a:rPr lang="ja-JP" altLang="en-US" sz="2400" smtClean="0"/>
              <a:t>ジェ</a:t>
            </a:r>
            <a:r>
              <a:rPr lang="ja-JP" altLang="en-US" sz="2400" smtClean="0"/>
              <a:t>ト</a:t>
            </a:r>
            <a:r>
              <a:rPr lang="ja-JP" altLang="en-US" sz="2400" smtClean="0"/>
              <a:t>ロ西澤様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(3)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5715000"/>
          </a:xfrm>
        </p:spPr>
        <p:txBody>
          <a:bodyPr/>
          <a:lstStyle/>
          <a:p>
            <a:pPr eaLnBrk="1" hangingPunct="1"/>
            <a:r>
              <a:rPr lang="ja-JP" altLang="en-US" sz="2800" smtClean="0">
                <a:latin typeface="+mj-ea"/>
                <a:ea typeface="+mj-ea"/>
                <a:cs typeface="HGｺﾞｼｯｸE"/>
              </a:rPr>
              <a:t>講師をしてくださった皆様に感謝！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800" smtClean="0">
                <a:latin typeface="+mj-ea"/>
                <a:ea typeface="+mj-ea"/>
                <a:cs typeface="HGｺﾞｼｯｸE"/>
              </a:rPr>
              <a:t>次回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12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11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のテーマ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   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労務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管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理①：人事管理</a:t>
            </a:r>
            <a:endParaRPr lang="ja-JP" altLang="en-US" sz="280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…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人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事考課、採用･解雇、教育の事例間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接税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制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/>
            </a:r>
            <a:br>
              <a:rPr lang="en-US" altLang="ja-JP" sz="2800" dirty="0" smtClean="0">
                <a:latin typeface="+mj-ea"/>
                <a:ea typeface="+mj-ea"/>
                <a:cs typeface="HGｺﾞｼｯｸE"/>
              </a:rPr>
            </a:b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岡田様、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Team </a:t>
            </a:r>
            <a:r>
              <a:rPr lang="en-US" altLang="ja-JP" sz="2800" dirty="0" err="1" smtClean="0">
                <a:latin typeface="+mj-ea"/>
                <a:ea typeface="+mj-ea"/>
                <a:cs typeface="HGｺﾞｼｯｸE"/>
              </a:rPr>
              <a:t>Pasona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 India)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 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900" dirty="0" smtClean="0">
                <a:latin typeface="+mj-ea"/>
                <a:ea typeface="+mj-ea"/>
                <a:cs typeface="HGｺﾞｼｯｸE"/>
              </a:rPr>
              <a:t/>
            </a:r>
            <a:br>
              <a:rPr lang="en-US" altLang="ja-JP" sz="900" dirty="0" smtClean="0">
                <a:latin typeface="+mj-ea"/>
                <a:ea typeface="+mj-ea"/>
                <a:cs typeface="HGｺﾞｼｯｸE"/>
              </a:rPr>
            </a:br>
            <a:r>
              <a:rPr lang="ja-JP" altLang="en-US" sz="2800" smtClean="0">
                <a:latin typeface="+mj-ea"/>
                <a:ea typeface="+mj-ea"/>
                <a:cs typeface="HGｺﾞｼｯｸE"/>
              </a:rPr>
              <a:t>労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務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管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理②：労使関係管理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…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労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働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組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合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対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応、従業員対応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福利厚生･社会保障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endParaRPr lang="ja-JP" altLang="en-US" sz="280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中道様･山本様、東京ｺﾝｻﾙﾃｨﾝｸﾞﾌｧｰﾑ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 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900" dirty="0" smtClean="0">
                <a:latin typeface="+mj-ea"/>
                <a:ea typeface="+mj-ea"/>
              </a:rPr>
              <a:t>	</a:t>
            </a:r>
          </a:p>
          <a:p>
            <a:pPr eaLnBrk="1" hangingPunct="1">
              <a:buNone/>
            </a:pPr>
            <a:r>
              <a:rPr lang="ja-JP" altLang="en-US" sz="2800" smtClean="0">
                <a:latin typeface="+mj-ea"/>
                <a:ea typeface="+mj-ea"/>
              </a:rPr>
              <a:t>労</a:t>
            </a:r>
            <a:r>
              <a:rPr lang="ja-JP" altLang="en-US" sz="2800" smtClean="0">
                <a:latin typeface="+mj-ea"/>
                <a:ea typeface="+mj-ea"/>
              </a:rPr>
              <a:t>務</a:t>
            </a:r>
            <a:r>
              <a:rPr lang="ja-JP" altLang="en-US" sz="2800" smtClean="0">
                <a:latin typeface="+mj-ea"/>
                <a:ea typeface="+mj-ea"/>
              </a:rPr>
              <a:t>管</a:t>
            </a:r>
            <a:r>
              <a:rPr lang="ja-JP" altLang="en-US" sz="2800" smtClean="0">
                <a:latin typeface="+mj-ea"/>
                <a:ea typeface="+mj-ea"/>
              </a:rPr>
              <a:t>理③：労働関係法規</a:t>
            </a:r>
            <a:endParaRPr lang="en-US" altLang="ja-JP" sz="2800" dirty="0" smtClean="0"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</a:rPr>
              <a:t>	</a:t>
            </a:r>
            <a:r>
              <a:rPr lang="ja-JP" altLang="en-US" sz="2800" smtClean="0">
                <a:latin typeface="+mj-ea"/>
                <a:ea typeface="+mj-ea"/>
              </a:rPr>
              <a:t>　</a:t>
            </a:r>
            <a:r>
              <a:rPr lang="en-US" altLang="ja-JP" sz="2800" dirty="0" smtClean="0">
                <a:latin typeface="+mj-ea"/>
                <a:ea typeface="+mj-ea"/>
              </a:rPr>
              <a:t>(</a:t>
            </a:r>
            <a:r>
              <a:rPr lang="ja-JP" altLang="en-US" sz="2800" smtClean="0">
                <a:latin typeface="+mj-ea"/>
                <a:ea typeface="+mj-ea"/>
              </a:rPr>
              <a:t>マンダル弁護士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endParaRPr lang="en-IN" sz="2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ありがとうございました！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Picture 2" descr="C:\Users\tkm08256.TKM\Documents\商工会関係\2013年度第3回\13年10月16日第3回税務労務委員会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81100"/>
            <a:ext cx="7467600" cy="560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935</TotalTime>
  <Words>196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2013年度 バンガロール日本商工会 第３回税務労務委員会 活動報告</vt:lpstr>
      <vt:lpstr>(1)インドの間接税について</vt:lpstr>
      <vt:lpstr>(2)インドの経済状況と          ビジネス環境について</vt:lpstr>
      <vt:lpstr>(3)その他</vt:lpstr>
      <vt:lpstr>ありがとうございました！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135</cp:revision>
  <dcterms:created xsi:type="dcterms:W3CDTF">2006-08-16T00:00:00Z</dcterms:created>
  <dcterms:modified xsi:type="dcterms:W3CDTF">2013-10-19T05:59:45Z</dcterms:modified>
</cp:coreProperties>
</file>