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9" r:id="rId1"/>
    <p:sldMasterId id="2147483689" r:id="rId2"/>
  </p:sldMasterIdLst>
  <p:notesMasterIdLst>
    <p:notesMasterId r:id="rId6"/>
  </p:notesMasterIdLst>
  <p:handoutMasterIdLst>
    <p:handoutMasterId r:id="rId7"/>
  </p:handoutMasterIdLst>
  <p:sldIdLst>
    <p:sldId id="577" r:id="rId3"/>
    <p:sldId id="581" r:id="rId4"/>
    <p:sldId id="582" r:id="rId5"/>
  </p:sldIdLst>
  <p:sldSz cx="10688638" cy="756285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7754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507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3261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1015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488768" algn="l" defTabSz="995507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986522" algn="l" defTabSz="995507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484275" algn="l" defTabSz="995507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982029" algn="l" defTabSz="995507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300"/>
    <a:srgbClr val="FF9966"/>
    <a:srgbClr val="FFCC66"/>
    <a:srgbClr val="FFCC00"/>
    <a:srgbClr val="FF9900"/>
    <a:srgbClr val="FFF5C1"/>
    <a:srgbClr val="FDF8E5"/>
    <a:srgbClr val="CC0000"/>
    <a:srgbClr val="66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307" autoAdjust="0"/>
    <p:restoredTop sz="93369" autoAdjust="0"/>
  </p:normalViewPr>
  <p:slideViewPr>
    <p:cSldViewPr snapToObjects="1">
      <p:cViewPr>
        <p:scale>
          <a:sx n="75" d="100"/>
          <a:sy n="75" d="100"/>
        </p:scale>
        <p:origin x="-960" y="11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-3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4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43920FF9-5542-4676-96E8-3563BFF21631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2784CE02-7CAE-4516-A77A-8A2A6A7FC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20" tIns="45609" rIns="91220" bIns="4560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20" tIns="45609" rIns="91220" bIns="4560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8350" y="741363"/>
            <a:ext cx="526415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193"/>
            <a:ext cx="543874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20" tIns="45609" rIns="91220" bIns="45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20" tIns="45609" rIns="91220" bIns="4560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27766"/>
            <a:ext cx="2944342" cy="49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20" tIns="45609" rIns="91220" bIns="4560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66CD260-81DD-4EF9-AE10-4536B45E84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718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775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50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326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101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488768" algn="l" defTabSz="9955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\\IN-SANDEEPYADAV\Klix\3_Macro_Still_life\Rejected_Macro_Still_Life\17199_3_2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49" y="0"/>
            <a:ext cx="10689336" cy="7562850"/>
          </a:xfrm>
          <a:prstGeom prst="rect">
            <a:avLst/>
          </a:prstGeom>
          <a:noFill/>
        </p:spPr>
      </p:pic>
      <p:pic>
        <p:nvPicPr>
          <p:cNvPr id="5" name="Picture 18" descr="PowerPoint-Graphics-3_A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"/>
            <a:ext cx="5654359" cy="595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436" y="1558087"/>
            <a:ext cx="4140135" cy="2380897"/>
          </a:xfrm>
        </p:spPr>
        <p:txBody>
          <a:bodyPr anchor="t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955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49437" y="4170071"/>
            <a:ext cx="3689636" cy="1190449"/>
          </a:xfrm>
        </p:spPr>
        <p:txBody>
          <a:bodyPr/>
          <a:lstStyle>
            <a:lvl1pPr>
              <a:defRPr sz="13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 userDrawn="1"/>
        </p:nvGrpSpPr>
        <p:grpSpPr bwMode="auto">
          <a:xfrm>
            <a:off x="376843" y="479681"/>
            <a:ext cx="2146293" cy="796551"/>
            <a:chOff x="220" y="274"/>
            <a:chExt cx="1253" cy="455"/>
          </a:xfrm>
        </p:grpSpPr>
        <p:sp>
          <p:nvSpPr>
            <p:cNvPr id="8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20" y="274"/>
              <a:ext cx="1253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auto">
            <a:xfrm>
              <a:off x="220" y="274"/>
              <a:ext cx="1253" cy="455"/>
            </a:xfrm>
            <a:custGeom>
              <a:avLst/>
              <a:gdLst/>
              <a:ahLst/>
              <a:cxnLst>
                <a:cxn ang="0">
                  <a:pos x="8494" y="2074"/>
                </a:cxn>
                <a:cxn ang="0">
                  <a:pos x="9013" y="1750"/>
                </a:cxn>
                <a:cxn ang="0">
                  <a:pos x="8176" y="3448"/>
                </a:cxn>
                <a:cxn ang="0">
                  <a:pos x="7014" y="2630"/>
                </a:cxn>
                <a:cxn ang="0">
                  <a:pos x="3972" y="2582"/>
                </a:cxn>
                <a:cxn ang="0">
                  <a:pos x="3121" y="1752"/>
                </a:cxn>
                <a:cxn ang="0">
                  <a:pos x="3566" y="2179"/>
                </a:cxn>
                <a:cxn ang="0">
                  <a:pos x="2608" y="76"/>
                </a:cxn>
                <a:cxn ang="0">
                  <a:pos x="6937" y="3148"/>
                </a:cxn>
                <a:cxn ang="0">
                  <a:pos x="8012" y="3854"/>
                </a:cxn>
                <a:cxn ang="0">
                  <a:pos x="1013" y="5512"/>
                </a:cxn>
                <a:cxn ang="0">
                  <a:pos x="692" y="5631"/>
                </a:cxn>
                <a:cxn ang="0">
                  <a:pos x="1506" y="5656"/>
                </a:cxn>
                <a:cxn ang="0">
                  <a:pos x="1915" y="5630"/>
                </a:cxn>
                <a:cxn ang="0">
                  <a:pos x="2753" y="5129"/>
                </a:cxn>
                <a:cxn ang="0">
                  <a:pos x="3149" y="5204"/>
                </a:cxn>
                <a:cxn ang="0">
                  <a:pos x="3948" y="5794"/>
                </a:cxn>
                <a:cxn ang="0">
                  <a:pos x="3582" y="5760"/>
                </a:cxn>
                <a:cxn ang="0">
                  <a:pos x="3573" y="5637"/>
                </a:cxn>
                <a:cxn ang="0">
                  <a:pos x="3664" y="5037"/>
                </a:cxn>
                <a:cxn ang="0">
                  <a:pos x="3900" y="5208"/>
                </a:cxn>
                <a:cxn ang="0">
                  <a:pos x="4913" y="5651"/>
                </a:cxn>
                <a:cxn ang="0">
                  <a:pos x="4814" y="5516"/>
                </a:cxn>
                <a:cxn ang="0">
                  <a:pos x="5712" y="5236"/>
                </a:cxn>
                <a:cxn ang="0">
                  <a:pos x="5880" y="5027"/>
                </a:cxn>
                <a:cxn ang="0">
                  <a:pos x="6742" y="5002"/>
                </a:cxn>
                <a:cxn ang="0">
                  <a:pos x="6722" y="5640"/>
                </a:cxn>
                <a:cxn ang="0">
                  <a:pos x="6338" y="5179"/>
                </a:cxn>
                <a:cxn ang="0">
                  <a:pos x="6740" y="5161"/>
                </a:cxn>
                <a:cxn ang="0">
                  <a:pos x="6564" y="5551"/>
                </a:cxn>
                <a:cxn ang="0">
                  <a:pos x="7620" y="5598"/>
                </a:cxn>
                <a:cxn ang="0">
                  <a:pos x="7129" y="5014"/>
                </a:cxn>
                <a:cxn ang="0">
                  <a:pos x="7765" y="5859"/>
                </a:cxn>
                <a:cxn ang="0">
                  <a:pos x="8180" y="5559"/>
                </a:cxn>
                <a:cxn ang="0">
                  <a:pos x="7803" y="5253"/>
                </a:cxn>
                <a:cxn ang="0">
                  <a:pos x="8132" y="5498"/>
                </a:cxn>
                <a:cxn ang="0">
                  <a:pos x="7963" y="5372"/>
                </a:cxn>
                <a:cxn ang="0">
                  <a:pos x="9183" y="5093"/>
                </a:cxn>
                <a:cxn ang="0">
                  <a:pos x="413" y="5242"/>
                </a:cxn>
                <a:cxn ang="0">
                  <a:pos x="234" y="5544"/>
                </a:cxn>
                <a:cxn ang="0">
                  <a:pos x="195" y="5674"/>
                </a:cxn>
                <a:cxn ang="0">
                  <a:pos x="274" y="5019"/>
                </a:cxn>
                <a:cxn ang="0">
                  <a:pos x="10011" y="5125"/>
                </a:cxn>
                <a:cxn ang="0">
                  <a:pos x="9985" y="5493"/>
                </a:cxn>
                <a:cxn ang="0">
                  <a:pos x="9661" y="5564"/>
                </a:cxn>
                <a:cxn ang="0">
                  <a:pos x="10162" y="5036"/>
                </a:cxn>
                <a:cxn ang="0">
                  <a:pos x="10978" y="5303"/>
                </a:cxn>
                <a:cxn ang="0">
                  <a:pos x="10331" y="5587"/>
                </a:cxn>
                <a:cxn ang="0">
                  <a:pos x="10665" y="5534"/>
                </a:cxn>
                <a:cxn ang="0">
                  <a:pos x="10521" y="5248"/>
                </a:cxn>
                <a:cxn ang="0">
                  <a:pos x="11625" y="5009"/>
                </a:cxn>
                <a:cxn ang="0">
                  <a:pos x="12148" y="5225"/>
                </a:cxn>
                <a:cxn ang="0">
                  <a:pos x="11536" y="5233"/>
                </a:cxn>
                <a:cxn ang="0">
                  <a:pos x="12679" y="5007"/>
                </a:cxn>
                <a:cxn ang="0">
                  <a:pos x="12831" y="5553"/>
                </a:cxn>
                <a:cxn ang="0">
                  <a:pos x="12718" y="5140"/>
                </a:cxn>
                <a:cxn ang="0">
                  <a:pos x="12625" y="5529"/>
                </a:cxn>
                <a:cxn ang="0">
                  <a:pos x="13726" y="5521"/>
                </a:cxn>
                <a:cxn ang="0">
                  <a:pos x="13365" y="5566"/>
                </a:cxn>
                <a:cxn ang="0">
                  <a:pos x="13955" y="5089"/>
                </a:cxn>
                <a:cxn ang="0">
                  <a:pos x="13592" y="5199"/>
                </a:cxn>
                <a:cxn ang="0">
                  <a:pos x="15132" y="5624"/>
                </a:cxn>
                <a:cxn ang="0">
                  <a:pos x="15814" y="5014"/>
                </a:cxn>
              </a:cxnLst>
              <a:rect l="0" t="0" r="r" b="b"/>
              <a:pathLst>
                <a:path w="16289" h="5915">
                  <a:moveTo>
                    <a:pt x="9561" y="2936"/>
                  </a:moveTo>
                  <a:lnTo>
                    <a:pt x="9060" y="2936"/>
                  </a:lnTo>
                  <a:lnTo>
                    <a:pt x="9142" y="2605"/>
                  </a:lnTo>
                  <a:lnTo>
                    <a:pt x="8139" y="2605"/>
                  </a:lnTo>
                  <a:lnTo>
                    <a:pt x="8057" y="2936"/>
                  </a:lnTo>
                  <a:lnTo>
                    <a:pt x="7572" y="2936"/>
                  </a:lnTo>
                  <a:lnTo>
                    <a:pt x="7572" y="2868"/>
                  </a:lnTo>
                  <a:lnTo>
                    <a:pt x="7577" y="2839"/>
                  </a:lnTo>
                  <a:lnTo>
                    <a:pt x="7584" y="2811"/>
                  </a:lnTo>
                  <a:lnTo>
                    <a:pt x="7589" y="2781"/>
                  </a:lnTo>
                  <a:lnTo>
                    <a:pt x="7596" y="2750"/>
                  </a:lnTo>
                  <a:lnTo>
                    <a:pt x="7604" y="2716"/>
                  </a:lnTo>
                  <a:lnTo>
                    <a:pt x="7614" y="2684"/>
                  </a:lnTo>
                  <a:lnTo>
                    <a:pt x="7624" y="2650"/>
                  </a:lnTo>
                  <a:lnTo>
                    <a:pt x="7635" y="2618"/>
                  </a:lnTo>
                  <a:lnTo>
                    <a:pt x="7648" y="2585"/>
                  </a:lnTo>
                  <a:lnTo>
                    <a:pt x="7661" y="2553"/>
                  </a:lnTo>
                  <a:lnTo>
                    <a:pt x="7674" y="2521"/>
                  </a:lnTo>
                  <a:lnTo>
                    <a:pt x="7689" y="2490"/>
                  </a:lnTo>
                  <a:lnTo>
                    <a:pt x="7705" y="2459"/>
                  </a:lnTo>
                  <a:lnTo>
                    <a:pt x="7722" y="2429"/>
                  </a:lnTo>
                  <a:lnTo>
                    <a:pt x="7739" y="2399"/>
                  </a:lnTo>
                  <a:lnTo>
                    <a:pt x="7758" y="2370"/>
                  </a:lnTo>
                  <a:lnTo>
                    <a:pt x="7777" y="2342"/>
                  </a:lnTo>
                  <a:lnTo>
                    <a:pt x="7797" y="2315"/>
                  </a:lnTo>
                  <a:lnTo>
                    <a:pt x="7819" y="2288"/>
                  </a:lnTo>
                  <a:lnTo>
                    <a:pt x="7840" y="2263"/>
                  </a:lnTo>
                  <a:lnTo>
                    <a:pt x="7864" y="2239"/>
                  </a:lnTo>
                  <a:lnTo>
                    <a:pt x="7888" y="2215"/>
                  </a:lnTo>
                  <a:lnTo>
                    <a:pt x="7912" y="2194"/>
                  </a:lnTo>
                  <a:lnTo>
                    <a:pt x="7938" y="2173"/>
                  </a:lnTo>
                  <a:lnTo>
                    <a:pt x="7965" y="2153"/>
                  </a:lnTo>
                  <a:lnTo>
                    <a:pt x="7993" y="2135"/>
                  </a:lnTo>
                  <a:lnTo>
                    <a:pt x="8021" y="2119"/>
                  </a:lnTo>
                  <a:lnTo>
                    <a:pt x="8051" y="2103"/>
                  </a:lnTo>
                  <a:lnTo>
                    <a:pt x="8081" y="2089"/>
                  </a:lnTo>
                  <a:lnTo>
                    <a:pt x="8113" y="2078"/>
                  </a:lnTo>
                  <a:lnTo>
                    <a:pt x="8146" y="2067"/>
                  </a:lnTo>
                  <a:lnTo>
                    <a:pt x="8179" y="2059"/>
                  </a:lnTo>
                  <a:lnTo>
                    <a:pt x="8214" y="2052"/>
                  </a:lnTo>
                  <a:lnTo>
                    <a:pt x="8249" y="2047"/>
                  </a:lnTo>
                  <a:lnTo>
                    <a:pt x="8286" y="2043"/>
                  </a:lnTo>
                  <a:lnTo>
                    <a:pt x="8324" y="2042"/>
                  </a:lnTo>
                  <a:lnTo>
                    <a:pt x="8353" y="2043"/>
                  </a:lnTo>
                  <a:lnTo>
                    <a:pt x="8383" y="2046"/>
                  </a:lnTo>
                  <a:lnTo>
                    <a:pt x="8412" y="2050"/>
                  </a:lnTo>
                  <a:lnTo>
                    <a:pt x="8441" y="2056"/>
                  </a:lnTo>
                  <a:lnTo>
                    <a:pt x="8455" y="2060"/>
                  </a:lnTo>
                  <a:lnTo>
                    <a:pt x="8468" y="2064"/>
                  </a:lnTo>
                  <a:lnTo>
                    <a:pt x="8481" y="2068"/>
                  </a:lnTo>
                  <a:lnTo>
                    <a:pt x="8494" y="2074"/>
                  </a:lnTo>
                  <a:lnTo>
                    <a:pt x="8507" y="2080"/>
                  </a:lnTo>
                  <a:lnTo>
                    <a:pt x="8518" y="2086"/>
                  </a:lnTo>
                  <a:lnTo>
                    <a:pt x="8530" y="2093"/>
                  </a:lnTo>
                  <a:lnTo>
                    <a:pt x="8541" y="2100"/>
                  </a:lnTo>
                  <a:lnTo>
                    <a:pt x="8552" y="2110"/>
                  </a:lnTo>
                  <a:lnTo>
                    <a:pt x="8561" y="2119"/>
                  </a:lnTo>
                  <a:lnTo>
                    <a:pt x="8570" y="2128"/>
                  </a:lnTo>
                  <a:lnTo>
                    <a:pt x="8579" y="2138"/>
                  </a:lnTo>
                  <a:lnTo>
                    <a:pt x="8587" y="2149"/>
                  </a:lnTo>
                  <a:lnTo>
                    <a:pt x="8594" y="2161"/>
                  </a:lnTo>
                  <a:lnTo>
                    <a:pt x="8601" y="2175"/>
                  </a:lnTo>
                  <a:lnTo>
                    <a:pt x="8607" y="2188"/>
                  </a:lnTo>
                  <a:lnTo>
                    <a:pt x="8612" y="2202"/>
                  </a:lnTo>
                  <a:lnTo>
                    <a:pt x="8616" y="2216"/>
                  </a:lnTo>
                  <a:lnTo>
                    <a:pt x="8619" y="2232"/>
                  </a:lnTo>
                  <a:lnTo>
                    <a:pt x="8622" y="2249"/>
                  </a:lnTo>
                  <a:lnTo>
                    <a:pt x="8623" y="2267"/>
                  </a:lnTo>
                  <a:lnTo>
                    <a:pt x="8624" y="2285"/>
                  </a:lnTo>
                  <a:lnTo>
                    <a:pt x="8623" y="2305"/>
                  </a:lnTo>
                  <a:lnTo>
                    <a:pt x="8622" y="2325"/>
                  </a:lnTo>
                  <a:lnTo>
                    <a:pt x="9219" y="2325"/>
                  </a:lnTo>
                  <a:lnTo>
                    <a:pt x="9228" y="2283"/>
                  </a:lnTo>
                  <a:lnTo>
                    <a:pt x="9236" y="2236"/>
                  </a:lnTo>
                  <a:lnTo>
                    <a:pt x="9240" y="2209"/>
                  </a:lnTo>
                  <a:lnTo>
                    <a:pt x="9243" y="2183"/>
                  </a:lnTo>
                  <a:lnTo>
                    <a:pt x="9244" y="2155"/>
                  </a:lnTo>
                  <a:lnTo>
                    <a:pt x="9244" y="2127"/>
                  </a:lnTo>
                  <a:lnTo>
                    <a:pt x="9243" y="2097"/>
                  </a:lnTo>
                  <a:lnTo>
                    <a:pt x="9240" y="2068"/>
                  </a:lnTo>
                  <a:lnTo>
                    <a:pt x="9238" y="2053"/>
                  </a:lnTo>
                  <a:lnTo>
                    <a:pt x="9235" y="2037"/>
                  </a:lnTo>
                  <a:lnTo>
                    <a:pt x="9232" y="2022"/>
                  </a:lnTo>
                  <a:lnTo>
                    <a:pt x="9227" y="2007"/>
                  </a:lnTo>
                  <a:lnTo>
                    <a:pt x="9223" y="1992"/>
                  </a:lnTo>
                  <a:lnTo>
                    <a:pt x="9218" y="1976"/>
                  </a:lnTo>
                  <a:lnTo>
                    <a:pt x="9210" y="1961"/>
                  </a:lnTo>
                  <a:lnTo>
                    <a:pt x="9204" y="1945"/>
                  </a:lnTo>
                  <a:lnTo>
                    <a:pt x="9196" y="1930"/>
                  </a:lnTo>
                  <a:lnTo>
                    <a:pt x="9188" y="1914"/>
                  </a:lnTo>
                  <a:lnTo>
                    <a:pt x="9179" y="1899"/>
                  </a:lnTo>
                  <a:lnTo>
                    <a:pt x="9169" y="1884"/>
                  </a:lnTo>
                  <a:lnTo>
                    <a:pt x="9156" y="1868"/>
                  </a:lnTo>
                  <a:lnTo>
                    <a:pt x="9143" y="1852"/>
                  </a:lnTo>
                  <a:lnTo>
                    <a:pt x="9130" y="1837"/>
                  </a:lnTo>
                  <a:lnTo>
                    <a:pt x="9115" y="1823"/>
                  </a:lnTo>
                  <a:lnTo>
                    <a:pt x="9099" y="1810"/>
                  </a:lnTo>
                  <a:lnTo>
                    <a:pt x="9084" y="1797"/>
                  </a:lnTo>
                  <a:lnTo>
                    <a:pt x="9067" y="1783"/>
                  </a:lnTo>
                  <a:lnTo>
                    <a:pt x="9050" y="1772"/>
                  </a:lnTo>
                  <a:lnTo>
                    <a:pt x="9032" y="1760"/>
                  </a:lnTo>
                  <a:lnTo>
                    <a:pt x="9013" y="1750"/>
                  </a:lnTo>
                  <a:lnTo>
                    <a:pt x="8994" y="1739"/>
                  </a:lnTo>
                  <a:lnTo>
                    <a:pt x="8974" y="1729"/>
                  </a:lnTo>
                  <a:lnTo>
                    <a:pt x="8953" y="1720"/>
                  </a:lnTo>
                  <a:lnTo>
                    <a:pt x="8932" y="1711"/>
                  </a:lnTo>
                  <a:lnTo>
                    <a:pt x="8910" y="1703"/>
                  </a:lnTo>
                  <a:lnTo>
                    <a:pt x="8888" y="1696"/>
                  </a:lnTo>
                  <a:lnTo>
                    <a:pt x="8864" y="1688"/>
                  </a:lnTo>
                  <a:lnTo>
                    <a:pt x="8841" y="1682"/>
                  </a:lnTo>
                  <a:lnTo>
                    <a:pt x="8816" y="1676"/>
                  </a:lnTo>
                  <a:lnTo>
                    <a:pt x="8792" y="1670"/>
                  </a:lnTo>
                  <a:lnTo>
                    <a:pt x="8767" y="1664"/>
                  </a:lnTo>
                  <a:lnTo>
                    <a:pt x="8740" y="1660"/>
                  </a:lnTo>
                  <a:lnTo>
                    <a:pt x="8714" y="1655"/>
                  </a:lnTo>
                  <a:lnTo>
                    <a:pt x="8687" y="1652"/>
                  </a:lnTo>
                  <a:lnTo>
                    <a:pt x="8631" y="1646"/>
                  </a:lnTo>
                  <a:lnTo>
                    <a:pt x="8574" y="1642"/>
                  </a:lnTo>
                  <a:lnTo>
                    <a:pt x="8514" y="1639"/>
                  </a:lnTo>
                  <a:lnTo>
                    <a:pt x="8453" y="1638"/>
                  </a:lnTo>
                  <a:lnTo>
                    <a:pt x="8407" y="1639"/>
                  </a:lnTo>
                  <a:lnTo>
                    <a:pt x="8359" y="1640"/>
                  </a:lnTo>
                  <a:lnTo>
                    <a:pt x="8309" y="1643"/>
                  </a:lnTo>
                  <a:lnTo>
                    <a:pt x="8258" y="1647"/>
                  </a:lnTo>
                  <a:lnTo>
                    <a:pt x="8205" y="1653"/>
                  </a:lnTo>
                  <a:lnTo>
                    <a:pt x="8150" y="1660"/>
                  </a:lnTo>
                  <a:lnTo>
                    <a:pt x="8093" y="1670"/>
                  </a:lnTo>
                  <a:lnTo>
                    <a:pt x="8036" y="1682"/>
                  </a:lnTo>
                  <a:lnTo>
                    <a:pt x="8007" y="1688"/>
                  </a:lnTo>
                  <a:lnTo>
                    <a:pt x="7979" y="1695"/>
                  </a:lnTo>
                  <a:lnTo>
                    <a:pt x="7949" y="1703"/>
                  </a:lnTo>
                  <a:lnTo>
                    <a:pt x="7920" y="1711"/>
                  </a:lnTo>
                  <a:lnTo>
                    <a:pt x="7891" y="1720"/>
                  </a:lnTo>
                  <a:lnTo>
                    <a:pt x="7861" y="1731"/>
                  </a:lnTo>
                  <a:lnTo>
                    <a:pt x="7832" y="1741"/>
                  </a:lnTo>
                  <a:lnTo>
                    <a:pt x="7802" y="1752"/>
                  </a:lnTo>
                  <a:lnTo>
                    <a:pt x="7773" y="1764"/>
                  </a:lnTo>
                  <a:lnTo>
                    <a:pt x="7744" y="1776"/>
                  </a:lnTo>
                  <a:lnTo>
                    <a:pt x="7715" y="1790"/>
                  </a:lnTo>
                  <a:lnTo>
                    <a:pt x="7686" y="1805"/>
                  </a:lnTo>
                  <a:lnTo>
                    <a:pt x="7658" y="1820"/>
                  </a:lnTo>
                  <a:lnTo>
                    <a:pt x="7628" y="1835"/>
                  </a:lnTo>
                  <a:lnTo>
                    <a:pt x="7601" y="1852"/>
                  </a:lnTo>
                  <a:lnTo>
                    <a:pt x="7572" y="1871"/>
                  </a:lnTo>
                  <a:lnTo>
                    <a:pt x="7572" y="76"/>
                  </a:lnTo>
                  <a:lnTo>
                    <a:pt x="9561" y="76"/>
                  </a:lnTo>
                  <a:lnTo>
                    <a:pt x="9561" y="2936"/>
                  </a:lnTo>
                  <a:close/>
                  <a:moveTo>
                    <a:pt x="8387" y="3419"/>
                  </a:moveTo>
                  <a:lnTo>
                    <a:pt x="8345" y="3426"/>
                  </a:lnTo>
                  <a:lnTo>
                    <a:pt x="8302" y="3433"/>
                  </a:lnTo>
                  <a:lnTo>
                    <a:pt x="8260" y="3439"/>
                  </a:lnTo>
                  <a:lnTo>
                    <a:pt x="8218" y="3444"/>
                  </a:lnTo>
                  <a:lnTo>
                    <a:pt x="8176" y="3448"/>
                  </a:lnTo>
                  <a:lnTo>
                    <a:pt x="8134" y="3451"/>
                  </a:lnTo>
                  <a:lnTo>
                    <a:pt x="8094" y="3453"/>
                  </a:lnTo>
                  <a:lnTo>
                    <a:pt x="8053" y="3453"/>
                  </a:lnTo>
                  <a:lnTo>
                    <a:pt x="8026" y="3453"/>
                  </a:lnTo>
                  <a:lnTo>
                    <a:pt x="8000" y="3452"/>
                  </a:lnTo>
                  <a:lnTo>
                    <a:pt x="7974" y="3450"/>
                  </a:lnTo>
                  <a:lnTo>
                    <a:pt x="7950" y="3447"/>
                  </a:lnTo>
                  <a:lnTo>
                    <a:pt x="7926" y="3443"/>
                  </a:lnTo>
                  <a:lnTo>
                    <a:pt x="7901" y="3439"/>
                  </a:lnTo>
                  <a:lnTo>
                    <a:pt x="7879" y="3434"/>
                  </a:lnTo>
                  <a:lnTo>
                    <a:pt x="7856" y="3427"/>
                  </a:lnTo>
                  <a:lnTo>
                    <a:pt x="7834" y="3420"/>
                  </a:lnTo>
                  <a:lnTo>
                    <a:pt x="7813" y="3413"/>
                  </a:lnTo>
                  <a:lnTo>
                    <a:pt x="7792" y="3404"/>
                  </a:lnTo>
                  <a:lnTo>
                    <a:pt x="7773" y="3395"/>
                  </a:lnTo>
                  <a:lnTo>
                    <a:pt x="7754" y="3385"/>
                  </a:lnTo>
                  <a:lnTo>
                    <a:pt x="7736" y="3373"/>
                  </a:lnTo>
                  <a:lnTo>
                    <a:pt x="7719" y="3361"/>
                  </a:lnTo>
                  <a:lnTo>
                    <a:pt x="7702" y="3348"/>
                  </a:lnTo>
                  <a:lnTo>
                    <a:pt x="7686" y="3334"/>
                  </a:lnTo>
                  <a:lnTo>
                    <a:pt x="7671" y="3319"/>
                  </a:lnTo>
                  <a:lnTo>
                    <a:pt x="7657" y="3303"/>
                  </a:lnTo>
                  <a:lnTo>
                    <a:pt x="7645" y="3286"/>
                  </a:lnTo>
                  <a:lnTo>
                    <a:pt x="7632" y="3269"/>
                  </a:lnTo>
                  <a:lnTo>
                    <a:pt x="7620" y="3251"/>
                  </a:lnTo>
                  <a:lnTo>
                    <a:pt x="7610" y="3231"/>
                  </a:lnTo>
                  <a:lnTo>
                    <a:pt x="7601" y="3210"/>
                  </a:lnTo>
                  <a:lnTo>
                    <a:pt x="7593" y="3189"/>
                  </a:lnTo>
                  <a:lnTo>
                    <a:pt x="7585" y="3166"/>
                  </a:lnTo>
                  <a:lnTo>
                    <a:pt x="7578" y="3143"/>
                  </a:lnTo>
                  <a:lnTo>
                    <a:pt x="7573" y="3119"/>
                  </a:lnTo>
                  <a:lnTo>
                    <a:pt x="7569" y="3093"/>
                  </a:lnTo>
                  <a:lnTo>
                    <a:pt x="7566" y="3067"/>
                  </a:lnTo>
                  <a:lnTo>
                    <a:pt x="7564" y="3039"/>
                  </a:lnTo>
                  <a:lnTo>
                    <a:pt x="7563" y="3011"/>
                  </a:lnTo>
                  <a:lnTo>
                    <a:pt x="8489" y="3011"/>
                  </a:lnTo>
                  <a:lnTo>
                    <a:pt x="8387" y="3419"/>
                  </a:lnTo>
                  <a:close/>
                  <a:moveTo>
                    <a:pt x="7241" y="1785"/>
                  </a:moveTo>
                  <a:lnTo>
                    <a:pt x="7240" y="2195"/>
                  </a:lnTo>
                  <a:lnTo>
                    <a:pt x="7215" y="2231"/>
                  </a:lnTo>
                  <a:lnTo>
                    <a:pt x="7191" y="2268"/>
                  </a:lnTo>
                  <a:lnTo>
                    <a:pt x="7168" y="2304"/>
                  </a:lnTo>
                  <a:lnTo>
                    <a:pt x="7147" y="2341"/>
                  </a:lnTo>
                  <a:lnTo>
                    <a:pt x="7125" y="2378"/>
                  </a:lnTo>
                  <a:lnTo>
                    <a:pt x="7106" y="2414"/>
                  </a:lnTo>
                  <a:lnTo>
                    <a:pt x="7089" y="2451"/>
                  </a:lnTo>
                  <a:lnTo>
                    <a:pt x="7071" y="2488"/>
                  </a:lnTo>
                  <a:lnTo>
                    <a:pt x="7055" y="2523"/>
                  </a:lnTo>
                  <a:lnTo>
                    <a:pt x="7041" y="2560"/>
                  </a:lnTo>
                  <a:lnTo>
                    <a:pt x="7027" y="2595"/>
                  </a:lnTo>
                  <a:lnTo>
                    <a:pt x="7014" y="2630"/>
                  </a:lnTo>
                  <a:lnTo>
                    <a:pt x="7003" y="2664"/>
                  </a:lnTo>
                  <a:lnTo>
                    <a:pt x="6993" y="2698"/>
                  </a:lnTo>
                  <a:lnTo>
                    <a:pt x="6984" y="2730"/>
                  </a:lnTo>
                  <a:lnTo>
                    <a:pt x="6976" y="2762"/>
                  </a:lnTo>
                  <a:lnTo>
                    <a:pt x="6971" y="2784"/>
                  </a:lnTo>
                  <a:lnTo>
                    <a:pt x="6966" y="2806"/>
                  </a:lnTo>
                  <a:lnTo>
                    <a:pt x="6960" y="2828"/>
                  </a:lnTo>
                  <a:lnTo>
                    <a:pt x="6956" y="2849"/>
                  </a:lnTo>
                  <a:lnTo>
                    <a:pt x="6952" y="2871"/>
                  </a:lnTo>
                  <a:lnTo>
                    <a:pt x="6949" y="2892"/>
                  </a:lnTo>
                  <a:lnTo>
                    <a:pt x="6946" y="2914"/>
                  </a:lnTo>
                  <a:lnTo>
                    <a:pt x="6944" y="2936"/>
                  </a:lnTo>
                  <a:lnTo>
                    <a:pt x="6652" y="2936"/>
                  </a:lnTo>
                  <a:lnTo>
                    <a:pt x="6901" y="1755"/>
                  </a:lnTo>
                  <a:lnTo>
                    <a:pt x="6062" y="1754"/>
                  </a:lnTo>
                  <a:lnTo>
                    <a:pt x="5309" y="2936"/>
                  </a:lnTo>
                  <a:lnTo>
                    <a:pt x="5254" y="2936"/>
                  </a:lnTo>
                  <a:lnTo>
                    <a:pt x="5254" y="76"/>
                  </a:lnTo>
                  <a:lnTo>
                    <a:pt x="7241" y="76"/>
                  </a:lnTo>
                  <a:lnTo>
                    <a:pt x="7241" y="1785"/>
                  </a:lnTo>
                  <a:close/>
                  <a:moveTo>
                    <a:pt x="6132" y="2936"/>
                  </a:moveTo>
                  <a:lnTo>
                    <a:pt x="5832" y="2936"/>
                  </a:lnTo>
                  <a:lnTo>
                    <a:pt x="6286" y="2226"/>
                  </a:lnTo>
                  <a:lnTo>
                    <a:pt x="6132" y="2936"/>
                  </a:lnTo>
                  <a:close/>
                  <a:moveTo>
                    <a:pt x="4925" y="1752"/>
                  </a:moveTo>
                  <a:lnTo>
                    <a:pt x="4428" y="1752"/>
                  </a:lnTo>
                  <a:lnTo>
                    <a:pt x="4087" y="2936"/>
                  </a:lnTo>
                  <a:lnTo>
                    <a:pt x="3559" y="2936"/>
                  </a:lnTo>
                  <a:lnTo>
                    <a:pt x="3585" y="2927"/>
                  </a:lnTo>
                  <a:lnTo>
                    <a:pt x="3608" y="2916"/>
                  </a:lnTo>
                  <a:lnTo>
                    <a:pt x="3632" y="2905"/>
                  </a:lnTo>
                  <a:lnTo>
                    <a:pt x="3655" y="2894"/>
                  </a:lnTo>
                  <a:lnTo>
                    <a:pt x="3677" y="2883"/>
                  </a:lnTo>
                  <a:lnTo>
                    <a:pt x="3700" y="2871"/>
                  </a:lnTo>
                  <a:lnTo>
                    <a:pt x="3720" y="2857"/>
                  </a:lnTo>
                  <a:lnTo>
                    <a:pt x="3741" y="2844"/>
                  </a:lnTo>
                  <a:lnTo>
                    <a:pt x="3761" y="2831"/>
                  </a:lnTo>
                  <a:lnTo>
                    <a:pt x="3780" y="2817"/>
                  </a:lnTo>
                  <a:lnTo>
                    <a:pt x="3798" y="2802"/>
                  </a:lnTo>
                  <a:lnTo>
                    <a:pt x="3817" y="2786"/>
                  </a:lnTo>
                  <a:lnTo>
                    <a:pt x="3834" y="2770"/>
                  </a:lnTo>
                  <a:lnTo>
                    <a:pt x="3850" y="2754"/>
                  </a:lnTo>
                  <a:lnTo>
                    <a:pt x="3867" y="2736"/>
                  </a:lnTo>
                  <a:lnTo>
                    <a:pt x="3883" y="2719"/>
                  </a:lnTo>
                  <a:lnTo>
                    <a:pt x="3897" y="2701"/>
                  </a:lnTo>
                  <a:lnTo>
                    <a:pt x="3911" y="2683"/>
                  </a:lnTo>
                  <a:lnTo>
                    <a:pt x="3925" y="2663"/>
                  </a:lnTo>
                  <a:lnTo>
                    <a:pt x="3938" y="2644"/>
                  </a:lnTo>
                  <a:lnTo>
                    <a:pt x="3950" y="2624"/>
                  </a:lnTo>
                  <a:lnTo>
                    <a:pt x="3961" y="2603"/>
                  </a:lnTo>
                  <a:lnTo>
                    <a:pt x="3972" y="2582"/>
                  </a:lnTo>
                  <a:lnTo>
                    <a:pt x="3983" y="2560"/>
                  </a:lnTo>
                  <a:lnTo>
                    <a:pt x="3993" y="2537"/>
                  </a:lnTo>
                  <a:lnTo>
                    <a:pt x="4002" y="2515"/>
                  </a:lnTo>
                  <a:lnTo>
                    <a:pt x="4010" y="2492"/>
                  </a:lnTo>
                  <a:lnTo>
                    <a:pt x="4018" y="2467"/>
                  </a:lnTo>
                  <a:lnTo>
                    <a:pt x="4024" y="2443"/>
                  </a:lnTo>
                  <a:lnTo>
                    <a:pt x="4032" y="2418"/>
                  </a:lnTo>
                  <a:lnTo>
                    <a:pt x="4037" y="2393"/>
                  </a:lnTo>
                  <a:lnTo>
                    <a:pt x="4042" y="2367"/>
                  </a:lnTo>
                  <a:lnTo>
                    <a:pt x="4049" y="2327"/>
                  </a:lnTo>
                  <a:lnTo>
                    <a:pt x="4055" y="2288"/>
                  </a:lnTo>
                  <a:lnTo>
                    <a:pt x="4059" y="2252"/>
                  </a:lnTo>
                  <a:lnTo>
                    <a:pt x="4062" y="2216"/>
                  </a:lnTo>
                  <a:lnTo>
                    <a:pt x="4063" y="2183"/>
                  </a:lnTo>
                  <a:lnTo>
                    <a:pt x="4063" y="2151"/>
                  </a:lnTo>
                  <a:lnTo>
                    <a:pt x="4061" y="2120"/>
                  </a:lnTo>
                  <a:lnTo>
                    <a:pt x="4058" y="2090"/>
                  </a:lnTo>
                  <a:lnTo>
                    <a:pt x="4053" y="2063"/>
                  </a:lnTo>
                  <a:lnTo>
                    <a:pt x="4046" y="2035"/>
                  </a:lnTo>
                  <a:lnTo>
                    <a:pt x="4039" y="2010"/>
                  </a:lnTo>
                  <a:lnTo>
                    <a:pt x="4028" y="1986"/>
                  </a:lnTo>
                  <a:lnTo>
                    <a:pt x="4017" y="1962"/>
                  </a:lnTo>
                  <a:lnTo>
                    <a:pt x="4005" y="1940"/>
                  </a:lnTo>
                  <a:lnTo>
                    <a:pt x="3991" y="1918"/>
                  </a:lnTo>
                  <a:lnTo>
                    <a:pt x="3975" y="1897"/>
                  </a:lnTo>
                  <a:lnTo>
                    <a:pt x="3961" y="1883"/>
                  </a:lnTo>
                  <a:lnTo>
                    <a:pt x="3948" y="1870"/>
                  </a:lnTo>
                  <a:lnTo>
                    <a:pt x="3934" y="1858"/>
                  </a:lnTo>
                  <a:lnTo>
                    <a:pt x="3919" y="1845"/>
                  </a:lnTo>
                  <a:lnTo>
                    <a:pt x="3902" y="1835"/>
                  </a:lnTo>
                  <a:lnTo>
                    <a:pt x="3886" y="1825"/>
                  </a:lnTo>
                  <a:lnTo>
                    <a:pt x="3870" y="1816"/>
                  </a:lnTo>
                  <a:lnTo>
                    <a:pt x="3851" y="1808"/>
                  </a:lnTo>
                  <a:lnTo>
                    <a:pt x="3833" y="1800"/>
                  </a:lnTo>
                  <a:lnTo>
                    <a:pt x="3815" y="1792"/>
                  </a:lnTo>
                  <a:lnTo>
                    <a:pt x="3795" y="1786"/>
                  </a:lnTo>
                  <a:lnTo>
                    <a:pt x="3776" y="1781"/>
                  </a:lnTo>
                  <a:lnTo>
                    <a:pt x="3756" y="1776"/>
                  </a:lnTo>
                  <a:lnTo>
                    <a:pt x="3735" y="1772"/>
                  </a:lnTo>
                  <a:lnTo>
                    <a:pt x="3715" y="1768"/>
                  </a:lnTo>
                  <a:lnTo>
                    <a:pt x="3694" y="1765"/>
                  </a:lnTo>
                  <a:lnTo>
                    <a:pt x="3651" y="1759"/>
                  </a:lnTo>
                  <a:lnTo>
                    <a:pt x="3606" y="1756"/>
                  </a:lnTo>
                  <a:lnTo>
                    <a:pt x="3561" y="1753"/>
                  </a:lnTo>
                  <a:lnTo>
                    <a:pt x="3515" y="1752"/>
                  </a:lnTo>
                  <a:lnTo>
                    <a:pt x="3425" y="1751"/>
                  </a:lnTo>
                  <a:lnTo>
                    <a:pt x="3334" y="1752"/>
                  </a:lnTo>
                  <a:lnTo>
                    <a:pt x="3305" y="1752"/>
                  </a:lnTo>
                  <a:lnTo>
                    <a:pt x="3255" y="1752"/>
                  </a:lnTo>
                  <a:lnTo>
                    <a:pt x="3191" y="1752"/>
                  </a:lnTo>
                  <a:lnTo>
                    <a:pt x="3121" y="1752"/>
                  </a:lnTo>
                  <a:lnTo>
                    <a:pt x="3053" y="1752"/>
                  </a:lnTo>
                  <a:lnTo>
                    <a:pt x="2995" y="1752"/>
                  </a:lnTo>
                  <a:lnTo>
                    <a:pt x="2954" y="1752"/>
                  </a:lnTo>
                  <a:lnTo>
                    <a:pt x="2939" y="1752"/>
                  </a:lnTo>
                  <a:lnTo>
                    <a:pt x="2939" y="76"/>
                  </a:lnTo>
                  <a:lnTo>
                    <a:pt x="4925" y="76"/>
                  </a:lnTo>
                  <a:lnTo>
                    <a:pt x="4925" y="1752"/>
                  </a:lnTo>
                  <a:close/>
                  <a:moveTo>
                    <a:pt x="4607" y="2936"/>
                  </a:moveTo>
                  <a:lnTo>
                    <a:pt x="4816" y="2195"/>
                  </a:lnTo>
                  <a:lnTo>
                    <a:pt x="4824" y="2936"/>
                  </a:lnTo>
                  <a:lnTo>
                    <a:pt x="4607" y="2936"/>
                  </a:lnTo>
                  <a:close/>
                  <a:moveTo>
                    <a:pt x="3161" y="2654"/>
                  </a:moveTo>
                  <a:lnTo>
                    <a:pt x="3160" y="2654"/>
                  </a:lnTo>
                  <a:lnTo>
                    <a:pt x="3146" y="2655"/>
                  </a:lnTo>
                  <a:lnTo>
                    <a:pt x="3131" y="2656"/>
                  </a:lnTo>
                  <a:lnTo>
                    <a:pt x="3115" y="2656"/>
                  </a:lnTo>
                  <a:lnTo>
                    <a:pt x="3099" y="2656"/>
                  </a:lnTo>
                  <a:lnTo>
                    <a:pt x="3079" y="2657"/>
                  </a:lnTo>
                  <a:lnTo>
                    <a:pt x="3060" y="2657"/>
                  </a:lnTo>
                  <a:lnTo>
                    <a:pt x="3043" y="2657"/>
                  </a:lnTo>
                  <a:lnTo>
                    <a:pt x="3027" y="2658"/>
                  </a:lnTo>
                  <a:lnTo>
                    <a:pt x="2899" y="2656"/>
                  </a:lnTo>
                  <a:lnTo>
                    <a:pt x="2957" y="2440"/>
                  </a:lnTo>
                  <a:lnTo>
                    <a:pt x="2986" y="2332"/>
                  </a:lnTo>
                  <a:lnTo>
                    <a:pt x="3052" y="2080"/>
                  </a:lnTo>
                  <a:lnTo>
                    <a:pt x="3075" y="2080"/>
                  </a:lnTo>
                  <a:lnTo>
                    <a:pt x="3096" y="2080"/>
                  </a:lnTo>
                  <a:lnTo>
                    <a:pt x="3117" y="2080"/>
                  </a:lnTo>
                  <a:lnTo>
                    <a:pt x="3139" y="2079"/>
                  </a:lnTo>
                  <a:lnTo>
                    <a:pt x="3163" y="2079"/>
                  </a:lnTo>
                  <a:lnTo>
                    <a:pt x="3189" y="2079"/>
                  </a:lnTo>
                  <a:lnTo>
                    <a:pt x="3213" y="2079"/>
                  </a:lnTo>
                  <a:lnTo>
                    <a:pt x="3237" y="2079"/>
                  </a:lnTo>
                  <a:lnTo>
                    <a:pt x="3298" y="2080"/>
                  </a:lnTo>
                  <a:lnTo>
                    <a:pt x="3351" y="2082"/>
                  </a:lnTo>
                  <a:lnTo>
                    <a:pt x="3377" y="2083"/>
                  </a:lnTo>
                  <a:lnTo>
                    <a:pt x="3400" y="2085"/>
                  </a:lnTo>
                  <a:lnTo>
                    <a:pt x="3422" y="2088"/>
                  </a:lnTo>
                  <a:lnTo>
                    <a:pt x="3442" y="2091"/>
                  </a:lnTo>
                  <a:lnTo>
                    <a:pt x="3461" y="2094"/>
                  </a:lnTo>
                  <a:lnTo>
                    <a:pt x="3479" y="2099"/>
                  </a:lnTo>
                  <a:lnTo>
                    <a:pt x="3494" y="2104"/>
                  </a:lnTo>
                  <a:lnTo>
                    <a:pt x="3508" y="2111"/>
                  </a:lnTo>
                  <a:lnTo>
                    <a:pt x="3521" y="2117"/>
                  </a:lnTo>
                  <a:lnTo>
                    <a:pt x="3533" y="2125"/>
                  </a:lnTo>
                  <a:lnTo>
                    <a:pt x="3542" y="2133"/>
                  </a:lnTo>
                  <a:lnTo>
                    <a:pt x="3550" y="2143"/>
                  </a:lnTo>
                  <a:lnTo>
                    <a:pt x="3555" y="2151"/>
                  </a:lnTo>
                  <a:lnTo>
                    <a:pt x="3560" y="2159"/>
                  </a:lnTo>
                  <a:lnTo>
                    <a:pt x="3563" y="2168"/>
                  </a:lnTo>
                  <a:lnTo>
                    <a:pt x="3566" y="2179"/>
                  </a:lnTo>
                  <a:lnTo>
                    <a:pt x="3568" y="2190"/>
                  </a:lnTo>
                  <a:lnTo>
                    <a:pt x="3569" y="2201"/>
                  </a:lnTo>
                  <a:lnTo>
                    <a:pt x="3570" y="2213"/>
                  </a:lnTo>
                  <a:lnTo>
                    <a:pt x="3570" y="2226"/>
                  </a:lnTo>
                  <a:lnTo>
                    <a:pt x="3569" y="2241"/>
                  </a:lnTo>
                  <a:lnTo>
                    <a:pt x="3567" y="2255"/>
                  </a:lnTo>
                  <a:lnTo>
                    <a:pt x="3564" y="2270"/>
                  </a:lnTo>
                  <a:lnTo>
                    <a:pt x="3561" y="2286"/>
                  </a:lnTo>
                  <a:lnTo>
                    <a:pt x="3553" y="2321"/>
                  </a:lnTo>
                  <a:lnTo>
                    <a:pt x="3541" y="2359"/>
                  </a:lnTo>
                  <a:lnTo>
                    <a:pt x="3530" y="2393"/>
                  </a:lnTo>
                  <a:lnTo>
                    <a:pt x="3517" y="2424"/>
                  </a:lnTo>
                  <a:lnTo>
                    <a:pt x="3504" y="2453"/>
                  </a:lnTo>
                  <a:lnTo>
                    <a:pt x="3491" y="2480"/>
                  </a:lnTo>
                  <a:lnTo>
                    <a:pt x="3483" y="2493"/>
                  </a:lnTo>
                  <a:lnTo>
                    <a:pt x="3476" y="2505"/>
                  </a:lnTo>
                  <a:lnTo>
                    <a:pt x="3468" y="2517"/>
                  </a:lnTo>
                  <a:lnTo>
                    <a:pt x="3458" y="2528"/>
                  </a:lnTo>
                  <a:lnTo>
                    <a:pt x="3450" y="2539"/>
                  </a:lnTo>
                  <a:lnTo>
                    <a:pt x="3440" y="2550"/>
                  </a:lnTo>
                  <a:lnTo>
                    <a:pt x="3431" y="2560"/>
                  </a:lnTo>
                  <a:lnTo>
                    <a:pt x="3420" y="2569"/>
                  </a:lnTo>
                  <a:lnTo>
                    <a:pt x="3409" y="2577"/>
                  </a:lnTo>
                  <a:lnTo>
                    <a:pt x="3397" y="2586"/>
                  </a:lnTo>
                  <a:lnTo>
                    <a:pt x="3385" y="2593"/>
                  </a:lnTo>
                  <a:lnTo>
                    <a:pt x="3373" y="2601"/>
                  </a:lnTo>
                  <a:lnTo>
                    <a:pt x="3360" y="2608"/>
                  </a:lnTo>
                  <a:lnTo>
                    <a:pt x="3345" y="2615"/>
                  </a:lnTo>
                  <a:lnTo>
                    <a:pt x="3330" y="2621"/>
                  </a:lnTo>
                  <a:lnTo>
                    <a:pt x="3315" y="2626"/>
                  </a:lnTo>
                  <a:lnTo>
                    <a:pt x="3299" y="2631"/>
                  </a:lnTo>
                  <a:lnTo>
                    <a:pt x="3281" y="2636"/>
                  </a:lnTo>
                  <a:lnTo>
                    <a:pt x="3264" y="2640"/>
                  </a:lnTo>
                  <a:lnTo>
                    <a:pt x="3245" y="2644"/>
                  </a:lnTo>
                  <a:lnTo>
                    <a:pt x="3225" y="2647"/>
                  </a:lnTo>
                  <a:lnTo>
                    <a:pt x="3205" y="2650"/>
                  </a:lnTo>
                  <a:lnTo>
                    <a:pt x="3183" y="2652"/>
                  </a:lnTo>
                  <a:lnTo>
                    <a:pt x="3161" y="2654"/>
                  </a:lnTo>
                  <a:close/>
                  <a:moveTo>
                    <a:pt x="2608" y="1858"/>
                  </a:moveTo>
                  <a:lnTo>
                    <a:pt x="2578" y="1960"/>
                  </a:lnTo>
                  <a:lnTo>
                    <a:pt x="2293" y="2902"/>
                  </a:lnTo>
                  <a:lnTo>
                    <a:pt x="2281" y="2936"/>
                  </a:lnTo>
                  <a:lnTo>
                    <a:pt x="1346" y="2936"/>
                  </a:lnTo>
                  <a:lnTo>
                    <a:pt x="1273" y="2782"/>
                  </a:lnTo>
                  <a:lnTo>
                    <a:pt x="2281" y="1755"/>
                  </a:lnTo>
                  <a:lnTo>
                    <a:pt x="1634" y="1755"/>
                  </a:lnTo>
                  <a:lnTo>
                    <a:pt x="845" y="2601"/>
                  </a:lnTo>
                  <a:lnTo>
                    <a:pt x="1101" y="1755"/>
                  </a:lnTo>
                  <a:lnTo>
                    <a:pt x="622" y="1755"/>
                  </a:lnTo>
                  <a:lnTo>
                    <a:pt x="622" y="76"/>
                  </a:lnTo>
                  <a:lnTo>
                    <a:pt x="2608" y="76"/>
                  </a:lnTo>
                  <a:lnTo>
                    <a:pt x="2608" y="1858"/>
                  </a:lnTo>
                  <a:close/>
                  <a:moveTo>
                    <a:pt x="7497" y="0"/>
                  </a:moveTo>
                  <a:lnTo>
                    <a:pt x="7497" y="1925"/>
                  </a:lnTo>
                  <a:lnTo>
                    <a:pt x="7472" y="1944"/>
                  </a:lnTo>
                  <a:lnTo>
                    <a:pt x="7448" y="1964"/>
                  </a:lnTo>
                  <a:lnTo>
                    <a:pt x="7425" y="1986"/>
                  </a:lnTo>
                  <a:lnTo>
                    <a:pt x="7402" y="2007"/>
                  </a:lnTo>
                  <a:lnTo>
                    <a:pt x="7381" y="2028"/>
                  </a:lnTo>
                  <a:lnTo>
                    <a:pt x="7360" y="2051"/>
                  </a:lnTo>
                  <a:lnTo>
                    <a:pt x="7338" y="2073"/>
                  </a:lnTo>
                  <a:lnTo>
                    <a:pt x="7319" y="2095"/>
                  </a:lnTo>
                  <a:lnTo>
                    <a:pt x="7319" y="0"/>
                  </a:lnTo>
                  <a:lnTo>
                    <a:pt x="5179" y="0"/>
                  </a:lnTo>
                  <a:lnTo>
                    <a:pt x="5179" y="1752"/>
                  </a:lnTo>
                  <a:lnTo>
                    <a:pt x="5002" y="1752"/>
                  </a:lnTo>
                  <a:lnTo>
                    <a:pt x="5002" y="0"/>
                  </a:lnTo>
                  <a:lnTo>
                    <a:pt x="2863" y="0"/>
                  </a:lnTo>
                  <a:lnTo>
                    <a:pt x="2863" y="1755"/>
                  </a:lnTo>
                  <a:lnTo>
                    <a:pt x="2686" y="1755"/>
                  </a:lnTo>
                  <a:lnTo>
                    <a:pt x="2686" y="0"/>
                  </a:lnTo>
                  <a:lnTo>
                    <a:pt x="546" y="0"/>
                  </a:lnTo>
                  <a:lnTo>
                    <a:pt x="546" y="2001"/>
                  </a:lnTo>
                  <a:lnTo>
                    <a:pt x="0" y="3814"/>
                  </a:lnTo>
                  <a:lnTo>
                    <a:pt x="481" y="3814"/>
                  </a:lnTo>
                  <a:lnTo>
                    <a:pt x="722" y="3011"/>
                  </a:lnTo>
                  <a:lnTo>
                    <a:pt x="791" y="3011"/>
                  </a:lnTo>
                  <a:lnTo>
                    <a:pt x="1189" y="3814"/>
                  </a:lnTo>
                  <a:lnTo>
                    <a:pt x="1768" y="3814"/>
                  </a:lnTo>
                  <a:lnTo>
                    <a:pt x="1383" y="3011"/>
                  </a:lnTo>
                  <a:lnTo>
                    <a:pt x="2259" y="3011"/>
                  </a:lnTo>
                  <a:lnTo>
                    <a:pt x="2016" y="3814"/>
                  </a:lnTo>
                  <a:lnTo>
                    <a:pt x="2541" y="3814"/>
                  </a:lnTo>
                  <a:lnTo>
                    <a:pt x="2780" y="3013"/>
                  </a:lnTo>
                  <a:lnTo>
                    <a:pt x="2895" y="3013"/>
                  </a:lnTo>
                  <a:lnTo>
                    <a:pt x="2895" y="3011"/>
                  </a:lnTo>
                  <a:lnTo>
                    <a:pt x="4064" y="3011"/>
                  </a:lnTo>
                  <a:lnTo>
                    <a:pt x="3832" y="3812"/>
                  </a:lnTo>
                  <a:lnTo>
                    <a:pt x="4361" y="3812"/>
                  </a:lnTo>
                  <a:lnTo>
                    <a:pt x="4585" y="3011"/>
                  </a:lnTo>
                  <a:lnTo>
                    <a:pt x="4824" y="3011"/>
                  </a:lnTo>
                  <a:lnTo>
                    <a:pt x="4830" y="3812"/>
                  </a:lnTo>
                  <a:lnTo>
                    <a:pt x="5274" y="3812"/>
                  </a:lnTo>
                  <a:lnTo>
                    <a:pt x="5784" y="3011"/>
                  </a:lnTo>
                  <a:lnTo>
                    <a:pt x="6117" y="3011"/>
                  </a:lnTo>
                  <a:lnTo>
                    <a:pt x="5944" y="3812"/>
                  </a:lnTo>
                  <a:lnTo>
                    <a:pt x="6466" y="3812"/>
                  </a:lnTo>
                  <a:lnTo>
                    <a:pt x="6635" y="3011"/>
                  </a:lnTo>
                  <a:lnTo>
                    <a:pt x="6936" y="3011"/>
                  </a:lnTo>
                  <a:lnTo>
                    <a:pt x="6934" y="3057"/>
                  </a:lnTo>
                  <a:lnTo>
                    <a:pt x="6935" y="3102"/>
                  </a:lnTo>
                  <a:lnTo>
                    <a:pt x="6937" y="3148"/>
                  </a:lnTo>
                  <a:lnTo>
                    <a:pt x="6941" y="3192"/>
                  </a:lnTo>
                  <a:lnTo>
                    <a:pt x="6944" y="3213"/>
                  </a:lnTo>
                  <a:lnTo>
                    <a:pt x="6947" y="3235"/>
                  </a:lnTo>
                  <a:lnTo>
                    <a:pt x="6951" y="3257"/>
                  </a:lnTo>
                  <a:lnTo>
                    <a:pt x="6955" y="3278"/>
                  </a:lnTo>
                  <a:lnTo>
                    <a:pt x="6960" y="3298"/>
                  </a:lnTo>
                  <a:lnTo>
                    <a:pt x="6966" y="3319"/>
                  </a:lnTo>
                  <a:lnTo>
                    <a:pt x="6972" y="3339"/>
                  </a:lnTo>
                  <a:lnTo>
                    <a:pt x="6978" y="3359"/>
                  </a:lnTo>
                  <a:lnTo>
                    <a:pt x="6985" y="3380"/>
                  </a:lnTo>
                  <a:lnTo>
                    <a:pt x="6992" y="3399"/>
                  </a:lnTo>
                  <a:lnTo>
                    <a:pt x="7000" y="3418"/>
                  </a:lnTo>
                  <a:lnTo>
                    <a:pt x="7008" y="3437"/>
                  </a:lnTo>
                  <a:lnTo>
                    <a:pt x="7018" y="3456"/>
                  </a:lnTo>
                  <a:lnTo>
                    <a:pt x="7027" y="3474"/>
                  </a:lnTo>
                  <a:lnTo>
                    <a:pt x="7037" y="3491"/>
                  </a:lnTo>
                  <a:lnTo>
                    <a:pt x="7047" y="3509"/>
                  </a:lnTo>
                  <a:lnTo>
                    <a:pt x="7058" y="3526"/>
                  </a:lnTo>
                  <a:lnTo>
                    <a:pt x="7070" y="3543"/>
                  </a:lnTo>
                  <a:lnTo>
                    <a:pt x="7083" y="3560"/>
                  </a:lnTo>
                  <a:lnTo>
                    <a:pt x="7095" y="3576"/>
                  </a:lnTo>
                  <a:lnTo>
                    <a:pt x="7109" y="3591"/>
                  </a:lnTo>
                  <a:lnTo>
                    <a:pt x="7122" y="3607"/>
                  </a:lnTo>
                  <a:lnTo>
                    <a:pt x="7138" y="3622"/>
                  </a:lnTo>
                  <a:lnTo>
                    <a:pt x="7153" y="3636"/>
                  </a:lnTo>
                  <a:lnTo>
                    <a:pt x="7172" y="3653"/>
                  </a:lnTo>
                  <a:lnTo>
                    <a:pt x="7192" y="3669"/>
                  </a:lnTo>
                  <a:lnTo>
                    <a:pt x="7212" y="3685"/>
                  </a:lnTo>
                  <a:lnTo>
                    <a:pt x="7233" y="3699"/>
                  </a:lnTo>
                  <a:lnTo>
                    <a:pt x="7255" y="3712"/>
                  </a:lnTo>
                  <a:lnTo>
                    <a:pt x="7276" y="3725"/>
                  </a:lnTo>
                  <a:lnTo>
                    <a:pt x="7298" y="3737"/>
                  </a:lnTo>
                  <a:lnTo>
                    <a:pt x="7321" y="3749"/>
                  </a:lnTo>
                  <a:lnTo>
                    <a:pt x="7344" y="3759"/>
                  </a:lnTo>
                  <a:lnTo>
                    <a:pt x="7368" y="3769"/>
                  </a:lnTo>
                  <a:lnTo>
                    <a:pt x="7391" y="3778"/>
                  </a:lnTo>
                  <a:lnTo>
                    <a:pt x="7416" y="3787"/>
                  </a:lnTo>
                  <a:lnTo>
                    <a:pt x="7439" y="3795"/>
                  </a:lnTo>
                  <a:lnTo>
                    <a:pt x="7463" y="3802"/>
                  </a:lnTo>
                  <a:lnTo>
                    <a:pt x="7488" y="3810"/>
                  </a:lnTo>
                  <a:lnTo>
                    <a:pt x="7512" y="3816"/>
                  </a:lnTo>
                  <a:lnTo>
                    <a:pt x="7562" y="3827"/>
                  </a:lnTo>
                  <a:lnTo>
                    <a:pt x="7612" y="3835"/>
                  </a:lnTo>
                  <a:lnTo>
                    <a:pt x="7661" y="3842"/>
                  </a:lnTo>
                  <a:lnTo>
                    <a:pt x="7710" y="3848"/>
                  </a:lnTo>
                  <a:lnTo>
                    <a:pt x="7758" y="3852"/>
                  </a:lnTo>
                  <a:lnTo>
                    <a:pt x="7804" y="3854"/>
                  </a:lnTo>
                  <a:lnTo>
                    <a:pt x="7850" y="3856"/>
                  </a:lnTo>
                  <a:lnTo>
                    <a:pt x="7894" y="3856"/>
                  </a:lnTo>
                  <a:lnTo>
                    <a:pt x="7953" y="3855"/>
                  </a:lnTo>
                  <a:lnTo>
                    <a:pt x="8012" y="3854"/>
                  </a:lnTo>
                  <a:lnTo>
                    <a:pt x="8071" y="3851"/>
                  </a:lnTo>
                  <a:lnTo>
                    <a:pt x="8131" y="3848"/>
                  </a:lnTo>
                  <a:lnTo>
                    <a:pt x="8191" y="3844"/>
                  </a:lnTo>
                  <a:lnTo>
                    <a:pt x="8251" y="3838"/>
                  </a:lnTo>
                  <a:lnTo>
                    <a:pt x="8311" y="3832"/>
                  </a:lnTo>
                  <a:lnTo>
                    <a:pt x="8373" y="3825"/>
                  </a:lnTo>
                  <a:lnTo>
                    <a:pt x="8433" y="3817"/>
                  </a:lnTo>
                  <a:lnTo>
                    <a:pt x="8494" y="3808"/>
                  </a:lnTo>
                  <a:lnTo>
                    <a:pt x="8555" y="3798"/>
                  </a:lnTo>
                  <a:lnTo>
                    <a:pt x="8616" y="3787"/>
                  </a:lnTo>
                  <a:lnTo>
                    <a:pt x="8677" y="3776"/>
                  </a:lnTo>
                  <a:lnTo>
                    <a:pt x="8738" y="3764"/>
                  </a:lnTo>
                  <a:lnTo>
                    <a:pt x="8799" y="3752"/>
                  </a:lnTo>
                  <a:lnTo>
                    <a:pt x="8861" y="3737"/>
                  </a:lnTo>
                  <a:lnTo>
                    <a:pt x="9041" y="3011"/>
                  </a:lnTo>
                  <a:lnTo>
                    <a:pt x="9636" y="3011"/>
                  </a:lnTo>
                  <a:lnTo>
                    <a:pt x="9636" y="0"/>
                  </a:lnTo>
                  <a:lnTo>
                    <a:pt x="7497" y="0"/>
                  </a:lnTo>
                  <a:close/>
                  <a:moveTo>
                    <a:pt x="929" y="5014"/>
                  </a:moveTo>
                  <a:lnTo>
                    <a:pt x="848" y="5399"/>
                  </a:lnTo>
                  <a:lnTo>
                    <a:pt x="843" y="5421"/>
                  </a:lnTo>
                  <a:lnTo>
                    <a:pt x="840" y="5445"/>
                  </a:lnTo>
                  <a:lnTo>
                    <a:pt x="839" y="5457"/>
                  </a:lnTo>
                  <a:lnTo>
                    <a:pt x="839" y="5469"/>
                  </a:lnTo>
                  <a:lnTo>
                    <a:pt x="839" y="5480"/>
                  </a:lnTo>
                  <a:lnTo>
                    <a:pt x="841" y="5491"/>
                  </a:lnTo>
                  <a:lnTo>
                    <a:pt x="844" y="5501"/>
                  </a:lnTo>
                  <a:lnTo>
                    <a:pt x="849" y="5511"/>
                  </a:lnTo>
                  <a:lnTo>
                    <a:pt x="852" y="5515"/>
                  </a:lnTo>
                  <a:lnTo>
                    <a:pt x="855" y="5519"/>
                  </a:lnTo>
                  <a:lnTo>
                    <a:pt x="859" y="5523"/>
                  </a:lnTo>
                  <a:lnTo>
                    <a:pt x="863" y="5527"/>
                  </a:lnTo>
                  <a:lnTo>
                    <a:pt x="868" y="5530"/>
                  </a:lnTo>
                  <a:lnTo>
                    <a:pt x="875" y="5532"/>
                  </a:lnTo>
                  <a:lnTo>
                    <a:pt x="881" y="5535"/>
                  </a:lnTo>
                  <a:lnTo>
                    <a:pt x="887" y="5537"/>
                  </a:lnTo>
                  <a:lnTo>
                    <a:pt x="894" y="5538"/>
                  </a:lnTo>
                  <a:lnTo>
                    <a:pt x="902" y="5540"/>
                  </a:lnTo>
                  <a:lnTo>
                    <a:pt x="910" y="5540"/>
                  </a:lnTo>
                  <a:lnTo>
                    <a:pt x="919" y="5540"/>
                  </a:lnTo>
                  <a:lnTo>
                    <a:pt x="931" y="5540"/>
                  </a:lnTo>
                  <a:lnTo>
                    <a:pt x="941" y="5539"/>
                  </a:lnTo>
                  <a:lnTo>
                    <a:pt x="951" y="5538"/>
                  </a:lnTo>
                  <a:lnTo>
                    <a:pt x="961" y="5536"/>
                  </a:lnTo>
                  <a:lnTo>
                    <a:pt x="969" y="5534"/>
                  </a:lnTo>
                  <a:lnTo>
                    <a:pt x="978" y="5532"/>
                  </a:lnTo>
                  <a:lnTo>
                    <a:pt x="985" y="5528"/>
                  </a:lnTo>
                  <a:lnTo>
                    <a:pt x="994" y="5525"/>
                  </a:lnTo>
                  <a:lnTo>
                    <a:pt x="1001" y="5521"/>
                  </a:lnTo>
                  <a:lnTo>
                    <a:pt x="1007" y="5517"/>
                  </a:lnTo>
                  <a:lnTo>
                    <a:pt x="1013" y="5512"/>
                  </a:lnTo>
                  <a:lnTo>
                    <a:pt x="1019" y="5507"/>
                  </a:lnTo>
                  <a:lnTo>
                    <a:pt x="1029" y="5494"/>
                  </a:lnTo>
                  <a:lnTo>
                    <a:pt x="1038" y="5482"/>
                  </a:lnTo>
                  <a:lnTo>
                    <a:pt x="1047" y="5468"/>
                  </a:lnTo>
                  <a:lnTo>
                    <a:pt x="1054" y="5452"/>
                  </a:lnTo>
                  <a:lnTo>
                    <a:pt x="1060" y="5435"/>
                  </a:lnTo>
                  <a:lnTo>
                    <a:pt x="1066" y="5418"/>
                  </a:lnTo>
                  <a:lnTo>
                    <a:pt x="1075" y="5381"/>
                  </a:lnTo>
                  <a:lnTo>
                    <a:pt x="1084" y="5340"/>
                  </a:lnTo>
                  <a:lnTo>
                    <a:pt x="1153" y="5014"/>
                  </a:lnTo>
                  <a:lnTo>
                    <a:pt x="1348" y="5014"/>
                  </a:lnTo>
                  <a:lnTo>
                    <a:pt x="1258" y="5438"/>
                  </a:lnTo>
                  <a:lnTo>
                    <a:pt x="1249" y="5486"/>
                  </a:lnTo>
                  <a:lnTo>
                    <a:pt x="1242" y="5523"/>
                  </a:lnTo>
                  <a:lnTo>
                    <a:pt x="1237" y="5551"/>
                  </a:lnTo>
                  <a:lnTo>
                    <a:pt x="1233" y="5572"/>
                  </a:lnTo>
                  <a:lnTo>
                    <a:pt x="1230" y="5587"/>
                  </a:lnTo>
                  <a:lnTo>
                    <a:pt x="1228" y="5598"/>
                  </a:lnTo>
                  <a:lnTo>
                    <a:pt x="1227" y="5606"/>
                  </a:lnTo>
                  <a:lnTo>
                    <a:pt x="1226" y="5612"/>
                  </a:lnTo>
                  <a:lnTo>
                    <a:pt x="1224" y="5624"/>
                  </a:lnTo>
                  <a:lnTo>
                    <a:pt x="1223" y="5636"/>
                  </a:lnTo>
                  <a:lnTo>
                    <a:pt x="1221" y="5648"/>
                  </a:lnTo>
                  <a:lnTo>
                    <a:pt x="1220" y="5660"/>
                  </a:lnTo>
                  <a:lnTo>
                    <a:pt x="1035" y="5660"/>
                  </a:lnTo>
                  <a:lnTo>
                    <a:pt x="1046" y="5574"/>
                  </a:lnTo>
                  <a:lnTo>
                    <a:pt x="1035" y="5587"/>
                  </a:lnTo>
                  <a:lnTo>
                    <a:pt x="1020" y="5602"/>
                  </a:lnTo>
                  <a:lnTo>
                    <a:pt x="1011" y="5610"/>
                  </a:lnTo>
                  <a:lnTo>
                    <a:pt x="1001" y="5618"/>
                  </a:lnTo>
                  <a:lnTo>
                    <a:pt x="990" y="5627"/>
                  </a:lnTo>
                  <a:lnTo>
                    <a:pt x="977" y="5636"/>
                  </a:lnTo>
                  <a:lnTo>
                    <a:pt x="964" y="5644"/>
                  </a:lnTo>
                  <a:lnTo>
                    <a:pt x="949" y="5651"/>
                  </a:lnTo>
                  <a:lnTo>
                    <a:pt x="933" y="5658"/>
                  </a:lnTo>
                  <a:lnTo>
                    <a:pt x="915" y="5664"/>
                  </a:lnTo>
                  <a:lnTo>
                    <a:pt x="897" y="5669"/>
                  </a:lnTo>
                  <a:lnTo>
                    <a:pt x="878" y="5673"/>
                  </a:lnTo>
                  <a:lnTo>
                    <a:pt x="856" y="5675"/>
                  </a:lnTo>
                  <a:lnTo>
                    <a:pt x="834" y="5676"/>
                  </a:lnTo>
                  <a:lnTo>
                    <a:pt x="818" y="5676"/>
                  </a:lnTo>
                  <a:lnTo>
                    <a:pt x="802" y="5674"/>
                  </a:lnTo>
                  <a:lnTo>
                    <a:pt x="787" y="5672"/>
                  </a:lnTo>
                  <a:lnTo>
                    <a:pt x="773" y="5669"/>
                  </a:lnTo>
                  <a:lnTo>
                    <a:pt x="759" y="5666"/>
                  </a:lnTo>
                  <a:lnTo>
                    <a:pt x="746" y="5662"/>
                  </a:lnTo>
                  <a:lnTo>
                    <a:pt x="734" y="5657"/>
                  </a:lnTo>
                  <a:lnTo>
                    <a:pt x="723" y="5651"/>
                  </a:lnTo>
                  <a:lnTo>
                    <a:pt x="712" y="5645"/>
                  </a:lnTo>
                  <a:lnTo>
                    <a:pt x="701" y="5639"/>
                  </a:lnTo>
                  <a:lnTo>
                    <a:pt x="692" y="5631"/>
                  </a:lnTo>
                  <a:lnTo>
                    <a:pt x="683" y="5623"/>
                  </a:lnTo>
                  <a:lnTo>
                    <a:pt x="676" y="5615"/>
                  </a:lnTo>
                  <a:lnTo>
                    <a:pt x="669" y="5607"/>
                  </a:lnTo>
                  <a:lnTo>
                    <a:pt x="663" y="5599"/>
                  </a:lnTo>
                  <a:lnTo>
                    <a:pt x="658" y="5590"/>
                  </a:lnTo>
                  <a:lnTo>
                    <a:pt x="653" y="5580"/>
                  </a:lnTo>
                  <a:lnTo>
                    <a:pt x="647" y="5568"/>
                  </a:lnTo>
                  <a:lnTo>
                    <a:pt x="644" y="5556"/>
                  </a:lnTo>
                  <a:lnTo>
                    <a:pt x="642" y="5544"/>
                  </a:lnTo>
                  <a:lnTo>
                    <a:pt x="640" y="5532"/>
                  </a:lnTo>
                  <a:lnTo>
                    <a:pt x="640" y="5520"/>
                  </a:lnTo>
                  <a:lnTo>
                    <a:pt x="639" y="5507"/>
                  </a:lnTo>
                  <a:lnTo>
                    <a:pt x="640" y="5494"/>
                  </a:lnTo>
                  <a:lnTo>
                    <a:pt x="642" y="5470"/>
                  </a:lnTo>
                  <a:lnTo>
                    <a:pt x="645" y="5449"/>
                  </a:lnTo>
                  <a:lnTo>
                    <a:pt x="650" y="5430"/>
                  </a:lnTo>
                  <a:lnTo>
                    <a:pt x="653" y="5416"/>
                  </a:lnTo>
                  <a:lnTo>
                    <a:pt x="737" y="5014"/>
                  </a:lnTo>
                  <a:lnTo>
                    <a:pt x="929" y="5014"/>
                  </a:lnTo>
                  <a:close/>
                  <a:moveTo>
                    <a:pt x="2161" y="5143"/>
                  </a:moveTo>
                  <a:lnTo>
                    <a:pt x="2315" y="5143"/>
                  </a:lnTo>
                  <a:lnTo>
                    <a:pt x="2342" y="5017"/>
                  </a:lnTo>
                  <a:lnTo>
                    <a:pt x="2188" y="5017"/>
                  </a:lnTo>
                  <a:lnTo>
                    <a:pt x="2230" y="4823"/>
                  </a:lnTo>
                  <a:lnTo>
                    <a:pt x="2027" y="4891"/>
                  </a:lnTo>
                  <a:lnTo>
                    <a:pt x="2000" y="5017"/>
                  </a:lnTo>
                  <a:lnTo>
                    <a:pt x="1740" y="5017"/>
                  </a:lnTo>
                  <a:lnTo>
                    <a:pt x="1781" y="4823"/>
                  </a:lnTo>
                  <a:lnTo>
                    <a:pt x="1578" y="4891"/>
                  </a:lnTo>
                  <a:lnTo>
                    <a:pt x="1552" y="5017"/>
                  </a:lnTo>
                  <a:lnTo>
                    <a:pt x="1426" y="5017"/>
                  </a:lnTo>
                  <a:lnTo>
                    <a:pt x="1400" y="5143"/>
                  </a:lnTo>
                  <a:lnTo>
                    <a:pt x="1524" y="5143"/>
                  </a:lnTo>
                  <a:lnTo>
                    <a:pt x="1449" y="5497"/>
                  </a:lnTo>
                  <a:lnTo>
                    <a:pt x="1444" y="5521"/>
                  </a:lnTo>
                  <a:lnTo>
                    <a:pt x="1441" y="5547"/>
                  </a:lnTo>
                  <a:lnTo>
                    <a:pt x="1441" y="5561"/>
                  </a:lnTo>
                  <a:lnTo>
                    <a:pt x="1442" y="5576"/>
                  </a:lnTo>
                  <a:lnTo>
                    <a:pt x="1443" y="5583"/>
                  </a:lnTo>
                  <a:lnTo>
                    <a:pt x="1445" y="5590"/>
                  </a:lnTo>
                  <a:lnTo>
                    <a:pt x="1447" y="5597"/>
                  </a:lnTo>
                  <a:lnTo>
                    <a:pt x="1450" y="5604"/>
                  </a:lnTo>
                  <a:lnTo>
                    <a:pt x="1453" y="5611"/>
                  </a:lnTo>
                  <a:lnTo>
                    <a:pt x="1457" y="5617"/>
                  </a:lnTo>
                  <a:lnTo>
                    <a:pt x="1461" y="5624"/>
                  </a:lnTo>
                  <a:lnTo>
                    <a:pt x="1467" y="5630"/>
                  </a:lnTo>
                  <a:lnTo>
                    <a:pt x="1473" y="5636"/>
                  </a:lnTo>
                  <a:lnTo>
                    <a:pt x="1479" y="5642"/>
                  </a:lnTo>
                  <a:lnTo>
                    <a:pt x="1487" y="5647"/>
                  </a:lnTo>
                  <a:lnTo>
                    <a:pt x="1497" y="5652"/>
                  </a:lnTo>
                  <a:lnTo>
                    <a:pt x="1506" y="5656"/>
                  </a:lnTo>
                  <a:lnTo>
                    <a:pt x="1516" y="5660"/>
                  </a:lnTo>
                  <a:lnTo>
                    <a:pt x="1528" y="5663"/>
                  </a:lnTo>
                  <a:lnTo>
                    <a:pt x="1540" y="5666"/>
                  </a:lnTo>
                  <a:lnTo>
                    <a:pt x="1555" y="5668"/>
                  </a:lnTo>
                  <a:lnTo>
                    <a:pt x="1569" y="5670"/>
                  </a:lnTo>
                  <a:lnTo>
                    <a:pt x="1585" y="5671"/>
                  </a:lnTo>
                  <a:lnTo>
                    <a:pt x="1602" y="5671"/>
                  </a:lnTo>
                  <a:lnTo>
                    <a:pt x="1616" y="5671"/>
                  </a:lnTo>
                  <a:lnTo>
                    <a:pt x="1630" y="5670"/>
                  </a:lnTo>
                  <a:lnTo>
                    <a:pt x="1647" y="5669"/>
                  </a:lnTo>
                  <a:lnTo>
                    <a:pt x="1666" y="5667"/>
                  </a:lnTo>
                  <a:lnTo>
                    <a:pt x="1686" y="5665"/>
                  </a:lnTo>
                  <a:lnTo>
                    <a:pt x="1708" y="5661"/>
                  </a:lnTo>
                  <a:lnTo>
                    <a:pt x="1731" y="5657"/>
                  </a:lnTo>
                  <a:lnTo>
                    <a:pt x="1754" y="5651"/>
                  </a:lnTo>
                  <a:lnTo>
                    <a:pt x="1781" y="5527"/>
                  </a:lnTo>
                  <a:lnTo>
                    <a:pt x="1765" y="5529"/>
                  </a:lnTo>
                  <a:lnTo>
                    <a:pt x="1750" y="5530"/>
                  </a:lnTo>
                  <a:lnTo>
                    <a:pt x="1735" y="5531"/>
                  </a:lnTo>
                  <a:lnTo>
                    <a:pt x="1715" y="5531"/>
                  </a:lnTo>
                  <a:lnTo>
                    <a:pt x="1701" y="5530"/>
                  </a:lnTo>
                  <a:lnTo>
                    <a:pt x="1688" y="5529"/>
                  </a:lnTo>
                  <a:lnTo>
                    <a:pt x="1678" y="5527"/>
                  </a:lnTo>
                  <a:lnTo>
                    <a:pt x="1669" y="5524"/>
                  </a:lnTo>
                  <a:lnTo>
                    <a:pt x="1661" y="5521"/>
                  </a:lnTo>
                  <a:lnTo>
                    <a:pt x="1655" y="5516"/>
                  </a:lnTo>
                  <a:lnTo>
                    <a:pt x="1651" y="5511"/>
                  </a:lnTo>
                  <a:lnTo>
                    <a:pt x="1648" y="5504"/>
                  </a:lnTo>
                  <a:lnTo>
                    <a:pt x="1645" y="5498"/>
                  </a:lnTo>
                  <a:lnTo>
                    <a:pt x="1644" y="5491"/>
                  </a:lnTo>
                  <a:lnTo>
                    <a:pt x="1644" y="5483"/>
                  </a:lnTo>
                  <a:lnTo>
                    <a:pt x="1645" y="5475"/>
                  </a:lnTo>
                  <a:lnTo>
                    <a:pt x="1647" y="5456"/>
                  </a:lnTo>
                  <a:lnTo>
                    <a:pt x="1651" y="5435"/>
                  </a:lnTo>
                  <a:lnTo>
                    <a:pt x="1713" y="5143"/>
                  </a:lnTo>
                  <a:lnTo>
                    <a:pt x="1972" y="5143"/>
                  </a:lnTo>
                  <a:lnTo>
                    <a:pt x="1897" y="5497"/>
                  </a:lnTo>
                  <a:lnTo>
                    <a:pt x="1895" y="5509"/>
                  </a:lnTo>
                  <a:lnTo>
                    <a:pt x="1893" y="5521"/>
                  </a:lnTo>
                  <a:lnTo>
                    <a:pt x="1891" y="5533"/>
                  </a:lnTo>
                  <a:lnTo>
                    <a:pt x="1890" y="5547"/>
                  </a:lnTo>
                  <a:lnTo>
                    <a:pt x="1889" y="5561"/>
                  </a:lnTo>
                  <a:lnTo>
                    <a:pt x="1891" y="5576"/>
                  </a:lnTo>
                  <a:lnTo>
                    <a:pt x="1892" y="5583"/>
                  </a:lnTo>
                  <a:lnTo>
                    <a:pt x="1893" y="5590"/>
                  </a:lnTo>
                  <a:lnTo>
                    <a:pt x="1896" y="5597"/>
                  </a:lnTo>
                  <a:lnTo>
                    <a:pt x="1898" y="5604"/>
                  </a:lnTo>
                  <a:lnTo>
                    <a:pt x="1901" y="5611"/>
                  </a:lnTo>
                  <a:lnTo>
                    <a:pt x="1905" y="5617"/>
                  </a:lnTo>
                  <a:lnTo>
                    <a:pt x="1910" y="5624"/>
                  </a:lnTo>
                  <a:lnTo>
                    <a:pt x="1915" y="5630"/>
                  </a:lnTo>
                  <a:lnTo>
                    <a:pt x="1921" y="5636"/>
                  </a:lnTo>
                  <a:lnTo>
                    <a:pt x="1928" y="5642"/>
                  </a:lnTo>
                  <a:lnTo>
                    <a:pt x="1936" y="5647"/>
                  </a:lnTo>
                  <a:lnTo>
                    <a:pt x="1944" y="5652"/>
                  </a:lnTo>
                  <a:lnTo>
                    <a:pt x="1954" y="5656"/>
                  </a:lnTo>
                  <a:lnTo>
                    <a:pt x="1965" y="5660"/>
                  </a:lnTo>
                  <a:lnTo>
                    <a:pt x="1976" y="5663"/>
                  </a:lnTo>
                  <a:lnTo>
                    <a:pt x="1989" y="5666"/>
                  </a:lnTo>
                  <a:lnTo>
                    <a:pt x="2003" y="5668"/>
                  </a:lnTo>
                  <a:lnTo>
                    <a:pt x="2018" y="5670"/>
                  </a:lnTo>
                  <a:lnTo>
                    <a:pt x="2033" y="5671"/>
                  </a:lnTo>
                  <a:lnTo>
                    <a:pt x="2050" y="5671"/>
                  </a:lnTo>
                  <a:lnTo>
                    <a:pt x="2064" y="5671"/>
                  </a:lnTo>
                  <a:lnTo>
                    <a:pt x="2079" y="5670"/>
                  </a:lnTo>
                  <a:lnTo>
                    <a:pt x="2095" y="5669"/>
                  </a:lnTo>
                  <a:lnTo>
                    <a:pt x="2115" y="5667"/>
                  </a:lnTo>
                  <a:lnTo>
                    <a:pt x="2135" y="5665"/>
                  </a:lnTo>
                  <a:lnTo>
                    <a:pt x="2156" y="5661"/>
                  </a:lnTo>
                  <a:lnTo>
                    <a:pt x="2179" y="5657"/>
                  </a:lnTo>
                  <a:lnTo>
                    <a:pt x="2203" y="5651"/>
                  </a:lnTo>
                  <a:lnTo>
                    <a:pt x="2230" y="5527"/>
                  </a:lnTo>
                  <a:lnTo>
                    <a:pt x="2213" y="5529"/>
                  </a:lnTo>
                  <a:lnTo>
                    <a:pt x="2199" y="5530"/>
                  </a:lnTo>
                  <a:lnTo>
                    <a:pt x="2184" y="5531"/>
                  </a:lnTo>
                  <a:lnTo>
                    <a:pt x="2164" y="5531"/>
                  </a:lnTo>
                  <a:lnTo>
                    <a:pt x="2149" y="5530"/>
                  </a:lnTo>
                  <a:lnTo>
                    <a:pt x="2137" y="5529"/>
                  </a:lnTo>
                  <a:lnTo>
                    <a:pt x="2126" y="5527"/>
                  </a:lnTo>
                  <a:lnTo>
                    <a:pt x="2117" y="5524"/>
                  </a:lnTo>
                  <a:lnTo>
                    <a:pt x="2109" y="5521"/>
                  </a:lnTo>
                  <a:lnTo>
                    <a:pt x="2103" y="5516"/>
                  </a:lnTo>
                  <a:lnTo>
                    <a:pt x="2098" y="5511"/>
                  </a:lnTo>
                  <a:lnTo>
                    <a:pt x="2095" y="5504"/>
                  </a:lnTo>
                  <a:lnTo>
                    <a:pt x="2093" y="5498"/>
                  </a:lnTo>
                  <a:lnTo>
                    <a:pt x="2092" y="5491"/>
                  </a:lnTo>
                  <a:lnTo>
                    <a:pt x="2091" y="5483"/>
                  </a:lnTo>
                  <a:lnTo>
                    <a:pt x="2092" y="5475"/>
                  </a:lnTo>
                  <a:lnTo>
                    <a:pt x="2094" y="5456"/>
                  </a:lnTo>
                  <a:lnTo>
                    <a:pt x="2098" y="5435"/>
                  </a:lnTo>
                  <a:lnTo>
                    <a:pt x="2161" y="5143"/>
                  </a:lnTo>
                  <a:close/>
                  <a:moveTo>
                    <a:pt x="2439" y="5012"/>
                  </a:moveTo>
                  <a:lnTo>
                    <a:pt x="2630" y="5012"/>
                  </a:lnTo>
                  <a:lnTo>
                    <a:pt x="2489" y="5660"/>
                  </a:lnTo>
                  <a:lnTo>
                    <a:pt x="2300" y="5660"/>
                  </a:lnTo>
                  <a:lnTo>
                    <a:pt x="2439" y="5012"/>
                  </a:lnTo>
                  <a:close/>
                  <a:moveTo>
                    <a:pt x="2489" y="4736"/>
                  </a:moveTo>
                  <a:lnTo>
                    <a:pt x="2694" y="4736"/>
                  </a:lnTo>
                  <a:lnTo>
                    <a:pt x="2658" y="4901"/>
                  </a:lnTo>
                  <a:lnTo>
                    <a:pt x="2456" y="4901"/>
                  </a:lnTo>
                  <a:lnTo>
                    <a:pt x="2489" y="4736"/>
                  </a:lnTo>
                  <a:close/>
                  <a:moveTo>
                    <a:pt x="2753" y="5129"/>
                  </a:moveTo>
                  <a:lnTo>
                    <a:pt x="2757" y="5115"/>
                  </a:lnTo>
                  <a:lnTo>
                    <a:pt x="2762" y="5086"/>
                  </a:lnTo>
                  <a:lnTo>
                    <a:pt x="2769" y="5047"/>
                  </a:lnTo>
                  <a:lnTo>
                    <a:pt x="2775" y="5011"/>
                  </a:lnTo>
                  <a:lnTo>
                    <a:pt x="2957" y="5011"/>
                  </a:lnTo>
                  <a:lnTo>
                    <a:pt x="2942" y="5108"/>
                  </a:lnTo>
                  <a:lnTo>
                    <a:pt x="2953" y="5095"/>
                  </a:lnTo>
                  <a:lnTo>
                    <a:pt x="2969" y="5079"/>
                  </a:lnTo>
                  <a:lnTo>
                    <a:pt x="2978" y="5070"/>
                  </a:lnTo>
                  <a:lnTo>
                    <a:pt x="2989" y="5060"/>
                  </a:lnTo>
                  <a:lnTo>
                    <a:pt x="3001" y="5050"/>
                  </a:lnTo>
                  <a:lnTo>
                    <a:pt x="3014" y="5041"/>
                  </a:lnTo>
                  <a:lnTo>
                    <a:pt x="3030" y="5032"/>
                  </a:lnTo>
                  <a:lnTo>
                    <a:pt x="3046" y="5024"/>
                  </a:lnTo>
                  <a:lnTo>
                    <a:pt x="3064" y="5016"/>
                  </a:lnTo>
                  <a:lnTo>
                    <a:pt x="3084" y="5010"/>
                  </a:lnTo>
                  <a:lnTo>
                    <a:pt x="3104" y="5004"/>
                  </a:lnTo>
                  <a:lnTo>
                    <a:pt x="3126" y="4999"/>
                  </a:lnTo>
                  <a:lnTo>
                    <a:pt x="3151" y="4996"/>
                  </a:lnTo>
                  <a:lnTo>
                    <a:pt x="3176" y="4995"/>
                  </a:lnTo>
                  <a:lnTo>
                    <a:pt x="3199" y="4996"/>
                  </a:lnTo>
                  <a:lnTo>
                    <a:pt x="3220" y="4999"/>
                  </a:lnTo>
                  <a:lnTo>
                    <a:pt x="3238" y="5004"/>
                  </a:lnTo>
                  <a:lnTo>
                    <a:pt x="3256" y="5009"/>
                  </a:lnTo>
                  <a:lnTo>
                    <a:pt x="3271" y="5015"/>
                  </a:lnTo>
                  <a:lnTo>
                    <a:pt x="3284" y="5023"/>
                  </a:lnTo>
                  <a:lnTo>
                    <a:pt x="3296" y="5031"/>
                  </a:lnTo>
                  <a:lnTo>
                    <a:pt x="3308" y="5040"/>
                  </a:lnTo>
                  <a:lnTo>
                    <a:pt x="3317" y="5049"/>
                  </a:lnTo>
                  <a:lnTo>
                    <a:pt x="3324" y="5059"/>
                  </a:lnTo>
                  <a:lnTo>
                    <a:pt x="3331" y="5070"/>
                  </a:lnTo>
                  <a:lnTo>
                    <a:pt x="3336" y="5080"/>
                  </a:lnTo>
                  <a:lnTo>
                    <a:pt x="3340" y="5090"/>
                  </a:lnTo>
                  <a:lnTo>
                    <a:pt x="3344" y="5100"/>
                  </a:lnTo>
                  <a:lnTo>
                    <a:pt x="3346" y="5109"/>
                  </a:lnTo>
                  <a:lnTo>
                    <a:pt x="3348" y="5118"/>
                  </a:lnTo>
                  <a:lnTo>
                    <a:pt x="3350" y="5133"/>
                  </a:lnTo>
                  <a:lnTo>
                    <a:pt x="3350" y="5148"/>
                  </a:lnTo>
                  <a:lnTo>
                    <a:pt x="3350" y="5164"/>
                  </a:lnTo>
                  <a:lnTo>
                    <a:pt x="3348" y="5183"/>
                  </a:lnTo>
                  <a:lnTo>
                    <a:pt x="3345" y="5207"/>
                  </a:lnTo>
                  <a:lnTo>
                    <a:pt x="3340" y="5235"/>
                  </a:lnTo>
                  <a:lnTo>
                    <a:pt x="3333" y="5269"/>
                  </a:lnTo>
                  <a:lnTo>
                    <a:pt x="3325" y="5310"/>
                  </a:lnTo>
                  <a:lnTo>
                    <a:pt x="3250" y="5660"/>
                  </a:lnTo>
                  <a:lnTo>
                    <a:pt x="3056" y="5660"/>
                  </a:lnTo>
                  <a:lnTo>
                    <a:pt x="3142" y="5258"/>
                  </a:lnTo>
                  <a:lnTo>
                    <a:pt x="3146" y="5238"/>
                  </a:lnTo>
                  <a:lnTo>
                    <a:pt x="3149" y="5221"/>
                  </a:lnTo>
                  <a:lnTo>
                    <a:pt x="3149" y="5212"/>
                  </a:lnTo>
                  <a:lnTo>
                    <a:pt x="3149" y="5204"/>
                  </a:lnTo>
                  <a:lnTo>
                    <a:pt x="3148" y="5196"/>
                  </a:lnTo>
                  <a:lnTo>
                    <a:pt x="3147" y="5188"/>
                  </a:lnTo>
                  <a:lnTo>
                    <a:pt x="3143" y="5178"/>
                  </a:lnTo>
                  <a:lnTo>
                    <a:pt x="3138" y="5168"/>
                  </a:lnTo>
                  <a:lnTo>
                    <a:pt x="3131" y="5158"/>
                  </a:lnTo>
                  <a:lnTo>
                    <a:pt x="3122" y="5150"/>
                  </a:lnTo>
                  <a:lnTo>
                    <a:pt x="3117" y="5146"/>
                  </a:lnTo>
                  <a:lnTo>
                    <a:pt x="3111" y="5143"/>
                  </a:lnTo>
                  <a:lnTo>
                    <a:pt x="3105" y="5140"/>
                  </a:lnTo>
                  <a:lnTo>
                    <a:pt x="3099" y="5137"/>
                  </a:lnTo>
                  <a:lnTo>
                    <a:pt x="3092" y="5135"/>
                  </a:lnTo>
                  <a:lnTo>
                    <a:pt x="3084" y="5134"/>
                  </a:lnTo>
                  <a:lnTo>
                    <a:pt x="3076" y="5133"/>
                  </a:lnTo>
                  <a:lnTo>
                    <a:pt x="3066" y="5133"/>
                  </a:lnTo>
                  <a:lnTo>
                    <a:pt x="3051" y="5133"/>
                  </a:lnTo>
                  <a:lnTo>
                    <a:pt x="3036" y="5136"/>
                  </a:lnTo>
                  <a:lnTo>
                    <a:pt x="3021" y="5140"/>
                  </a:lnTo>
                  <a:lnTo>
                    <a:pt x="3006" y="5146"/>
                  </a:lnTo>
                  <a:lnTo>
                    <a:pt x="2992" y="5153"/>
                  </a:lnTo>
                  <a:lnTo>
                    <a:pt x="2979" y="5161"/>
                  </a:lnTo>
                  <a:lnTo>
                    <a:pt x="2968" y="5171"/>
                  </a:lnTo>
                  <a:lnTo>
                    <a:pt x="2956" y="5182"/>
                  </a:lnTo>
                  <a:lnTo>
                    <a:pt x="2951" y="5189"/>
                  </a:lnTo>
                  <a:lnTo>
                    <a:pt x="2945" y="5198"/>
                  </a:lnTo>
                  <a:lnTo>
                    <a:pt x="2939" y="5208"/>
                  </a:lnTo>
                  <a:lnTo>
                    <a:pt x="2933" y="5219"/>
                  </a:lnTo>
                  <a:lnTo>
                    <a:pt x="2927" y="5232"/>
                  </a:lnTo>
                  <a:lnTo>
                    <a:pt x="2922" y="5247"/>
                  </a:lnTo>
                  <a:lnTo>
                    <a:pt x="2917" y="5264"/>
                  </a:lnTo>
                  <a:lnTo>
                    <a:pt x="2913" y="5281"/>
                  </a:lnTo>
                  <a:lnTo>
                    <a:pt x="2832" y="5660"/>
                  </a:lnTo>
                  <a:lnTo>
                    <a:pt x="2641" y="5660"/>
                  </a:lnTo>
                  <a:lnTo>
                    <a:pt x="2753" y="5129"/>
                  </a:lnTo>
                  <a:close/>
                  <a:moveTo>
                    <a:pt x="4156" y="5017"/>
                  </a:moveTo>
                  <a:lnTo>
                    <a:pt x="4150" y="5035"/>
                  </a:lnTo>
                  <a:lnTo>
                    <a:pt x="4144" y="5053"/>
                  </a:lnTo>
                  <a:lnTo>
                    <a:pt x="4138" y="5072"/>
                  </a:lnTo>
                  <a:lnTo>
                    <a:pt x="4133" y="5091"/>
                  </a:lnTo>
                  <a:lnTo>
                    <a:pt x="4128" y="5110"/>
                  </a:lnTo>
                  <a:lnTo>
                    <a:pt x="4123" y="5131"/>
                  </a:lnTo>
                  <a:lnTo>
                    <a:pt x="4118" y="5153"/>
                  </a:lnTo>
                  <a:lnTo>
                    <a:pt x="4113" y="5176"/>
                  </a:lnTo>
                  <a:lnTo>
                    <a:pt x="4011" y="5653"/>
                  </a:lnTo>
                  <a:lnTo>
                    <a:pt x="4006" y="5674"/>
                  </a:lnTo>
                  <a:lnTo>
                    <a:pt x="4000" y="5694"/>
                  </a:lnTo>
                  <a:lnTo>
                    <a:pt x="3993" y="5715"/>
                  </a:lnTo>
                  <a:lnTo>
                    <a:pt x="3986" y="5732"/>
                  </a:lnTo>
                  <a:lnTo>
                    <a:pt x="3978" y="5749"/>
                  </a:lnTo>
                  <a:lnTo>
                    <a:pt x="3968" y="5766"/>
                  </a:lnTo>
                  <a:lnTo>
                    <a:pt x="3958" y="5781"/>
                  </a:lnTo>
                  <a:lnTo>
                    <a:pt x="3948" y="5794"/>
                  </a:lnTo>
                  <a:lnTo>
                    <a:pt x="3938" y="5807"/>
                  </a:lnTo>
                  <a:lnTo>
                    <a:pt x="3926" y="5819"/>
                  </a:lnTo>
                  <a:lnTo>
                    <a:pt x="3914" y="5831"/>
                  </a:lnTo>
                  <a:lnTo>
                    <a:pt x="3902" y="5841"/>
                  </a:lnTo>
                  <a:lnTo>
                    <a:pt x="3889" y="5850"/>
                  </a:lnTo>
                  <a:lnTo>
                    <a:pt x="3877" y="5858"/>
                  </a:lnTo>
                  <a:lnTo>
                    <a:pt x="3863" y="5866"/>
                  </a:lnTo>
                  <a:lnTo>
                    <a:pt x="3849" y="5873"/>
                  </a:lnTo>
                  <a:lnTo>
                    <a:pt x="3836" y="5879"/>
                  </a:lnTo>
                  <a:lnTo>
                    <a:pt x="3822" y="5886"/>
                  </a:lnTo>
                  <a:lnTo>
                    <a:pt x="3808" y="5891"/>
                  </a:lnTo>
                  <a:lnTo>
                    <a:pt x="3793" y="5895"/>
                  </a:lnTo>
                  <a:lnTo>
                    <a:pt x="3765" y="5902"/>
                  </a:lnTo>
                  <a:lnTo>
                    <a:pt x="3736" y="5908"/>
                  </a:lnTo>
                  <a:lnTo>
                    <a:pt x="3709" y="5911"/>
                  </a:lnTo>
                  <a:lnTo>
                    <a:pt x="3682" y="5914"/>
                  </a:lnTo>
                  <a:lnTo>
                    <a:pt x="3656" y="5915"/>
                  </a:lnTo>
                  <a:lnTo>
                    <a:pt x="3632" y="5915"/>
                  </a:lnTo>
                  <a:lnTo>
                    <a:pt x="3614" y="5915"/>
                  </a:lnTo>
                  <a:lnTo>
                    <a:pt x="3594" y="5914"/>
                  </a:lnTo>
                  <a:lnTo>
                    <a:pt x="3572" y="5913"/>
                  </a:lnTo>
                  <a:lnTo>
                    <a:pt x="3551" y="5910"/>
                  </a:lnTo>
                  <a:lnTo>
                    <a:pt x="3529" y="5906"/>
                  </a:lnTo>
                  <a:lnTo>
                    <a:pt x="3507" y="5901"/>
                  </a:lnTo>
                  <a:lnTo>
                    <a:pt x="3496" y="5898"/>
                  </a:lnTo>
                  <a:lnTo>
                    <a:pt x="3486" y="5894"/>
                  </a:lnTo>
                  <a:lnTo>
                    <a:pt x="3476" y="5890"/>
                  </a:lnTo>
                  <a:lnTo>
                    <a:pt x="3465" y="5885"/>
                  </a:lnTo>
                  <a:lnTo>
                    <a:pt x="3456" y="5879"/>
                  </a:lnTo>
                  <a:lnTo>
                    <a:pt x="3447" y="5873"/>
                  </a:lnTo>
                  <a:lnTo>
                    <a:pt x="3438" y="5866"/>
                  </a:lnTo>
                  <a:lnTo>
                    <a:pt x="3430" y="5859"/>
                  </a:lnTo>
                  <a:lnTo>
                    <a:pt x="3422" y="5851"/>
                  </a:lnTo>
                  <a:lnTo>
                    <a:pt x="3415" y="5842"/>
                  </a:lnTo>
                  <a:lnTo>
                    <a:pt x="3408" y="5833"/>
                  </a:lnTo>
                  <a:lnTo>
                    <a:pt x="3403" y="5823"/>
                  </a:lnTo>
                  <a:lnTo>
                    <a:pt x="3398" y="5811"/>
                  </a:lnTo>
                  <a:lnTo>
                    <a:pt x="3394" y="5799"/>
                  </a:lnTo>
                  <a:lnTo>
                    <a:pt x="3391" y="5786"/>
                  </a:lnTo>
                  <a:lnTo>
                    <a:pt x="3389" y="5773"/>
                  </a:lnTo>
                  <a:lnTo>
                    <a:pt x="3387" y="5757"/>
                  </a:lnTo>
                  <a:lnTo>
                    <a:pt x="3387" y="5742"/>
                  </a:lnTo>
                  <a:lnTo>
                    <a:pt x="3388" y="5725"/>
                  </a:lnTo>
                  <a:lnTo>
                    <a:pt x="3390" y="5708"/>
                  </a:lnTo>
                  <a:lnTo>
                    <a:pt x="3572" y="5708"/>
                  </a:lnTo>
                  <a:lnTo>
                    <a:pt x="3572" y="5717"/>
                  </a:lnTo>
                  <a:lnTo>
                    <a:pt x="3573" y="5730"/>
                  </a:lnTo>
                  <a:lnTo>
                    <a:pt x="3574" y="5737"/>
                  </a:lnTo>
                  <a:lnTo>
                    <a:pt x="3575" y="5744"/>
                  </a:lnTo>
                  <a:lnTo>
                    <a:pt x="3578" y="5752"/>
                  </a:lnTo>
                  <a:lnTo>
                    <a:pt x="3582" y="5760"/>
                  </a:lnTo>
                  <a:lnTo>
                    <a:pt x="3587" y="5767"/>
                  </a:lnTo>
                  <a:lnTo>
                    <a:pt x="3593" y="5774"/>
                  </a:lnTo>
                  <a:lnTo>
                    <a:pt x="3600" y="5780"/>
                  </a:lnTo>
                  <a:lnTo>
                    <a:pt x="3609" y="5786"/>
                  </a:lnTo>
                  <a:lnTo>
                    <a:pt x="3620" y="5790"/>
                  </a:lnTo>
                  <a:lnTo>
                    <a:pt x="3633" y="5794"/>
                  </a:lnTo>
                  <a:lnTo>
                    <a:pt x="3649" y="5796"/>
                  </a:lnTo>
                  <a:lnTo>
                    <a:pt x="3667" y="5796"/>
                  </a:lnTo>
                  <a:lnTo>
                    <a:pt x="3677" y="5796"/>
                  </a:lnTo>
                  <a:lnTo>
                    <a:pt x="3687" y="5795"/>
                  </a:lnTo>
                  <a:lnTo>
                    <a:pt x="3698" y="5794"/>
                  </a:lnTo>
                  <a:lnTo>
                    <a:pt x="3708" y="5791"/>
                  </a:lnTo>
                  <a:lnTo>
                    <a:pt x="3718" y="5789"/>
                  </a:lnTo>
                  <a:lnTo>
                    <a:pt x="3728" y="5785"/>
                  </a:lnTo>
                  <a:lnTo>
                    <a:pt x="3737" y="5781"/>
                  </a:lnTo>
                  <a:lnTo>
                    <a:pt x="3746" y="5776"/>
                  </a:lnTo>
                  <a:lnTo>
                    <a:pt x="3756" y="5771"/>
                  </a:lnTo>
                  <a:lnTo>
                    <a:pt x="3764" y="5764"/>
                  </a:lnTo>
                  <a:lnTo>
                    <a:pt x="3772" y="5757"/>
                  </a:lnTo>
                  <a:lnTo>
                    <a:pt x="3779" y="5749"/>
                  </a:lnTo>
                  <a:lnTo>
                    <a:pt x="3786" y="5741"/>
                  </a:lnTo>
                  <a:lnTo>
                    <a:pt x="3792" y="5732"/>
                  </a:lnTo>
                  <a:lnTo>
                    <a:pt x="3798" y="5723"/>
                  </a:lnTo>
                  <a:lnTo>
                    <a:pt x="3803" y="5712"/>
                  </a:lnTo>
                  <a:lnTo>
                    <a:pt x="3809" y="5701"/>
                  </a:lnTo>
                  <a:lnTo>
                    <a:pt x="3813" y="5689"/>
                  </a:lnTo>
                  <a:lnTo>
                    <a:pt x="3817" y="5676"/>
                  </a:lnTo>
                  <a:lnTo>
                    <a:pt x="3822" y="5661"/>
                  </a:lnTo>
                  <a:lnTo>
                    <a:pt x="3826" y="5643"/>
                  </a:lnTo>
                  <a:lnTo>
                    <a:pt x="3831" y="5620"/>
                  </a:lnTo>
                  <a:lnTo>
                    <a:pt x="3837" y="5593"/>
                  </a:lnTo>
                  <a:lnTo>
                    <a:pt x="3845" y="5559"/>
                  </a:lnTo>
                  <a:lnTo>
                    <a:pt x="3831" y="5574"/>
                  </a:lnTo>
                  <a:lnTo>
                    <a:pt x="3817" y="5586"/>
                  </a:lnTo>
                  <a:lnTo>
                    <a:pt x="3802" y="5597"/>
                  </a:lnTo>
                  <a:lnTo>
                    <a:pt x="3789" y="5606"/>
                  </a:lnTo>
                  <a:lnTo>
                    <a:pt x="3775" y="5614"/>
                  </a:lnTo>
                  <a:lnTo>
                    <a:pt x="3762" y="5622"/>
                  </a:lnTo>
                  <a:lnTo>
                    <a:pt x="3750" y="5628"/>
                  </a:lnTo>
                  <a:lnTo>
                    <a:pt x="3736" y="5634"/>
                  </a:lnTo>
                  <a:lnTo>
                    <a:pt x="3724" y="5638"/>
                  </a:lnTo>
                  <a:lnTo>
                    <a:pt x="3713" y="5641"/>
                  </a:lnTo>
                  <a:lnTo>
                    <a:pt x="3702" y="5644"/>
                  </a:lnTo>
                  <a:lnTo>
                    <a:pt x="3690" y="5645"/>
                  </a:lnTo>
                  <a:lnTo>
                    <a:pt x="3670" y="5648"/>
                  </a:lnTo>
                  <a:lnTo>
                    <a:pt x="3652" y="5648"/>
                  </a:lnTo>
                  <a:lnTo>
                    <a:pt x="3634" y="5648"/>
                  </a:lnTo>
                  <a:lnTo>
                    <a:pt x="3618" y="5646"/>
                  </a:lnTo>
                  <a:lnTo>
                    <a:pt x="3603" y="5644"/>
                  </a:lnTo>
                  <a:lnTo>
                    <a:pt x="3588" y="5641"/>
                  </a:lnTo>
                  <a:lnTo>
                    <a:pt x="3573" y="5637"/>
                  </a:lnTo>
                  <a:lnTo>
                    <a:pt x="3560" y="5633"/>
                  </a:lnTo>
                  <a:lnTo>
                    <a:pt x="3548" y="5626"/>
                  </a:lnTo>
                  <a:lnTo>
                    <a:pt x="3536" y="5620"/>
                  </a:lnTo>
                  <a:lnTo>
                    <a:pt x="3525" y="5613"/>
                  </a:lnTo>
                  <a:lnTo>
                    <a:pt x="3514" y="5606"/>
                  </a:lnTo>
                  <a:lnTo>
                    <a:pt x="3504" y="5598"/>
                  </a:lnTo>
                  <a:lnTo>
                    <a:pt x="3495" y="5589"/>
                  </a:lnTo>
                  <a:lnTo>
                    <a:pt x="3487" y="5579"/>
                  </a:lnTo>
                  <a:lnTo>
                    <a:pt x="3480" y="5570"/>
                  </a:lnTo>
                  <a:lnTo>
                    <a:pt x="3473" y="5558"/>
                  </a:lnTo>
                  <a:lnTo>
                    <a:pt x="3467" y="5547"/>
                  </a:lnTo>
                  <a:lnTo>
                    <a:pt x="3460" y="5536"/>
                  </a:lnTo>
                  <a:lnTo>
                    <a:pt x="3455" y="5524"/>
                  </a:lnTo>
                  <a:lnTo>
                    <a:pt x="3451" y="5512"/>
                  </a:lnTo>
                  <a:lnTo>
                    <a:pt x="3447" y="5499"/>
                  </a:lnTo>
                  <a:lnTo>
                    <a:pt x="3444" y="5486"/>
                  </a:lnTo>
                  <a:lnTo>
                    <a:pt x="3441" y="5473"/>
                  </a:lnTo>
                  <a:lnTo>
                    <a:pt x="3439" y="5459"/>
                  </a:lnTo>
                  <a:lnTo>
                    <a:pt x="3438" y="5446"/>
                  </a:lnTo>
                  <a:lnTo>
                    <a:pt x="3437" y="5431"/>
                  </a:lnTo>
                  <a:lnTo>
                    <a:pt x="3437" y="5417"/>
                  </a:lnTo>
                  <a:lnTo>
                    <a:pt x="3437" y="5403"/>
                  </a:lnTo>
                  <a:lnTo>
                    <a:pt x="3438" y="5388"/>
                  </a:lnTo>
                  <a:lnTo>
                    <a:pt x="3439" y="5373"/>
                  </a:lnTo>
                  <a:lnTo>
                    <a:pt x="3441" y="5358"/>
                  </a:lnTo>
                  <a:lnTo>
                    <a:pt x="3443" y="5344"/>
                  </a:lnTo>
                  <a:lnTo>
                    <a:pt x="3446" y="5329"/>
                  </a:lnTo>
                  <a:lnTo>
                    <a:pt x="3449" y="5313"/>
                  </a:lnTo>
                  <a:lnTo>
                    <a:pt x="3453" y="5298"/>
                  </a:lnTo>
                  <a:lnTo>
                    <a:pt x="3458" y="5283"/>
                  </a:lnTo>
                  <a:lnTo>
                    <a:pt x="3463" y="5269"/>
                  </a:lnTo>
                  <a:lnTo>
                    <a:pt x="3469" y="5253"/>
                  </a:lnTo>
                  <a:lnTo>
                    <a:pt x="3475" y="5239"/>
                  </a:lnTo>
                  <a:lnTo>
                    <a:pt x="3482" y="5224"/>
                  </a:lnTo>
                  <a:lnTo>
                    <a:pt x="3489" y="5210"/>
                  </a:lnTo>
                  <a:lnTo>
                    <a:pt x="3496" y="5197"/>
                  </a:lnTo>
                  <a:lnTo>
                    <a:pt x="3504" y="5182"/>
                  </a:lnTo>
                  <a:lnTo>
                    <a:pt x="3512" y="5169"/>
                  </a:lnTo>
                  <a:lnTo>
                    <a:pt x="3521" y="5156"/>
                  </a:lnTo>
                  <a:lnTo>
                    <a:pt x="3531" y="5144"/>
                  </a:lnTo>
                  <a:lnTo>
                    <a:pt x="3541" y="5132"/>
                  </a:lnTo>
                  <a:lnTo>
                    <a:pt x="3551" y="5119"/>
                  </a:lnTo>
                  <a:lnTo>
                    <a:pt x="3562" y="5108"/>
                  </a:lnTo>
                  <a:lnTo>
                    <a:pt x="3573" y="5097"/>
                  </a:lnTo>
                  <a:lnTo>
                    <a:pt x="3585" y="5087"/>
                  </a:lnTo>
                  <a:lnTo>
                    <a:pt x="3597" y="5077"/>
                  </a:lnTo>
                  <a:lnTo>
                    <a:pt x="3609" y="5068"/>
                  </a:lnTo>
                  <a:lnTo>
                    <a:pt x="3622" y="5059"/>
                  </a:lnTo>
                  <a:lnTo>
                    <a:pt x="3636" y="5051"/>
                  </a:lnTo>
                  <a:lnTo>
                    <a:pt x="3650" y="5043"/>
                  </a:lnTo>
                  <a:lnTo>
                    <a:pt x="3664" y="5037"/>
                  </a:lnTo>
                  <a:lnTo>
                    <a:pt x="3678" y="5031"/>
                  </a:lnTo>
                  <a:lnTo>
                    <a:pt x="3694" y="5025"/>
                  </a:lnTo>
                  <a:lnTo>
                    <a:pt x="3709" y="5021"/>
                  </a:lnTo>
                  <a:lnTo>
                    <a:pt x="3725" y="5017"/>
                  </a:lnTo>
                  <a:lnTo>
                    <a:pt x="3741" y="5014"/>
                  </a:lnTo>
                  <a:lnTo>
                    <a:pt x="3758" y="5012"/>
                  </a:lnTo>
                  <a:lnTo>
                    <a:pt x="3775" y="5011"/>
                  </a:lnTo>
                  <a:lnTo>
                    <a:pt x="3792" y="5010"/>
                  </a:lnTo>
                  <a:lnTo>
                    <a:pt x="3813" y="5011"/>
                  </a:lnTo>
                  <a:lnTo>
                    <a:pt x="3832" y="5013"/>
                  </a:lnTo>
                  <a:lnTo>
                    <a:pt x="3849" y="5016"/>
                  </a:lnTo>
                  <a:lnTo>
                    <a:pt x="3865" y="5020"/>
                  </a:lnTo>
                  <a:lnTo>
                    <a:pt x="3879" y="5026"/>
                  </a:lnTo>
                  <a:lnTo>
                    <a:pt x="3891" y="5032"/>
                  </a:lnTo>
                  <a:lnTo>
                    <a:pt x="3901" y="5038"/>
                  </a:lnTo>
                  <a:lnTo>
                    <a:pt x="3911" y="5045"/>
                  </a:lnTo>
                  <a:lnTo>
                    <a:pt x="3920" y="5053"/>
                  </a:lnTo>
                  <a:lnTo>
                    <a:pt x="3927" y="5060"/>
                  </a:lnTo>
                  <a:lnTo>
                    <a:pt x="3933" y="5069"/>
                  </a:lnTo>
                  <a:lnTo>
                    <a:pt x="3938" y="5076"/>
                  </a:lnTo>
                  <a:lnTo>
                    <a:pt x="3947" y="5090"/>
                  </a:lnTo>
                  <a:lnTo>
                    <a:pt x="3952" y="5102"/>
                  </a:lnTo>
                  <a:lnTo>
                    <a:pt x="3978" y="5017"/>
                  </a:lnTo>
                  <a:lnTo>
                    <a:pt x="4156" y="5017"/>
                  </a:lnTo>
                  <a:close/>
                  <a:moveTo>
                    <a:pt x="3723" y="5519"/>
                  </a:moveTo>
                  <a:lnTo>
                    <a:pt x="3735" y="5518"/>
                  </a:lnTo>
                  <a:lnTo>
                    <a:pt x="3746" y="5517"/>
                  </a:lnTo>
                  <a:lnTo>
                    <a:pt x="3758" y="5515"/>
                  </a:lnTo>
                  <a:lnTo>
                    <a:pt x="3769" y="5512"/>
                  </a:lnTo>
                  <a:lnTo>
                    <a:pt x="3779" y="5508"/>
                  </a:lnTo>
                  <a:lnTo>
                    <a:pt x="3788" y="5503"/>
                  </a:lnTo>
                  <a:lnTo>
                    <a:pt x="3797" y="5498"/>
                  </a:lnTo>
                  <a:lnTo>
                    <a:pt x="3806" y="5493"/>
                  </a:lnTo>
                  <a:lnTo>
                    <a:pt x="3814" y="5487"/>
                  </a:lnTo>
                  <a:lnTo>
                    <a:pt x="3821" y="5481"/>
                  </a:lnTo>
                  <a:lnTo>
                    <a:pt x="3828" y="5474"/>
                  </a:lnTo>
                  <a:lnTo>
                    <a:pt x="3835" y="5468"/>
                  </a:lnTo>
                  <a:lnTo>
                    <a:pt x="3847" y="5453"/>
                  </a:lnTo>
                  <a:lnTo>
                    <a:pt x="3857" y="5436"/>
                  </a:lnTo>
                  <a:lnTo>
                    <a:pt x="3867" y="5421"/>
                  </a:lnTo>
                  <a:lnTo>
                    <a:pt x="3874" y="5405"/>
                  </a:lnTo>
                  <a:lnTo>
                    <a:pt x="3880" y="5390"/>
                  </a:lnTo>
                  <a:lnTo>
                    <a:pt x="3885" y="5374"/>
                  </a:lnTo>
                  <a:lnTo>
                    <a:pt x="3892" y="5350"/>
                  </a:lnTo>
                  <a:lnTo>
                    <a:pt x="3895" y="5335"/>
                  </a:lnTo>
                  <a:lnTo>
                    <a:pt x="3900" y="5304"/>
                  </a:lnTo>
                  <a:lnTo>
                    <a:pt x="3904" y="5272"/>
                  </a:lnTo>
                  <a:lnTo>
                    <a:pt x="3905" y="5256"/>
                  </a:lnTo>
                  <a:lnTo>
                    <a:pt x="3904" y="5239"/>
                  </a:lnTo>
                  <a:lnTo>
                    <a:pt x="3903" y="5223"/>
                  </a:lnTo>
                  <a:lnTo>
                    <a:pt x="3900" y="5208"/>
                  </a:lnTo>
                  <a:lnTo>
                    <a:pt x="3896" y="5194"/>
                  </a:lnTo>
                  <a:lnTo>
                    <a:pt x="3890" y="5179"/>
                  </a:lnTo>
                  <a:lnTo>
                    <a:pt x="3886" y="5173"/>
                  </a:lnTo>
                  <a:lnTo>
                    <a:pt x="3882" y="5167"/>
                  </a:lnTo>
                  <a:lnTo>
                    <a:pt x="3878" y="5162"/>
                  </a:lnTo>
                  <a:lnTo>
                    <a:pt x="3873" y="5157"/>
                  </a:lnTo>
                  <a:lnTo>
                    <a:pt x="3867" y="5153"/>
                  </a:lnTo>
                  <a:lnTo>
                    <a:pt x="3859" y="5149"/>
                  </a:lnTo>
                  <a:lnTo>
                    <a:pt x="3853" y="5145"/>
                  </a:lnTo>
                  <a:lnTo>
                    <a:pt x="3845" y="5142"/>
                  </a:lnTo>
                  <a:lnTo>
                    <a:pt x="3837" y="5140"/>
                  </a:lnTo>
                  <a:lnTo>
                    <a:pt x="3828" y="5138"/>
                  </a:lnTo>
                  <a:lnTo>
                    <a:pt x="3818" y="5137"/>
                  </a:lnTo>
                  <a:lnTo>
                    <a:pt x="3808" y="5137"/>
                  </a:lnTo>
                  <a:lnTo>
                    <a:pt x="3794" y="5138"/>
                  </a:lnTo>
                  <a:lnTo>
                    <a:pt x="3781" y="5139"/>
                  </a:lnTo>
                  <a:lnTo>
                    <a:pt x="3768" y="5143"/>
                  </a:lnTo>
                  <a:lnTo>
                    <a:pt x="3755" y="5147"/>
                  </a:lnTo>
                  <a:lnTo>
                    <a:pt x="3742" y="5153"/>
                  </a:lnTo>
                  <a:lnTo>
                    <a:pt x="3729" y="5161"/>
                  </a:lnTo>
                  <a:lnTo>
                    <a:pt x="3718" y="5170"/>
                  </a:lnTo>
                  <a:lnTo>
                    <a:pt x="3706" y="5181"/>
                  </a:lnTo>
                  <a:lnTo>
                    <a:pt x="3695" y="5194"/>
                  </a:lnTo>
                  <a:lnTo>
                    <a:pt x="3684" y="5208"/>
                  </a:lnTo>
                  <a:lnTo>
                    <a:pt x="3674" y="5223"/>
                  </a:lnTo>
                  <a:lnTo>
                    <a:pt x="3665" y="5240"/>
                  </a:lnTo>
                  <a:lnTo>
                    <a:pt x="3657" y="5260"/>
                  </a:lnTo>
                  <a:lnTo>
                    <a:pt x="3649" y="5281"/>
                  </a:lnTo>
                  <a:lnTo>
                    <a:pt x="3642" y="5304"/>
                  </a:lnTo>
                  <a:lnTo>
                    <a:pt x="3636" y="5329"/>
                  </a:lnTo>
                  <a:lnTo>
                    <a:pt x="3632" y="5347"/>
                  </a:lnTo>
                  <a:lnTo>
                    <a:pt x="3629" y="5372"/>
                  </a:lnTo>
                  <a:lnTo>
                    <a:pt x="3627" y="5388"/>
                  </a:lnTo>
                  <a:lnTo>
                    <a:pt x="3627" y="5404"/>
                  </a:lnTo>
                  <a:lnTo>
                    <a:pt x="3627" y="5420"/>
                  </a:lnTo>
                  <a:lnTo>
                    <a:pt x="3629" y="5436"/>
                  </a:lnTo>
                  <a:lnTo>
                    <a:pt x="3632" y="5452"/>
                  </a:lnTo>
                  <a:lnTo>
                    <a:pt x="3638" y="5467"/>
                  </a:lnTo>
                  <a:lnTo>
                    <a:pt x="3642" y="5474"/>
                  </a:lnTo>
                  <a:lnTo>
                    <a:pt x="3646" y="5481"/>
                  </a:lnTo>
                  <a:lnTo>
                    <a:pt x="3650" y="5487"/>
                  </a:lnTo>
                  <a:lnTo>
                    <a:pt x="3655" y="5493"/>
                  </a:lnTo>
                  <a:lnTo>
                    <a:pt x="3661" y="5498"/>
                  </a:lnTo>
                  <a:lnTo>
                    <a:pt x="3667" y="5503"/>
                  </a:lnTo>
                  <a:lnTo>
                    <a:pt x="3674" y="5508"/>
                  </a:lnTo>
                  <a:lnTo>
                    <a:pt x="3682" y="5512"/>
                  </a:lnTo>
                  <a:lnTo>
                    <a:pt x="3691" y="5515"/>
                  </a:lnTo>
                  <a:lnTo>
                    <a:pt x="3701" y="5517"/>
                  </a:lnTo>
                  <a:lnTo>
                    <a:pt x="3712" y="5518"/>
                  </a:lnTo>
                  <a:lnTo>
                    <a:pt x="3723" y="5519"/>
                  </a:lnTo>
                  <a:close/>
                  <a:moveTo>
                    <a:pt x="4913" y="5651"/>
                  </a:moveTo>
                  <a:lnTo>
                    <a:pt x="4890" y="5657"/>
                  </a:lnTo>
                  <a:lnTo>
                    <a:pt x="4867" y="5661"/>
                  </a:lnTo>
                  <a:lnTo>
                    <a:pt x="4846" y="5665"/>
                  </a:lnTo>
                  <a:lnTo>
                    <a:pt x="4826" y="5667"/>
                  </a:lnTo>
                  <a:lnTo>
                    <a:pt x="4806" y="5669"/>
                  </a:lnTo>
                  <a:lnTo>
                    <a:pt x="4790" y="5670"/>
                  </a:lnTo>
                  <a:lnTo>
                    <a:pt x="4775" y="5671"/>
                  </a:lnTo>
                  <a:lnTo>
                    <a:pt x="4762" y="5671"/>
                  </a:lnTo>
                  <a:lnTo>
                    <a:pt x="4745" y="5671"/>
                  </a:lnTo>
                  <a:lnTo>
                    <a:pt x="4729" y="5670"/>
                  </a:lnTo>
                  <a:lnTo>
                    <a:pt x="4715" y="5668"/>
                  </a:lnTo>
                  <a:lnTo>
                    <a:pt x="4700" y="5666"/>
                  </a:lnTo>
                  <a:lnTo>
                    <a:pt x="4688" y="5663"/>
                  </a:lnTo>
                  <a:lnTo>
                    <a:pt x="4676" y="5660"/>
                  </a:lnTo>
                  <a:lnTo>
                    <a:pt x="4666" y="5656"/>
                  </a:lnTo>
                  <a:lnTo>
                    <a:pt x="4656" y="5652"/>
                  </a:lnTo>
                  <a:lnTo>
                    <a:pt x="4647" y="5647"/>
                  </a:lnTo>
                  <a:lnTo>
                    <a:pt x="4639" y="5642"/>
                  </a:lnTo>
                  <a:lnTo>
                    <a:pt x="4632" y="5636"/>
                  </a:lnTo>
                  <a:lnTo>
                    <a:pt x="4626" y="5630"/>
                  </a:lnTo>
                  <a:lnTo>
                    <a:pt x="4621" y="5624"/>
                  </a:lnTo>
                  <a:lnTo>
                    <a:pt x="4616" y="5617"/>
                  </a:lnTo>
                  <a:lnTo>
                    <a:pt x="4612" y="5611"/>
                  </a:lnTo>
                  <a:lnTo>
                    <a:pt x="4609" y="5604"/>
                  </a:lnTo>
                  <a:lnTo>
                    <a:pt x="4606" y="5597"/>
                  </a:lnTo>
                  <a:lnTo>
                    <a:pt x="4604" y="5590"/>
                  </a:lnTo>
                  <a:lnTo>
                    <a:pt x="4603" y="5583"/>
                  </a:lnTo>
                  <a:lnTo>
                    <a:pt x="4601" y="5576"/>
                  </a:lnTo>
                  <a:lnTo>
                    <a:pt x="4600" y="5561"/>
                  </a:lnTo>
                  <a:lnTo>
                    <a:pt x="4600" y="5547"/>
                  </a:lnTo>
                  <a:lnTo>
                    <a:pt x="4603" y="5521"/>
                  </a:lnTo>
                  <a:lnTo>
                    <a:pt x="4608" y="5497"/>
                  </a:lnTo>
                  <a:lnTo>
                    <a:pt x="4684" y="5143"/>
                  </a:lnTo>
                  <a:lnTo>
                    <a:pt x="4560" y="5143"/>
                  </a:lnTo>
                  <a:lnTo>
                    <a:pt x="4585" y="5017"/>
                  </a:lnTo>
                  <a:lnTo>
                    <a:pt x="4711" y="5017"/>
                  </a:lnTo>
                  <a:lnTo>
                    <a:pt x="4737" y="4891"/>
                  </a:lnTo>
                  <a:lnTo>
                    <a:pt x="4941" y="4823"/>
                  </a:lnTo>
                  <a:lnTo>
                    <a:pt x="4900" y="5017"/>
                  </a:lnTo>
                  <a:lnTo>
                    <a:pt x="5054" y="5017"/>
                  </a:lnTo>
                  <a:lnTo>
                    <a:pt x="5026" y="5143"/>
                  </a:lnTo>
                  <a:lnTo>
                    <a:pt x="4872" y="5143"/>
                  </a:lnTo>
                  <a:lnTo>
                    <a:pt x="4809" y="5435"/>
                  </a:lnTo>
                  <a:lnTo>
                    <a:pt x="4806" y="5456"/>
                  </a:lnTo>
                  <a:lnTo>
                    <a:pt x="4803" y="5475"/>
                  </a:lnTo>
                  <a:lnTo>
                    <a:pt x="4803" y="5483"/>
                  </a:lnTo>
                  <a:lnTo>
                    <a:pt x="4803" y="5491"/>
                  </a:lnTo>
                  <a:lnTo>
                    <a:pt x="4804" y="5498"/>
                  </a:lnTo>
                  <a:lnTo>
                    <a:pt x="4806" y="5504"/>
                  </a:lnTo>
                  <a:lnTo>
                    <a:pt x="4810" y="5511"/>
                  </a:lnTo>
                  <a:lnTo>
                    <a:pt x="4814" y="5516"/>
                  </a:lnTo>
                  <a:lnTo>
                    <a:pt x="4821" y="5521"/>
                  </a:lnTo>
                  <a:lnTo>
                    <a:pt x="4828" y="5524"/>
                  </a:lnTo>
                  <a:lnTo>
                    <a:pt x="4837" y="5527"/>
                  </a:lnTo>
                  <a:lnTo>
                    <a:pt x="4848" y="5529"/>
                  </a:lnTo>
                  <a:lnTo>
                    <a:pt x="4860" y="5530"/>
                  </a:lnTo>
                  <a:lnTo>
                    <a:pt x="4876" y="5531"/>
                  </a:lnTo>
                  <a:lnTo>
                    <a:pt x="4894" y="5531"/>
                  </a:lnTo>
                  <a:lnTo>
                    <a:pt x="4910" y="5530"/>
                  </a:lnTo>
                  <a:lnTo>
                    <a:pt x="4924" y="5529"/>
                  </a:lnTo>
                  <a:lnTo>
                    <a:pt x="4941" y="5527"/>
                  </a:lnTo>
                  <a:lnTo>
                    <a:pt x="4913" y="5651"/>
                  </a:lnTo>
                  <a:close/>
                  <a:moveTo>
                    <a:pt x="5212" y="4736"/>
                  </a:moveTo>
                  <a:lnTo>
                    <a:pt x="5402" y="4736"/>
                  </a:lnTo>
                  <a:lnTo>
                    <a:pt x="5324" y="5102"/>
                  </a:lnTo>
                  <a:lnTo>
                    <a:pt x="5337" y="5089"/>
                  </a:lnTo>
                  <a:lnTo>
                    <a:pt x="5352" y="5074"/>
                  </a:lnTo>
                  <a:lnTo>
                    <a:pt x="5361" y="5065"/>
                  </a:lnTo>
                  <a:lnTo>
                    <a:pt x="5371" y="5057"/>
                  </a:lnTo>
                  <a:lnTo>
                    <a:pt x="5382" y="5049"/>
                  </a:lnTo>
                  <a:lnTo>
                    <a:pt x="5395" y="5041"/>
                  </a:lnTo>
                  <a:lnTo>
                    <a:pt x="5408" y="5034"/>
                  </a:lnTo>
                  <a:lnTo>
                    <a:pt x="5422" y="5027"/>
                  </a:lnTo>
                  <a:lnTo>
                    <a:pt x="5437" y="5021"/>
                  </a:lnTo>
                  <a:lnTo>
                    <a:pt x="5455" y="5015"/>
                  </a:lnTo>
                  <a:lnTo>
                    <a:pt x="5472" y="5011"/>
                  </a:lnTo>
                  <a:lnTo>
                    <a:pt x="5491" y="5008"/>
                  </a:lnTo>
                  <a:lnTo>
                    <a:pt x="5511" y="5005"/>
                  </a:lnTo>
                  <a:lnTo>
                    <a:pt x="5533" y="5005"/>
                  </a:lnTo>
                  <a:lnTo>
                    <a:pt x="5550" y="5005"/>
                  </a:lnTo>
                  <a:lnTo>
                    <a:pt x="5567" y="5007"/>
                  </a:lnTo>
                  <a:lnTo>
                    <a:pt x="5582" y="5009"/>
                  </a:lnTo>
                  <a:lnTo>
                    <a:pt x="5596" y="5013"/>
                  </a:lnTo>
                  <a:lnTo>
                    <a:pt x="5611" y="5017"/>
                  </a:lnTo>
                  <a:lnTo>
                    <a:pt x="5623" y="5022"/>
                  </a:lnTo>
                  <a:lnTo>
                    <a:pt x="5635" y="5027"/>
                  </a:lnTo>
                  <a:lnTo>
                    <a:pt x="5645" y="5033"/>
                  </a:lnTo>
                  <a:lnTo>
                    <a:pt x="5655" y="5040"/>
                  </a:lnTo>
                  <a:lnTo>
                    <a:pt x="5664" y="5047"/>
                  </a:lnTo>
                  <a:lnTo>
                    <a:pt x="5673" y="5054"/>
                  </a:lnTo>
                  <a:lnTo>
                    <a:pt x="5680" y="5061"/>
                  </a:lnTo>
                  <a:lnTo>
                    <a:pt x="5687" y="5070"/>
                  </a:lnTo>
                  <a:lnTo>
                    <a:pt x="5693" y="5077"/>
                  </a:lnTo>
                  <a:lnTo>
                    <a:pt x="5698" y="5085"/>
                  </a:lnTo>
                  <a:lnTo>
                    <a:pt x="5702" y="5093"/>
                  </a:lnTo>
                  <a:lnTo>
                    <a:pt x="5708" y="5105"/>
                  </a:lnTo>
                  <a:lnTo>
                    <a:pt x="5712" y="5120"/>
                  </a:lnTo>
                  <a:lnTo>
                    <a:pt x="5716" y="5139"/>
                  </a:lnTo>
                  <a:lnTo>
                    <a:pt x="5717" y="5159"/>
                  </a:lnTo>
                  <a:lnTo>
                    <a:pt x="5718" y="5182"/>
                  </a:lnTo>
                  <a:lnTo>
                    <a:pt x="5716" y="5208"/>
                  </a:lnTo>
                  <a:lnTo>
                    <a:pt x="5712" y="5236"/>
                  </a:lnTo>
                  <a:lnTo>
                    <a:pt x="5707" y="5267"/>
                  </a:lnTo>
                  <a:lnTo>
                    <a:pt x="5624" y="5660"/>
                  </a:lnTo>
                  <a:lnTo>
                    <a:pt x="5435" y="5660"/>
                  </a:lnTo>
                  <a:lnTo>
                    <a:pt x="5517" y="5273"/>
                  </a:lnTo>
                  <a:lnTo>
                    <a:pt x="5521" y="5257"/>
                  </a:lnTo>
                  <a:lnTo>
                    <a:pt x="5524" y="5235"/>
                  </a:lnTo>
                  <a:lnTo>
                    <a:pt x="5524" y="5224"/>
                  </a:lnTo>
                  <a:lnTo>
                    <a:pt x="5525" y="5213"/>
                  </a:lnTo>
                  <a:lnTo>
                    <a:pt x="5524" y="5201"/>
                  </a:lnTo>
                  <a:lnTo>
                    <a:pt x="5522" y="5188"/>
                  </a:lnTo>
                  <a:lnTo>
                    <a:pt x="5519" y="5177"/>
                  </a:lnTo>
                  <a:lnTo>
                    <a:pt x="5514" y="5167"/>
                  </a:lnTo>
                  <a:lnTo>
                    <a:pt x="5511" y="5162"/>
                  </a:lnTo>
                  <a:lnTo>
                    <a:pt x="5508" y="5158"/>
                  </a:lnTo>
                  <a:lnTo>
                    <a:pt x="5504" y="5153"/>
                  </a:lnTo>
                  <a:lnTo>
                    <a:pt x="5500" y="5149"/>
                  </a:lnTo>
                  <a:lnTo>
                    <a:pt x="5494" y="5146"/>
                  </a:lnTo>
                  <a:lnTo>
                    <a:pt x="5488" y="5142"/>
                  </a:lnTo>
                  <a:lnTo>
                    <a:pt x="5482" y="5139"/>
                  </a:lnTo>
                  <a:lnTo>
                    <a:pt x="5475" y="5137"/>
                  </a:lnTo>
                  <a:lnTo>
                    <a:pt x="5468" y="5135"/>
                  </a:lnTo>
                  <a:lnTo>
                    <a:pt x="5460" y="5134"/>
                  </a:lnTo>
                  <a:lnTo>
                    <a:pt x="5451" y="5133"/>
                  </a:lnTo>
                  <a:lnTo>
                    <a:pt x="5442" y="5133"/>
                  </a:lnTo>
                  <a:lnTo>
                    <a:pt x="5430" y="5133"/>
                  </a:lnTo>
                  <a:lnTo>
                    <a:pt x="5420" y="5134"/>
                  </a:lnTo>
                  <a:lnTo>
                    <a:pt x="5409" y="5136"/>
                  </a:lnTo>
                  <a:lnTo>
                    <a:pt x="5398" y="5139"/>
                  </a:lnTo>
                  <a:lnTo>
                    <a:pt x="5387" y="5143"/>
                  </a:lnTo>
                  <a:lnTo>
                    <a:pt x="5375" y="5148"/>
                  </a:lnTo>
                  <a:lnTo>
                    <a:pt x="5364" y="5153"/>
                  </a:lnTo>
                  <a:lnTo>
                    <a:pt x="5354" y="5160"/>
                  </a:lnTo>
                  <a:lnTo>
                    <a:pt x="5344" y="5169"/>
                  </a:lnTo>
                  <a:lnTo>
                    <a:pt x="5334" y="5178"/>
                  </a:lnTo>
                  <a:lnTo>
                    <a:pt x="5324" y="5189"/>
                  </a:lnTo>
                  <a:lnTo>
                    <a:pt x="5315" y="5202"/>
                  </a:lnTo>
                  <a:lnTo>
                    <a:pt x="5308" y="5215"/>
                  </a:lnTo>
                  <a:lnTo>
                    <a:pt x="5301" y="5230"/>
                  </a:lnTo>
                  <a:lnTo>
                    <a:pt x="5296" y="5246"/>
                  </a:lnTo>
                  <a:lnTo>
                    <a:pt x="5291" y="5265"/>
                  </a:lnTo>
                  <a:lnTo>
                    <a:pt x="5208" y="5660"/>
                  </a:lnTo>
                  <a:lnTo>
                    <a:pt x="5017" y="5660"/>
                  </a:lnTo>
                  <a:lnTo>
                    <a:pt x="5212" y="4736"/>
                  </a:lnTo>
                  <a:close/>
                  <a:moveTo>
                    <a:pt x="5857" y="5173"/>
                  </a:moveTo>
                  <a:lnTo>
                    <a:pt x="5859" y="5158"/>
                  </a:lnTo>
                  <a:lnTo>
                    <a:pt x="5863" y="5140"/>
                  </a:lnTo>
                  <a:lnTo>
                    <a:pt x="5866" y="5117"/>
                  </a:lnTo>
                  <a:lnTo>
                    <a:pt x="5870" y="5094"/>
                  </a:lnTo>
                  <a:lnTo>
                    <a:pt x="5874" y="5070"/>
                  </a:lnTo>
                  <a:lnTo>
                    <a:pt x="5877" y="5047"/>
                  </a:lnTo>
                  <a:lnTo>
                    <a:pt x="5880" y="5027"/>
                  </a:lnTo>
                  <a:lnTo>
                    <a:pt x="5882" y="5011"/>
                  </a:lnTo>
                  <a:lnTo>
                    <a:pt x="6061" y="5011"/>
                  </a:lnTo>
                  <a:lnTo>
                    <a:pt x="6038" y="5135"/>
                  </a:lnTo>
                  <a:lnTo>
                    <a:pt x="6052" y="5113"/>
                  </a:lnTo>
                  <a:lnTo>
                    <a:pt x="6071" y="5091"/>
                  </a:lnTo>
                  <a:lnTo>
                    <a:pt x="6081" y="5080"/>
                  </a:lnTo>
                  <a:lnTo>
                    <a:pt x="6092" y="5070"/>
                  </a:lnTo>
                  <a:lnTo>
                    <a:pt x="6104" y="5059"/>
                  </a:lnTo>
                  <a:lnTo>
                    <a:pt x="6118" y="5049"/>
                  </a:lnTo>
                  <a:lnTo>
                    <a:pt x="6133" y="5040"/>
                  </a:lnTo>
                  <a:lnTo>
                    <a:pt x="6149" y="5032"/>
                  </a:lnTo>
                  <a:lnTo>
                    <a:pt x="6167" y="5025"/>
                  </a:lnTo>
                  <a:lnTo>
                    <a:pt x="6188" y="5019"/>
                  </a:lnTo>
                  <a:lnTo>
                    <a:pt x="6209" y="5014"/>
                  </a:lnTo>
                  <a:lnTo>
                    <a:pt x="6233" y="5011"/>
                  </a:lnTo>
                  <a:lnTo>
                    <a:pt x="6258" y="5010"/>
                  </a:lnTo>
                  <a:lnTo>
                    <a:pt x="6286" y="5010"/>
                  </a:lnTo>
                  <a:lnTo>
                    <a:pt x="6249" y="5180"/>
                  </a:lnTo>
                  <a:lnTo>
                    <a:pt x="6232" y="5179"/>
                  </a:lnTo>
                  <a:lnTo>
                    <a:pt x="6215" y="5178"/>
                  </a:lnTo>
                  <a:lnTo>
                    <a:pt x="6200" y="5178"/>
                  </a:lnTo>
                  <a:lnTo>
                    <a:pt x="6186" y="5179"/>
                  </a:lnTo>
                  <a:lnTo>
                    <a:pt x="6171" y="5180"/>
                  </a:lnTo>
                  <a:lnTo>
                    <a:pt x="6158" y="5181"/>
                  </a:lnTo>
                  <a:lnTo>
                    <a:pt x="6146" y="5183"/>
                  </a:lnTo>
                  <a:lnTo>
                    <a:pt x="6135" y="5186"/>
                  </a:lnTo>
                  <a:lnTo>
                    <a:pt x="6124" y="5189"/>
                  </a:lnTo>
                  <a:lnTo>
                    <a:pt x="6113" y="5194"/>
                  </a:lnTo>
                  <a:lnTo>
                    <a:pt x="6104" y="5198"/>
                  </a:lnTo>
                  <a:lnTo>
                    <a:pt x="6095" y="5202"/>
                  </a:lnTo>
                  <a:lnTo>
                    <a:pt x="6087" y="5207"/>
                  </a:lnTo>
                  <a:lnTo>
                    <a:pt x="6079" y="5212"/>
                  </a:lnTo>
                  <a:lnTo>
                    <a:pt x="6072" y="5218"/>
                  </a:lnTo>
                  <a:lnTo>
                    <a:pt x="6066" y="5224"/>
                  </a:lnTo>
                  <a:lnTo>
                    <a:pt x="6060" y="5230"/>
                  </a:lnTo>
                  <a:lnTo>
                    <a:pt x="6053" y="5236"/>
                  </a:lnTo>
                  <a:lnTo>
                    <a:pt x="6048" y="5243"/>
                  </a:lnTo>
                  <a:lnTo>
                    <a:pt x="6044" y="5250"/>
                  </a:lnTo>
                  <a:lnTo>
                    <a:pt x="6035" y="5265"/>
                  </a:lnTo>
                  <a:lnTo>
                    <a:pt x="6028" y="5280"/>
                  </a:lnTo>
                  <a:lnTo>
                    <a:pt x="6023" y="5295"/>
                  </a:lnTo>
                  <a:lnTo>
                    <a:pt x="6018" y="5311"/>
                  </a:lnTo>
                  <a:lnTo>
                    <a:pt x="6014" y="5327"/>
                  </a:lnTo>
                  <a:lnTo>
                    <a:pt x="6011" y="5343"/>
                  </a:lnTo>
                  <a:lnTo>
                    <a:pt x="5942" y="5660"/>
                  </a:lnTo>
                  <a:lnTo>
                    <a:pt x="5753" y="5660"/>
                  </a:lnTo>
                  <a:lnTo>
                    <a:pt x="5857" y="5173"/>
                  </a:lnTo>
                  <a:close/>
                  <a:moveTo>
                    <a:pt x="6681" y="4998"/>
                  </a:moveTo>
                  <a:lnTo>
                    <a:pt x="6702" y="4998"/>
                  </a:lnTo>
                  <a:lnTo>
                    <a:pt x="6722" y="5000"/>
                  </a:lnTo>
                  <a:lnTo>
                    <a:pt x="6742" y="5002"/>
                  </a:lnTo>
                  <a:lnTo>
                    <a:pt x="6761" y="5006"/>
                  </a:lnTo>
                  <a:lnTo>
                    <a:pt x="6778" y="5010"/>
                  </a:lnTo>
                  <a:lnTo>
                    <a:pt x="6795" y="5014"/>
                  </a:lnTo>
                  <a:lnTo>
                    <a:pt x="6811" y="5020"/>
                  </a:lnTo>
                  <a:lnTo>
                    <a:pt x="6826" y="5026"/>
                  </a:lnTo>
                  <a:lnTo>
                    <a:pt x="6840" y="5033"/>
                  </a:lnTo>
                  <a:lnTo>
                    <a:pt x="6854" y="5041"/>
                  </a:lnTo>
                  <a:lnTo>
                    <a:pt x="6866" y="5049"/>
                  </a:lnTo>
                  <a:lnTo>
                    <a:pt x="6877" y="5058"/>
                  </a:lnTo>
                  <a:lnTo>
                    <a:pt x="6888" y="5068"/>
                  </a:lnTo>
                  <a:lnTo>
                    <a:pt x="6897" y="5078"/>
                  </a:lnTo>
                  <a:lnTo>
                    <a:pt x="6907" y="5089"/>
                  </a:lnTo>
                  <a:lnTo>
                    <a:pt x="6915" y="5100"/>
                  </a:lnTo>
                  <a:lnTo>
                    <a:pt x="6922" y="5112"/>
                  </a:lnTo>
                  <a:lnTo>
                    <a:pt x="6929" y="5124"/>
                  </a:lnTo>
                  <a:lnTo>
                    <a:pt x="6935" y="5138"/>
                  </a:lnTo>
                  <a:lnTo>
                    <a:pt x="6940" y="5151"/>
                  </a:lnTo>
                  <a:lnTo>
                    <a:pt x="6944" y="5164"/>
                  </a:lnTo>
                  <a:lnTo>
                    <a:pt x="6947" y="5178"/>
                  </a:lnTo>
                  <a:lnTo>
                    <a:pt x="6950" y="5194"/>
                  </a:lnTo>
                  <a:lnTo>
                    <a:pt x="6952" y="5208"/>
                  </a:lnTo>
                  <a:lnTo>
                    <a:pt x="6953" y="5223"/>
                  </a:lnTo>
                  <a:lnTo>
                    <a:pt x="6954" y="5239"/>
                  </a:lnTo>
                  <a:lnTo>
                    <a:pt x="6954" y="5255"/>
                  </a:lnTo>
                  <a:lnTo>
                    <a:pt x="6953" y="5271"/>
                  </a:lnTo>
                  <a:lnTo>
                    <a:pt x="6952" y="5287"/>
                  </a:lnTo>
                  <a:lnTo>
                    <a:pt x="6950" y="5303"/>
                  </a:lnTo>
                  <a:lnTo>
                    <a:pt x="6947" y="5321"/>
                  </a:lnTo>
                  <a:lnTo>
                    <a:pt x="6944" y="5337"/>
                  </a:lnTo>
                  <a:lnTo>
                    <a:pt x="6940" y="5354"/>
                  </a:lnTo>
                  <a:lnTo>
                    <a:pt x="6936" y="5370"/>
                  </a:lnTo>
                  <a:lnTo>
                    <a:pt x="6930" y="5388"/>
                  </a:lnTo>
                  <a:lnTo>
                    <a:pt x="6925" y="5404"/>
                  </a:lnTo>
                  <a:lnTo>
                    <a:pt x="6919" y="5420"/>
                  </a:lnTo>
                  <a:lnTo>
                    <a:pt x="6912" y="5436"/>
                  </a:lnTo>
                  <a:lnTo>
                    <a:pt x="6903" y="5452"/>
                  </a:lnTo>
                  <a:lnTo>
                    <a:pt x="6896" y="5468"/>
                  </a:lnTo>
                  <a:lnTo>
                    <a:pt x="6887" y="5483"/>
                  </a:lnTo>
                  <a:lnTo>
                    <a:pt x="6878" y="5497"/>
                  </a:lnTo>
                  <a:lnTo>
                    <a:pt x="6868" y="5512"/>
                  </a:lnTo>
                  <a:lnTo>
                    <a:pt x="6858" y="5526"/>
                  </a:lnTo>
                  <a:lnTo>
                    <a:pt x="6846" y="5540"/>
                  </a:lnTo>
                  <a:lnTo>
                    <a:pt x="6835" y="5553"/>
                  </a:lnTo>
                  <a:lnTo>
                    <a:pt x="6823" y="5565"/>
                  </a:lnTo>
                  <a:lnTo>
                    <a:pt x="6811" y="5578"/>
                  </a:lnTo>
                  <a:lnTo>
                    <a:pt x="6798" y="5590"/>
                  </a:lnTo>
                  <a:lnTo>
                    <a:pt x="6783" y="5601"/>
                  </a:lnTo>
                  <a:lnTo>
                    <a:pt x="6769" y="5611"/>
                  </a:lnTo>
                  <a:lnTo>
                    <a:pt x="6754" y="5621"/>
                  </a:lnTo>
                  <a:lnTo>
                    <a:pt x="6739" y="5630"/>
                  </a:lnTo>
                  <a:lnTo>
                    <a:pt x="6722" y="5640"/>
                  </a:lnTo>
                  <a:lnTo>
                    <a:pt x="6706" y="5647"/>
                  </a:lnTo>
                  <a:lnTo>
                    <a:pt x="6689" y="5655"/>
                  </a:lnTo>
                  <a:lnTo>
                    <a:pt x="6670" y="5661"/>
                  </a:lnTo>
                  <a:lnTo>
                    <a:pt x="6652" y="5667"/>
                  </a:lnTo>
                  <a:lnTo>
                    <a:pt x="6633" y="5671"/>
                  </a:lnTo>
                  <a:lnTo>
                    <a:pt x="6613" y="5675"/>
                  </a:lnTo>
                  <a:lnTo>
                    <a:pt x="6593" y="5678"/>
                  </a:lnTo>
                  <a:lnTo>
                    <a:pt x="6573" y="5681"/>
                  </a:lnTo>
                  <a:lnTo>
                    <a:pt x="6551" y="5682"/>
                  </a:lnTo>
                  <a:lnTo>
                    <a:pt x="6530" y="5683"/>
                  </a:lnTo>
                  <a:lnTo>
                    <a:pt x="6513" y="5682"/>
                  </a:lnTo>
                  <a:lnTo>
                    <a:pt x="6496" y="5681"/>
                  </a:lnTo>
                  <a:lnTo>
                    <a:pt x="6480" y="5680"/>
                  </a:lnTo>
                  <a:lnTo>
                    <a:pt x="6464" y="5677"/>
                  </a:lnTo>
                  <a:lnTo>
                    <a:pt x="6448" y="5674"/>
                  </a:lnTo>
                  <a:lnTo>
                    <a:pt x="6433" y="5671"/>
                  </a:lnTo>
                  <a:lnTo>
                    <a:pt x="6419" y="5667"/>
                  </a:lnTo>
                  <a:lnTo>
                    <a:pt x="6405" y="5662"/>
                  </a:lnTo>
                  <a:lnTo>
                    <a:pt x="6391" y="5656"/>
                  </a:lnTo>
                  <a:lnTo>
                    <a:pt x="6378" y="5650"/>
                  </a:lnTo>
                  <a:lnTo>
                    <a:pt x="6366" y="5643"/>
                  </a:lnTo>
                  <a:lnTo>
                    <a:pt x="6354" y="5635"/>
                  </a:lnTo>
                  <a:lnTo>
                    <a:pt x="6343" y="5626"/>
                  </a:lnTo>
                  <a:lnTo>
                    <a:pt x="6332" y="5617"/>
                  </a:lnTo>
                  <a:lnTo>
                    <a:pt x="6322" y="5608"/>
                  </a:lnTo>
                  <a:lnTo>
                    <a:pt x="6313" y="5598"/>
                  </a:lnTo>
                  <a:lnTo>
                    <a:pt x="6304" y="5587"/>
                  </a:lnTo>
                  <a:lnTo>
                    <a:pt x="6297" y="5575"/>
                  </a:lnTo>
                  <a:lnTo>
                    <a:pt x="6290" y="5562"/>
                  </a:lnTo>
                  <a:lnTo>
                    <a:pt x="6282" y="5550"/>
                  </a:lnTo>
                  <a:lnTo>
                    <a:pt x="6277" y="5536"/>
                  </a:lnTo>
                  <a:lnTo>
                    <a:pt x="6272" y="5522"/>
                  </a:lnTo>
                  <a:lnTo>
                    <a:pt x="6268" y="5507"/>
                  </a:lnTo>
                  <a:lnTo>
                    <a:pt x="6265" y="5491"/>
                  </a:lnTo>
                  <a:lnTo>
                    <a:pt x="6263" y="5475"/>
                  </a:lnTo>
                  <a:lnTo>
                    <a:pt x="6261" y="5458"/>
                  </a:lnTo>
                  <a:lnTo>
                    <a:pt x="6261" y="5440"/>
                  </a:lnTo>
                  <a:lnTo>
                    <a:pt x="6261" y="5422"/>
                  </a:lnTo>
                  <a:lnTo>
                    <a:pt x="6262" y="5404"/>
                  </a:lnTo>
                  <a:lnTo>
                    <a:pt x="6264" y="5384"/>
                  </a:lnTo>
                  <a:lnTo>
                    <a:pt x="6267" y="5364"/>
                  </a:lnTo>
                  <a:lnTo>
                    <a:pt x="6271" y="5343"/>
                  </a:lnTo>
                  <a:lnTo>
                    <a:pt x="6278" y="5313"/>
                  </a:lnTo>
                  <a:lnTo>
                    <a:pt x="6288" y="5283"/>
                  </a:lnTo>
                  <a:lnTo>
                    <a:pt x="6294" y="5268"/>
                  </a:lnTo>
                  <a:lnTo>
                    <a:pt x="6300" y="5253"/>
                  </a:lnTo>
                  <a:lnTo>
                    <a:pt x="6306" y="5238"/>
                  </a:lnTo>
                  <a:lnTo>
                    <a:pt x="6313" y="5223"/>
                  </a:lnTo>
                  <a:lnTo>
                    <a:pt x="6321" y="5208"/>
                  </a:lnTo>
                  <a:lnTo>
                    <a:pt x="6329" y="5194"/>
                  </a:lnTo>
                  <a:lnTo>
                    <a:pt x="6338" y="5179"/>
                  </a:lnTo>
                  <a:lnTo>
                    <a:pt x="6348" y="5165"/>
                  </a:lnTo>
                  <a:lnTo>
                    <a:pt x="6358" y="5151"/>
                  </a:lnTo>
                  <a:lnTo>
                    <a:pt x="6369" y="5138"/>
                  </a:lnTo>
                  <a:lnTo>
                    <a:pt x="6380" y="5124"/>
                  </a:lnTo>
                  <a:lnTo>
                    <a:pt x="6392" y="5112"/>
                  </a:lnTo>
                  <a:lnTo>
                    <a:pt x="6405" y="5100"/>
                  </a:lnTo>
                  <a:lnTo>
                    <a:pt x="6418" y="5088"/>
                  </a:lnTo>
                  <a:lnTo>
                    <a:pt x="6432" y="5077"/>
                  </a:lnTo>
                  <a:lnTo>
                    <a:pt x="6447" y="5067"/>
                  </a:lnTo>
                  <a:lnTo>
                    <a:pt x="6463" y="5056"/>
                  </a:lnTo>
                  <a:lnTo>
                    <a:pt x="6479" y="5047"/>
                  </a:lnTo>
                  <a:lnTo>
                    <a:pt x="6495" y="5038"/>
                  </a:lnTo>
                  <a:lnTo>
                    <a:pt x="6514" y="5030"/>
                  </a:lnTo>
                  <a:lnTo>
                    <a:pt x="6531" y="5023"/>
                  </a:lnTo>
                  <a:lnTo>
                    <a:pt x="6550" y="5017"/>
                  </a:lnTo>
                  <a:lnTo>
                    <a:pt x="6570" y="5012"/>
                  </a:lnTo>
                  <a:lnTo>
                    <a:pt x="6591" y="5007"/>
                  </a:lnTo>
                  <a:lnTo>
                    <a:pt x="6611" y="5004"/>
                  </a:lnTo>
                  <a:lnTo>
                    <a:pt x="6634" y="5000"/>
                  </a:lnTo>
                  <a:lnTo>
                    <a:pt x="6656" y="4998"/>
                  </a:lnTo>
                  <a:lnTo>
                    <a:pt x="6681" y="4998"/>
                  </a:lnTo>
                  <a:close/>
                  <a:moveTo>
                    <a:pt x="6564" y="5551"/>
                  </a:moveTo>
                  <a:lnTo>
                    <a:pt x="6580" y="5550"/>
                  </a:lnTo>
                  <a:lnTo>
                    <a:pt x="6595" y="5548"/>
                  </a:lnTo>
                  <a:lnTo>
                    <a:pt x="6609" y="5545"/>
                  </a:lnTo>
                  <a:lnTo>
                    <a:pt x="6624" y="5540"/>
                  </a:lnTo>
                  <a:lnTo>
                    <a:pt x="6637" y="5534"/>
                  </a:lnTo>
                  <a:lnTo>
                    <a:pt x="6650" y="5526"/>
                  </a:lnTo>
                  <a:lnTo>
                    <a:pt x="6663" y="5517"/>
                  </a:lnTo>
                  <a:lnTo>
                    <a:pt x="6675" y="5504"/>
                  </a:lnTo>
                  <a:lnTo>
                    <a:pt x="6687" y="5490"/>
                  </a:lnTo>
                  <a:lnTo>
                    <a:pt x="6698" y="5475"/>
                  </a:lnTo>
                  <a:lnTo>
                    <a:pt x="6708" y="5457"/>
                  </a:lnTo>
                  <a:lnTo>
                    <a:pt x="6718" y="5436"/>
                  </a:lnTo>
                  <a:lnTo>
                    <a:pt x="6727" y="5413"/>
                  </a:lnTo>
                  <a:lnTo>
                    <a:pt x="6737" y="5388"/>
                  </a:lnTo>
                  <a:lnTo>
                    <a:pt x="6745" y="5359"/>
                  </a:lnTo>
                  <a:lnTo>
                    <a:pt x="6752" y="5329"/>
                  </a:lnTo>
                  <a:lnTo>
                    <a:pt x="6755" y="5312"/>
                  </a:lnTo>
                  <a:lnTo>
                    <a:pt x="6758" y="5296"/>
                  </a:lnTo>
                  <a:lnTo>
                    <a:pt x="6760" y="5279"/>
                  </a:lnTo>
                  <a:lnTo>
                    <a:pt x="6762" y="5262"/>
                  </a:lnTo>
                  <a:lnTo>
                    <a:pt x="6762" y="5244"/>
                  </a:lnTo>
                  <a:lnTo>
                    <a:pt x="6762" y="5227"/>
                  </a:lnTo>
                  <a:lnTo>
                    <a:pt x="6760" y="5211"/>
                  </a:lnTo>
                  <a:lnTo>
                    <a:pt x="6756" y="5196"/>
                  </a:lnTo>
                  <a:lnTo>
                    <a:pt x="6754" y="5187"/>
                  </a:lnTo>
                  <a:lnTo>
                    <a:pt x="6751" y="5180"/>
                  </a:lnTo>
                  <a:lnTo>
                    <a:pt x="6748" y="5174"/>
                  </a:lnTo>
                  <a:lnTo>
                    <a:pt x="6744" y="5167"/>
                  </a:lnTo>
                  <a:lnTo>
                    <a:pt x="6740" y="5161"/>
                  </a:lnTo>
                  <a:lnTo>
                    <a:pt x="6734" y="5155"/>
                  </a:lnTo>
                  <a:lnTo>
                    <a:pt x="6729" y="5150"/>
                  </a:lnTo>
                  <a:lnTo>
                    <a:pt x="6723" y="5145"/>
                  </a:lnTo>
                  <a:lnTo>
                    <a:pt x="6717" y="5141"/>
                  </a:lnTo>
                  <a:lnTo>
                    <a:pt x="6710" y="5137"/>
                  </a:lnTo>
                  <a:lnTo>
                    <a:pt x="6702" y="5134"/>
                  </a:lnTo>
                  <a:lnTo>
                    <a:pt x="6694" y="5131"/>
                  </a:lnTo>
                  <a:lnTo>
                    <a:pt x="6685" y="5127"/>
                  </a:lnTo>
                  <a:lnTo>
                    <a:pt x="6674" y="5126"/>
                  </a:lnTo>
                  <a:lnTo>
                    <a:pt x="6664" y="5125"/>
                  </a:lnTo>
                  <a:lnTo>
                    <a:pt x="6653" y="5125"/>
                  </a:lnTo>
                  <a:lnTo>
                    <a:pt x="6640" y="5125"/>
                  </a:lnTo>
                  <a:lnTo>
                    <a:pt x="6628" y="5126"/>
                  </a:lnTo>
                  <a:lnTo>
                    <a:pt x="6616" y="5129"/>
                  </a:lnTo>
                  <a:lnTo>
                    <a:pt x="6605" y="5132"/>
                  </a:lnTo>
                  <a:lnTo>
                    <a:pt x="6595" y="5136"/>
                  </a:lnTo>
                  <a:lnTo>
                    <a:pt x="6585" y="5140"/>
                  </a:lnTo>
                  <a:lnTo>
                    <a:pt x="6576" y="5145"/>
                  </a:lnTo>
                  <a:lnTo>
                    <a:pt x="6567" y="5151"/>
                  </a:lnTo>
                  <a:lnTo>
                    <a:pt x="6558" y="5157"/>
                  </a:lnTo>
                  <a:lnTo>
                    <a:pt x="6550" y="5164"/>
                  </a:lnTo>
                  <a:lnTo>
                    <a:pt x="6543" y="5171"/>
                  </a:lnTo>
                  <a:lnTo>
                    <a:pt x="6536" y="5178"/>
                  </a:lnTo>
                  <a:lnTo>
                    <a:pt x="6523" y="5195"/>
                  </a:lnTo>
                  <a:lnTo>
                    <a:pt x="6512" y="5212"/>
                  </a:lnTo>
                  <a:lnTo>
                    <a:pt x="6502" y="5230"/>
                  </a:lnTo>
                  <a:lnTo>
                    <a:pt x="6493" y="5248"/>
                  </a:lnTo>
                  <a:lnTo>
                    <a:pt x="6486" y="5267"/>
                  </a:lnTo>
                  <a:lnTo>
                    <a:pt x="6481" y="5285"/>
                  </a:lnTo>
                  <a:lnTo>
                    <a:pt x="6472" y="5318"/>
                  </a:lnTo>
                  <a:lnTo>
                    <a:pt x="6466" y="5344"/>
                  </a:lnTo>
                  <a:lnTo>
                    <a:pt x="6461" y="5370"/>
                  </a:lnTo>
                  <a:lnTo>
                    <a:pt x="6458" y="5395"/>
                  </a:lnTo>
                  <a:lnTo>
                    <a:pt x="6456" y="5417"/>
                  </a:lnTo>
                  <a:lnTo>
                    <a:pt x="6456" y="5437"/>
                  </a:lnTo>
                  <a:lnTo>
                    <a:pt x="6457" y="5456"/>
                  </a:lnTo>
                  <a:lnTo>
                    <a:pt x="6459" y="5473"/>
                  </a:lnTo>
                  <a:lnTo>
                    <a:pt x="6463" y="5488"/>
                  </a:lnTo>
                  <a:lnTo>
                    <a:pt x="6469" y="5501"/>
                  </a:lnTo>
                  <a:lnTo>
                    <a:pt x="6472" y="5508"/>
                  </a:lnTo>
                  <a:lnTo>
                    <a:pt x="6475" y="5514"/>
                  </a:lnTo>
                  <a:lnTo>
                    <a:pt x="6479" y="5519"/>
                  </a:lnTo>
                  <a:lnTo>
                    <a:pt x="6484" y="5524"/>
                  </a:lnTo>
                  <a:lnTo>
                    <a:pt x="6488" y="5528"/>
                  </a:lnTo>
                  <a:lnTo>
                    <a:pt x="6493" y="5532"/>
                  </a:lnTo>
                  <a:lnTo>
                    <a:pt x="6499" y="5536"/>
                  </a:lnTo>
                  <a:lnTo>
                    <a:pt x="6505" y="5539"/>
                  </a:lnTo>
                  <a:lnTo>
                    <a:pt x="6518" y="5544"/>
                  </a:lnTo>
                  <a:lnTo>
                    <a:pt x="6532" y="5548"/>
                  </a:lnTo>
                  <a:lnTo>
                    <a:pt x="6547" y="5550"/>
                  </a:lnTo>
                  <a:lnTo>
                    <a:pt x="6564" y="5551"/>
                  </a:lnTo>
                  <a:close/>
                  <a:moveTo>
                    <a:pt x="7322" y="5014"/>
                  </a:moveTo>
                  <a:lnTo>
                    <a:pt x="7239" y="5399"/>
                  </a:lnTo>
                  <a:lnTo>
                    <a:pt x="7235" y="5421"/>
                  </a:lnTo>
                  <a:lnTo>
                    <a:pt x="7231" y="5445"/>
                  </a:lnTo>
                  <a:lnTo>
                    <a:pt x="7230" y="5457"/>
                  </a:lnTo>
                  <a:lnTo>
                    <a:pt x="7230" y="5469"/>
                  </a:lnTo>
                  <a:lnTo>
                    <a:pt x="7231" y="5480"/>
                  </a:lnTo>
                  <a:lnTo>
                    <a:pt x="7233" y="5491"/>
                  </a:lnTo>
                  <a:lnTo>
                    <a:pt x="7236" y="5501"/>
                  </a:lnTo>
                  <a:lnTo>
                    <a:pt x="7241" y="5511"/>
                  </a:lnTo>
                  <a:lnTo>
                    <a:pt x="7244" y="5515"/>
                  </a:lnTo>
                  <a:lnTo>
                    <a:pt x="7248" y="5519"/>
                  </a:lnTo>
                  <a:lnTo>
                    <a:pt x="7252" y="5523"/>
                  </a:lnTo>
                  <a:lnTo>
                    <a:pt x="7256" y="5527"/>
                  </a:lnTo>
                  <a:lnTo>
                    <a:pt x="7261" y="5530"/>
                  </a:lnTo>
                  <a:lnTo>
                    <a:pt x="7266" y="5532"/>
                  </a:lnTo>
                  <a:lnTo>
                    <a:pt x="7272" y="5535"/>
                  </a:lnTo>
                  <a:lnTo>
                    <a:pt x="7279" y="5537"/>
                  </a:lnTo>
                  <a:lnTo>
                    <a:pt x="7286" y="5538"/>
                  </a:lnTo>
                  <a:lnTo>
                    <a:pt x="7294" y="5540"/>
                  </a:lnTo>
                  <a:lnTo>
                    <a:pt x="7303" y="5540"/>
                  </a:lnTo>
                  <a:lnTo>
                    <a:pt x="7312" y="5540"/>
                  </a:lnTo>
                  <a:lnTo>
                    <a:pt x="7323" y="5540"/>
                  </a:lnTo>
                  <a:lnTo>
                    <a:pt x="7333" y="5539"/>
                  </a:lnTo>
                  <a:lnTo>
                    <a:pt x="7343" y="5538"/>
                  </a:lnTo>
                  <a:lnTo>
                    <a:pt x="7353" y="5536"/>
                  </a:lnTo>
                  <a:lnTo>
                    <a:pt x="7362" y="5534"/>
                  </a:lnTo>
                  <a:lnTo>
                    <a:pt x="7371" y="5532"/>
                  </a:lnTo>
                  <a:lnTo>
                    <a:pt x="7378" y="5528"/>
                  </a:lnTo>
                  <a:lnTo>
                    <a:pt x="7386" y="5525"/>
                  </a:lnTo>
                  <a:lnTo>
                    <a:pt x="7393" y="5521"/>
                  </a:lnTo>
                  <a:lnTo>
                    <a:pt x="7399" y="5517"/>
                  </a:lnTo>
                  <a:lnTo>
                    <a:pt x="7405" y="5512"/>
                  </a:lnTo>
                  <a:lnTo>
                    <a:pt x="7411" y="5507"/>
                  </a:lnTo>
                  <a:lnTo>
                    <a:pt x="7422" y="5494"/>
                  </a:lnTo>
                  <a:lnTo>
                    <a:pt x="7431" y="5482"/>
                  </a:lnTo>
                  <a:lnTo>
                    <a:pt x="7439" y="5468"/>
                  </a:lnTo>
                  <a:lnTo>
                    <a:pt x="7446" y="5452"/>
                  </a:lnTo>
                  <a:lnTo>
                    <a:pt x="7452" y="5435"/>
                  </a:lnTo>
                  <a:lnTo>
                    <a:pt x="7457" y="5418"/>
                  </a:lnTo>
                  <a:lnTo>
                    <a:pt x="7467" y="5381"/>
                  </a:lnTo>
                  <a:lnTo>
                    <a:pt x="7476" y="5340"/>
                  </a:lnTo>
                  <a:lnTo>
                    <a:pt x="7545" y="5014"/>
                  </a:lnTo>
                  <a:lnTo>
                    <a:pt x="7740" y="5014"/>
                  </a:lnTo>
                  <a:lnTo>
                    <a:pt x="7651" y="5438"/>
                  </a:lnTo>
                  <a:lnTo>
                    <a:pt x="7642" y="5486"/>
                  </a:lnTo>
                  <a:lnTo>
                    <a:pt x="7634" y="5523"/>
                  </a:lnTo>
                  <a:lnTo>
                    <a:pt x="7628" y="5551"/>
                  </a:lnTo>
                  <a:lnTo>
                    <a:pt x="7624" y="5572"/>
                  </a:lnTo>
                  <a:lnTo>
                    <a:pt x="7622" y="5587"/>
                  </a:lnTo>
                  <a:lnTo>
                    <a:pt x="7620" y="5598"/>
                  </a:lnTo>
                  <a:lnTo>
                    <a:pt x="7619" y="5606"/>
                  </a:lnTo>
                  <a:lnTo>
                    <a:pt x="7617" y="5612"/>
                  </a:lnTo>
                  <a:lnTo>
                    <a:pt x="7615" y="5624"/>
                  </a:lnTo>
                  <a:lnTo>
                    <a:pt x="7614" y="5636"/>
                  </a:lnTo>
                  <a:lnTo>
                    <a:pt x="7613" y="5648"/>
                  </a:lnTo>
                  <a:lnTo>
                    <a:pt x="7612" y="5660"/>
                  </a:lnTo>
                  <a:lnTo>
                    <a:pt x="7427" y="5660"/>
                  </a:lnTo>
                  <a:lnTo>
                    <a:pt x="7438" y="5574"/>
                  </a:lnTo>
                  <a:lnTo>
                    <a:pt x="7427" y="5587"/>
                  </a:lnTo>
                  <a:lnTo>
                    <a:pt x="7413" y="5602"/>
                  </a:lnTo>
                  <a:lnTo>
                    <a:pt x="7403" y="5610"/>
                  </a:lnTo>
                  <a:lnTo>
                    <a:pt x="7393" y="5618"/>
                  </a:lnTo>
                  <a:lnTo>
                    <a:pt x="7382" y="5627"/>
                  </a:lnTo>
                  <a:lnTo>
                    <a:pt x="7369" y="5636"/>
                  </a:lnTo>
                  <a:lnTo>
                    <a:pt x="7356" y="5644"/>
                  </a:lnTo>
                  <a:lnTo>
                    <a:pt x="7340" y="5651"/>
                  </a:lnTo>
                  <a:lnTo>
                    <a:pt x="7325" y="5658"/>
                  </a:lnTo>
                  <a:lnTo>
                    <a:pt x="7308" y="5664"/>
                  </a:lnTo>
                  <a:lnTo>
                    <a:pt x="7288" y="5669"/>
                  </a:lnTo>
                  <a:lnTo>
                    <a:pt x="7269" y="5673"/>
                  </a:lnTo>
                  <a:lnTo>
                    <a:pt x="7248" y="5675"/>
                  </a:lnTo>
                  <a:lnTo>
                    <a:pt x="7225" y="5676"/>
                  </a:lnTo>
                  <a:lnTo>
                    <a:pt x="7209" y="5676"/>
                  </a:lnTo>
                  <a:lnTo>
                    <a:pt x="7194" y="5674"/>
                  </a:lnTo>
                  <a:lnTo>
                    <a:pt x="7179" y="5672"/>
                  </a:lnTo>
                  <a:lnTo>
                    <a:pt x="7165" y="5669"/>
                  </a:lnTo>
                  <a:lnTo>
                    <a:pt x="7151" y="5666"/>
                  </a:lnTo>
                  <a:lnTo>
                    <a:pt x="7138" y="5662"/>
                  </a:lnTo>
                  <a:lnTo>
                    <a:pt x="7125" y="5657"/>
                  </a:lnTo>
                  <a:lnTo>
                    <a:pt x="7114" y="5651"/>
                  </a:lnTo>
                  <a:lnTo>
                    <a:pt x="7103" y="5645"/>
                  </a:lnTo>
                  <a:lnTo>
                    <a:pt x="7094" y="5639"/>
                  </a:lnTo>
                  <a:lnTo>
                    <a:pt x="7084" y="5631"/>
                  </a:lnTo>
                  <a:lnTo>
                    <a:pt x="7076" y="5623"/>
                  </a:lnTo>
                  <a:lnTo>
                    <a:pt x="7067" y="5615"/>
                  </a:lnTo>
                  <a:lnTo>
                    <a:pt x="7061" y="5607"/>
                  </a:lnTo>
                  <a:lnTo>
                    <a:pt x="7055" y="5599"/>
                  </a:lnTo>
                  <a:lnTo>
                    <a:pt x="7050" y="5590"/>
                  </a:lnTo>
                  <a:lnTo>
                    <a:pt x="7044" y="5580"/>
                  </a:lnTo>
                  <a:lnTo>
                    <a:pt x="7040" y="5568"/>
                  </a:lnTo>
                  <a:lnTo>
                    <a:pt x="7037" y="5556"/>
                  </a:lnTo>
                  <a:lnTo>
                    <a:pt x="7035" y="5544"/>
                  </a:lnTo>
                  <a:lnTo>
                    <a:pt x="7033" y="5532"/>
                  </a:lnTo>
                  <a:lnTo>
                    <a:pt x="7032" y="5520"/>
                  </a:lnTo>
                  <a:lnTo>
                    <a:pt x="7032" y="5507"/>
                  </a:lnTo>
                  <a:lnTo>
                    <a:pt x="7033" y="5494"/>
                  </a:lnTo>
                  <a:lnTo>
                    <a:pt x="7035" y="5470"/>
                  </a:lnTo>
                  <a:lnTo>
                    <a:pt x="7038" y="5449"/>
                  </a:lnTo>
                  <a:lnTo>
                    <a:pt x="7041" y="5430"/>
                  </a:lnTo>
                  <a:lnTo>
                    <a:pt x="7044" y="5416"/>
                  </a:lnTo>
                  <a:lnTo>
                    <a:pt x="7129" y="5014"/>
                  </a:lnTo>
                  <a:lnTo>
                    <a:pt x="7322" y="5014"/>
                  </a:lnTo>
                  <a:close/>
                  <a:moveTo>
                    <a:pt x="8491" y="5017"/>
                  </a:moveTo>
                  <a:lnTo>
                    <a:pt x="8485" y="5035"/>
                  </a:lnTo>
                  <a:lnTo>
                    <a:pt x="8479" y="5053"/>
                  </a:lnTo>
                  <a:lnTo>
                    <a:pt x="8473" y="5072"/>
                  </a:lnTo>
                  <a:lnTo>
                    <a:pt x="8468" y="5091"/>
                  </a:lnTo>
                  <a:lnTo>
                    <a:pt x="8463" y="5110"/>
                  </a:lnTo>
                  <a:lnTo>
                    <a:pt x="8458" y="5131"/>
                  </a:lnTo>
                  <a:lnTo>
                    <a:pt x="8453" y="5153"/>
                  </a:lnTo>
                  <a:lnTo>
                    <a:pt x="8447" y="5176"/>
                  </a:lnTo>
                  <a:lnTo>
                    <a:pt x="8346" y="5653"/>
                  </a:lnTo>
                  <a:lnTo>
                    <a:pt x="8340" y="5674"/>
                  </a:lnTo>
                  <a:lnTo>
                    <a:pt x="8335" y="5694"/>
                  </a:lnTo>
                  <a:lnTo>
                    <a:pt x="8328" y="5715"/>
                  </a:lnTo>
                  <a:lnTo>
                    <a:pt x="8320" y="5732"/>
                  </a:lnTo>
                  <a:lnTo>
                    <a:pt x="8311" y="5749"/>
                  </a:lnTo>
                  <a:lnTo>
                    <a:pt x="8302" y="5766"/>
                  </a:lnTo>
                  <a:lnTo>
                    <a:pt x="8293" y="5781"/>
                  </a:lnTo>
                  <a:lnTo>
                    <a:pt x="8283" y="5794"/>
                  </a:lnTo>
                  <a:lnTo>
                    <a:pt x="8272" y="5807"/>
                  </a:lnTo>
                  <a:lnTo>
                    <a:pt x="8261" y="5819"/>
                  </a:lnTo>
                  <a:lnTo>
                    <a:pt x="8248" y="5831"/>
                  </a:lnTo>
                  <a:lnTo>
                    <a:pt x="8236" y="5841"/>
                  </a:lnTo>
                  <a:lnTo>
                    <a:pt x="8224" y="5850"/>
                  </a:lnTo>
                  <a:lnTo>
                    <a:pt x="8211" y="5858"/>
                  </a:lnTo>
                  <a:lnTo>
                    <a:pt x="8197" y="5866"/>
                  </a:lnTo>
                  <a:lnTo>
                    <a:pt x="8184" y="5873"/>
                  </a:lnTo>
                  <a:lnTo>
                    <a:pt x="8170" y="5879"/>
                  </a:lnTo>
                  <a:lnTo>
                    <a:pt x="8157" y="5886"/>
                  </a:lnTo>
                  <a:lnTo>
                    <a:pt x="8142" y="5891"/>
                  </a:lnTo>
                  <a:lnTo>
                    <a:pt x="8128" y="5895"/>
                  </a:lnTo>
                  <a:lnTo>
                    <a:pt x="8100" y="5902"/>
                  </a:lnTo>
                  <a:lnTo>
                    <a:pt x="8071" y="5908"/>
                  </a:lnTo>
                  <a:lnTo>
                    <a:pt x="8044" y="5911"/>
                  </a:lnTo>
                  <a:lnTo>
                    <a:pt x="8016" y="5914"/>
                  </a:lnTo>
                  <a:lnTo>
                    <a:pt x="7991" y="5915"/>
                  </a:lnTo>
                  <a:lnTo>
                    <a:pt x="7966" y="5915"/>
                  </a:lnTo>
                  <a:lnTo>
                    <a:pt x="7948" y="5915"/>
                  </a:lnTo>
                  <a:lnTo>
                    <a:pt x="7929" y="5914"/>
                  </a:lnTo>
                  <a:lnTo>
                    <a:pt x="7907" y="5913"/>
                  </a:lnTo>
                  <a:lnTo>
                    <a:pt x="7886" y="5910"/>
                  </a:lnTo>
                  <a:lnTo>
                    <a:pt x="7864" y="5906"/>
                  </a:lnTo>
                  <a:lnTo>
                    <a:pt x="7842" y="5901"/>
                  </a:lnTo>
                  <a:lnTo>
                    <a:pt x="7831" y="5898"/>
                  </a:lnTo>
                  <a:lnTo>
                    <a:pt x="7821" y="5894"/>
                  </a:lnTo>
                  <a:lnTo>
                    <a:pt x="7811" y="5890"/>
                  </a:lnTo>
                  <a:lnTo>
                    <a:pt x="7800" y="5885"/>
                  </a:lnTo>
                  <a:lnTo>
                    <a:pt x="7790" y="5879"/>
                  </a:lnTo>
                  <a:lnTo>
                    <a:pt x="7781" y="5873"/>
                  </a:lnTo>
                  <a:lnTo>
                    <a:pt x="7773" y="5866"/>
                  </a:lnTo>
                  <a:lnTo>
                    <a:pt x="7765" y="5859"/>
                  </a:lnTo>
                  <a:lnTo>
                    <a:pt x="7757" y="5851"/>
                  </a:lnTo>
                  <a:lnTo>
                    <a:pt x="7749" y="5842"/>
                  </a:lnTo>
                  <a:lnTo>
                    <a:pt x="7743" y="5833"/>
                  </a:lnTo>
                  <a:lnTo>
                    <a:pt x="7737" y="5823"/>
                  </a:lnTo>
                  <a:lnTo>
                    <a:pt x="7733" y="5811"/>
                  </a:lnTo>
                  <a:lnTo>
                    <a:pt x="7729" y="5799"/>
                  </a:lnTo>
                  <a:lnTo>
                    <a:pt x="7726" y="5786"/>
                  </a:lnTo>
                  <a:lnTo>
                    <a:pt x="7723" y="5773"/>
                  </a:lnTo>
                  <a:lnTo>
                    <a:pt x="7722" y="5757"/>
                  </a:lnTo>
                  <a:lnTo>
                    <a:pt x="7722" y="5742"/>
                  </a:lnTo>
                  <a:lnTo>
                    <a:pt x="7723" y="5725"/>
                  </a:lnTo>
                  <a:lnTo>
                    <a:pt x="7725" y="5708"/>
                  </a:lnTo>
                  <a:lnTo>
                    <a:pt x="7907" y="5708"/>
                  </a:lnTo>
                  <a:lnTo>
                    <a:pt x="7907" y="5717"/>
                  </a:lnTo>
                  <a:lnTo>
                    <a:pt x="7907" y="5730"/>
                  </a:lnTo>
                  <a:lnTo>
                    <a:pt x="7908" y="5737"/>
                  </a:lnTo>
                  <a:lnTo>
                    <a:pt x="7910" y="5744"/>
                  </a:lnTo>
                  <a:lnTo>
                    <a:pt x="7913" y="5752"/>
                  </a:lnTo>
                  <a:lnTo>
                    <a:pt x="7916" y="5760"/>
                  </a:lnTo>
                  <a:lnTo>
                    <a:pt x="7922" y="5767"/>
                  </a:lnTo>
                  <a:lnTo>
                    <a:pt x="7928" y="5774"/>
                  </a:lnTo>
                  <a:lnTo>
                    <a:pt x="7935" y="5780"/>
                  </a:lnTo>
                  <a:lnTo>
                    <a:pt x="7944" y="5786"/>
                  </a:lnTo>
                  <a:lnTo>
                    <a:pt x="7955" y="5790"/>
                  </a:lnTo>
                  <a:lnTo>
                    <a:pt x="7968" y="5794"/>
                  </a:lnTo>
                  <a:lnTo>
                    <a:pt x="7984" y="5796"/>
                  </a:lnTo>
                  <a:lnTo>
                    <a:pt x="8001" y="5796"/>
                  </a:lnTo>
                  <a:lnTo>
                    <a:pt x="8012" y="5796"/>
                  </a:lnTo>
                  <a:lnTo>
                    <a:pt x="8022" y="5795"/>
                  </a:lnTo>
                  <a:lnTo>
                    <a:pt x="8033" y="5794"/>
                  </a:lnTo>
                  <a:lnTo>
                    <a:pt x="8043" y="5791"/>
                  </a:lnTo>
                  <a:lnTo>
                    <a:pt x="8053" y="5789"/>
                  </a:lnTo>
                  <a:lnTo>
                    <a:pt x="8063" y="5785"/>
                  </a:lnTo>
                  <a:lnTo>
                    <a:pt x="8072" y="5781"/>
                  </a:lnTo>
                  <a:lnTo>
                    <a:pt x="8081" y="5776"/>
                  </a:lnTo>
                  <a:lnTo>
                    <a:pt x="8091" y="5771"/>
                  </a:lnTo>
                  <a:lnTo>
                    <a:pt x="8099" y="5764"/>
                  </a:lnTo>
                  <a:lnTo>
                    <a:pt x="8107" y="5757"/>
                  </a:lnTo>
                  <a:lnTo>
                    <a:pt x="8114" y="5749"/>
                  </a:lnTo>
                  <a:lnTo>
                    <a:pt x="8121" y="5741"/>
                  </a:lnTo>
                  <a:lnTo>
                    <a:pt x="8127" y="5732"/>
                  </a:lnTo>
                  <a:lnTo>
                    <a:pt x="8132" y="5723"/>
                  </a:lnTo>
                  <a:lnTo>
                    <a:pt x="8137" y="5712"/>
                  </a:lnTo>
                  <a:lnTo>
                    <a:pt x="8142" y="5701"/>
                  </a:lnTo>
                  <a:lnTo>
                    <a:pt x="8148" y="5689"/>
                  </a:lnTo>
                  <a:lnTo>
                    <a:pt x="8152" y="5676"/>
                  </a:lnTo>
                  <a:lnTo>
                    <a:pt x="8156" y="5661"/>
                  </a:lnTo>
                  <a:lnTo>
                    <a:pt x="8161" y="5643"/>
                  </a:lnTo>
                  <a:lnTo>
                    <a:pt x="8166" y="5620"/>
                  </a:lnTo>
                  <a:lnTo>
                    <a:pt x="8172" y="5593"/>
                  </a:lnTo>
                  <a:lnTo>
                    <a:pt x="8180" y="5559"/>
                  </a:lnTo>
                  <a:lnTo>
                    <a:pt x="8166" y="5574"/>
                  </a:lnTo>
                  <a:lnTo>
                    <a:pt x="8152" y="5586"/>
                  </a:lnTo>
                  <a:lnTo>
                    <a:pt x="8137" y="5597"/>
                  </a:lnTo>
                  <a:lnTo>
                    <a:pt x="8124" y="5606"/>
                  </a:lnTo>
                  <a:lnTo>
                    <a:pt x="8110" y="5614"/>
                  </a:lnTo>
                  <a:lnTo>
                    <a:pt x="8097" y="5622"/>
                  </a:lnTo>
                  <a:lnTo>
                    <a:pt x="8084" y="5628"/>
                  </a:lnTo>
                  <a:lnTo>
                    <a:pt x="8071" y="5634"/>
                  </a:lnTo>
                  <a:lnTo>
                    <a:pt x="8059" y="5638"/>
                  </a:lnTo>
                  <a:lnTo>
                    <a:pt x="8047" y="5641"/>
                  </a:lnTo>
                  <a:lnTo>
                    <a:pt x="8036" y="5644"/>
                  </a:lnTo>
                  <a:lnTo>
                    <a:pt x="8025" y="5645"/>
                  </a:lnTo>
                  <a:lnTo>
                    <a:pt x="8005" y="5648"/>
                  </a:lnTo>
                  <a:lnTo>
                    <a:pt x="7987" y="5648"/>
                  </a:lnTo>
                  <a:lnTo>
                    <a:pt x="7969" y="5648"/>
                  </a:lnTo>
                  <a:lnTo>
                    <a:pt x="7953" y="5646"/>
                  </a:lnTo>
                  <a:lnTo>
                    <a:pt x="7938" y="5644"/>
                  </a:lnTo>
                  <a:lnTo>
                    <a:pt x="7923" y="5641"/>
                  </a:lnTo>
                  <a:lnTo>
                    <a:pt x="7908" y="5637"/>
                  </a:lnTo>
                  <a:lnTo>
                    <a:pt x="7895" y="5633"/>
                  </a:lnTo>
                  <a:lnTo>
                    <a:pt x="7883" y="5626"/>
                  </a:lnTo>
                  <a:lnTo>
                    <a:pt x="7871" y="5620"/>
                  </a:lnTo>
                  <a:lnTo>
                    <a:pt x="7859" y="5613"/>
                  </a:lnTo>
                  <a:lnTo>
                    <a:pt x="7849" y="5606"/>
                  </a:lnTo>
                  <a:lnTo>
                    <a:pt x="7839" y="5598"/>
                  </a:lnTo>
                  <a:lnTo>
                    <a:pt x="7831" y="5589"/>
                  </a:lnTo>
                  <a:lnTo>
                    <a:pt x="7822" y="5579"/>
                  </a:lnTo>
                  <a:lnTo>
                    <a:pt x="7815" y="5570"/>
                  </a:lnTo>
                  <a:lnTo>
                    <a:pt x="7808" y="5558"/>
                  </a:lnTo>
                  <a:lnTo>
                    <a:pt x="7801" y="5547"/>
                  </a:lnTo>
                  <a:lnTo>
                    <a:pt x="7795" y="5536"/>
                  </a:lnTo>
                  <a:lnTo>
                    <a:pt x="7790" y="5524"/>
                  </a:lnTo>
                  <a:lnTo>
                    <a:pt x="7786" y="5512"/>
                  </a:lnTo>
                  <a:lnTo>
                    <a:pt x="7782" y="5499"/>
                  </a:lnTo>
                  <a:lnTo>
                    <a:pt x="7779" y="5486"/>
                  </a:lnTo>
                  <a:lnTo>
                    <a:pt x="7776" y="5473"/>
                  </a:lnTo>
                  <a:lnTo>
                    <a:pt x="7774" y="5459"/>
                  </a:lnTo>
                  <a:lnTo>
                    <a:pt x="7773" y="5446"/>
                  </a:lnTo>
                  <a:lnTo>
                    <a:pt x="7772" y="5431"/>
                  </a:lnTo>
                  <a:lnTo>
                    <a:pt x="7772" y="5417"/>
                  </a:lnTo>
                  <a:lnTo>
                    <a:pt x="7772" y="5403"/>
                  </a:lnTo>
                  <a:lnTo>
                    <a:pt x="7773" y="5388"/>
                  </a:lnTo>
                  <a:lnTo>
                    <a:pt x="7774" y="5373"/>
                  </a:lnTo>
                  <a:lnTo>
                    <a:pt x="7776" y="5358"/>
                  </a:lnTo>
                  <a:lnTo>
                    <a:pt x="7778" y="5344"/>
                  </a:lnTo>
                  <a:lnTo>
                    <a:pt x="7781" y="5329"/>
                  </a:lnTo>
                  <a:lnTo>
                    <a:pt x="7784" y="5313"/>
                  </a:lnTo>
                  <a:lnTo>
                    <a:pt x="7788" y="5298"/>
                  </a:lnTo>
                  <a:lnTo>
                    <a:pt x="7793" y="5283"/>
                  </a:lnTo>
                  <a:lnTo>
                    <a:pt x="7798" y="5269"/>
                  </a:lnTo>
                  <a:lnTo>
                    <a:pt x="7803" y="5253"/>
                  </a:lnTo>
                  <a:lnTo>
                    <a:pt x="7810" y="5239"/>
                  </a:lnTo>
                  <a:lnTo>
                    <a:pt x="7816" y="5224"/>
                  </a:lnTo>
                  <a:lnTo>
                    <a:pt x="7823" y="5210"/>
                  </a:lnTo>
                  <a:lnTo>
                    <a:pt x="7831" y="5197"/>
                  </a:lnTo>
                  <a:lnTo>
                    <a:pt x="7839" y="5182"/>
                  </a:lnTo>
                  <a:lnTo>
                    <a:pt x="7847" y="5169"/>
                  </a:lnTo>
                  <a:lnTo>
                    <a:pt x="7856" y="5156"/>
                  </a:lnTo>
                  <a:lnTo>
                    <a:pt x="7866" y="5144"/>
                  </a:lnTo>
                  <a:lnTo>
                    <a:pt x="7876" y="5132"/>
                  </a:lnTo>
                  <a:lnTo>
                    <a:pt x="7886" y="5119"/>
                  </a:lnTo>
                  <a:lnTo>
                    <a:pt x="7896" y="5108"/>
                  </a:lnTo>
                  <a:lnTo>
                    <a:pt x="7907" y="5097"/>
                  </a:lnTo>
                  <a:lnTo>
                    <a:pt x="7920" y="5087"/>
                  </a:lnTo>
                  <a:lnTo>
                    <a:pt x="7932" y="5077"/>
                  </a:lnTo>
                  <a:lnTo>
                    <a:pt x="7944" y="5068"/>
                  </a:lnTo>
                  <a:lnTo>
                    <a:pt x="7957" y="5059"/>
                  </a:lnTo>
                  <a:lnTo>
                    <a:pt x="7970" y="5051"/>
                  </a:lnTo>
                  <a:lnTo>
                    <a:pt x="7984" y="5043"/>
                  </a:lnTo>
                  <a:lnTo>
                    <a:pt x="7998" y="5037"/>
                  </a:lnTo>
                  <a:lnTo>
                    <a:pt x="8013" y="5031"/>
                  </a:lnTo>
                  <a:lnTo>
                    <a:pt x="8028" y="5025"/>
                  </a:lnTo>
                  <a:lnTo>
                    <a:pt x="8044" y="5021"/>
                  </a:lnTo>
                  <a:lnTo>
                    <a:pt x="8059" y="5017"/>
                  </a:lnTo>
                  <a:lnTo>
                    <a:pt x="8075" y="5014"/>
                  </a:lnTo>
                  <a:lnTo>
                    <a:pt x="8092" y="5012"/>
                  </a:lnTo>
                  <a:lnTo>
                    <a:pt x="8109" y="5011"/>
                  </a:lnTo>
                  <a:lnTo>
                    <a:pt x="8126" y="5010"/>
                  </a:lnTo>
                  <a:lnTo>
                    <a:pt x="8148" y="5011"/>
                  </a:lnTo>
                  <a:lnTo>
                    <a:pt x="8167" y="5013"/>
                  </a:lnTo>
                  <a:lnTo>
                    <a:pt x="8184" y="5016"/>
                  </a:lnTo>
                  <a:lnTo>
                    <a:pt x="8199" y="5020"/>
                  </a:lnTo>
                  <a:lnTo>
                    <a:pt x="8213" y="5026"/>
                  </a:lnTo>
                  <a:lnTo>
                    <a:pt x="8225" y="5032"/>
                  </a:lnTo>
                  <a:lnTo>
                    <a:pt x="8236" y="5038"/>
                  </a:lnTo>
                  <a:lnTo>
                    <a:pt x="8246" y="5045"/>
                  </a:lnTo>
                  <a:lnTo>
                    <a:pt x="8254" y="5053"/>
                  </a:lnTo>
                  <a:lnTo>
                    <a:pt x="8262" y="5060"/>
                  </a:lnTo>
                  <a:lnTo>
                    <a:pt x="8268" y="5069"/>
                  </a:lnTo>
                  <a:lnTo>
                    <a:pt x="8273" y="5076"/>
                  </a:lnTo>
                  <a:lnTo>
                    <a:pt x="8281" y="5090"/>
                  </a:lnTo>
                  <a:lnTo>
                    <a:pt x="8287" y="5102"/>
                  </a:lnTo>
                  <a:lnTo>
                    <a:pt x="8312" y="5017"/>
                  </a:lnTo>
                  <a:lnTo>
                    <a:pt x="8491" y="5017"/>
                  </a:lnTo>
                  <a:close/>
                  <a:moveTo>
                    <a:pt x="8058" y="5519"/>
                  </a:moveTo>
                  <a:lnTo>
                    <a:pt x="8070" y="5518"/>
                  </a:lnTo>
                  <a:lnTo>
                    <a:pt x="8081" y="5517"/>
                  </a:lnTo>
                  <a:lnTo>
                    <a:pt x="8093" y="5515"/>
                  </a:lnTo>
                  <a:lnTo>
                    <a:pt x="8104" y="5512"/>
                  </a:lnTo>
                  <a:lnTo>
                    <a:pt x="8113" y="5508"/>
                  </a:lnTo>
                  <a:lnTo>
                    <a:pt x="8123" y="5503"/>
                  </a:lnTo>
                  <a:lnTo>
                    <a:pt x="8132" y="5498"/>
                  </a:lnTo>
                  <a:lnTo>
                    <a:pt x="8140" y="5493"/>
                  </a:lnTo>
                  <a:lnTo>
                    <a:pt x="8149" y="5487"/>
                  </a:lnTo>
                  <a:lnTo>
                    <a:pt x="8156" y="5481"/>
                  </a:lnTo>
                  <a:lnTo>
                    <a:pt x="8163" y="5474"/>
                  </a:lnTo>
                  <a:lnTo>
                    <a:pt x="8170" y="5468"/>
                  </a:lnTo>
                  <a:lnTo>
                    <a:pt x="8182" y="5453"/>
                  </a:lnTo>
                  <a:lnTo>
                    <a:pt x="8192" y="5436"/>
                  </a:lnTo>
                  <a:lnTo>
                    <a:pt x="8202" y="5421"/>
                  </a:lnTo>
                  <a:lnTo>
                    <a:pt x="8209" y="5405"/>
                  </a:lnTo>
                  <a:lnTo>
                    <a:pt x="8215" y="5390"/>
                  </a:lnTo>
                  <a:lnTo>
                    <a:pt x="8220" y="5374"/>
                  </a:lnTo>
                  <a:lnTo>
                    <a:pt x="8227" y="5350"/>
                  </a:lnTo>
                  <a:lnTo>
                    <a:pt x="8231" y="5335"/>
                  </a:lnTo>
                  <a:lnTo>
                    <a:pt x="8236" y="5304"/>
                  </a:lnTo>
                  <a:lnTo>
                    <a:pt x="8239" y="5272"/>
                  </a:lnTo>
                  <a:lnTo>
                    <a:pt x="8240" y="5256"/>
                  </a:lnTo>
                  <a:lnTo>
                    <a:pt x="8239" y="5239"/>
                  </a:lnTo>
                  <a:lnTo>
                    <a:pt x="8238" y="5223"/>
                  </a:lnTo>
                  <a:lnTo>
                    <a:pt x="8235" y="5208"/>
                  </a:lnTo>
                  <a:lnTo>
                    <a:pt x="8231" y="5194"/>
                  </a:lnTo>
                  <a:lnTo>
                    <a:pt x="8225" y="5179"/>
                  </a:lnTo>
                  <a:lnTo>
                    <a:pt x="8222" y="5173"/>
                  </a:lnTo>
                  <a:lnTo>
                    <a:pt x="8217" y="5167"/>
                  </a:lnTo>
                  <a:lnTo>
                    <a:pt x="8213" y="5162"/>
                  </a:lnTo>
                  <a:lnTo>
                    <a:pt x="8208" y="5157"/>
                  </a:lnTo>
                  <a:lnTo>
                    <a:pt x="8202" y="5153"/>
                  </a:lnTo>
                  <a:lnTo>
                    <a:pt x="8195" y="5149"/>
                  </a:lnTo>
                  <a:lnTo>
                    <a:pt x="8188" y="5145"/>
                  </a:lnTo>
                  <a:lnTo>
                    <a:pt x="8180" y="5142"/>
                  </a:lnTo>
                  <a:lnTo>
                    <a:pt x="8172" y="5140"/>
                  </a:lnTo>
                  <a:lnTo>
                    <a:pt x="8163" y="5138"/>
                  </a:lnTo>
                  <a:lnTo>
                    <a:pt x="8154" y="5137"/>
                  </a:lnTo>
                  <a:lnTo>
                    <a:pt x="8142" y="5137"/>
                  </a:lnTo>
                  <a:lnTo>
                    <a:pt x="8129" y="5138"/>
                  </a:lnTo>
                  <a:lnTo>
                    <a:pt x="8116" y="5139"/>
                  </a:lnTo>
                  <a:lnTo>
                    <a:pt x="8103" y="5143"/>
                  </a:lnTo>
                  <a:lnTo>
                    <a:pt x="8090" y="5147"/>
                  </a:lnTo>
                  <a:lnTo>
                    <a:pt x="8077" y="5153"/>
                  </a:lnTo>
                  <a:lnTo>
                    <a:pt x="8065" y="5161"/>
                  </a:lnTo>
                  <a:lnTo>
                    <a:pt x="8053" y="5170"/>
                  </a:lnTo>
                  <a:lnTo>
                    <a:pt x="8041" y="5181"/>
                  </a:lnTo>
                  <a:lnTo>
                    <a:pt x="8029" y="5194"/>
                  </a:lnTo>
                  <a:lnTo>
                    <a:pt x="8019" y="5208"/>
                  </a:lnTo>
                  <a:lnTo>
                    <a:pt x="8009" y="5223"/>
                  </a:lnTo>
                  <a:lnTo>
                    <a:pt x="8000" y="5240"/>
                  </a:lnTo>
                  <a:lnTo>
                    <a:pt x="7992" y="5260"/>
                  </a:lnTo>
                  <a:lnTo>
                    <a:pt x="7984" y="5281"/>
                  </a:lnTo>
                  <a:lnTo>
                    <a:pt x="7977" y="5304"/>
                  </a:lnTo>
                  <a:lnTo>
                    <a:pt x="7970" y="5329"/>
                  </a:lnTo>
                  <a:lnTo>
                    <a:pt x="7967" y="5347"/>
                  </a:lnTo>
                  <a:lnTo>
                    <a:pt x="7963" y="5372"/>
                  </a:lnTo>
                  <a:lnTo>
                    <a:pt x="7962" y="5388"/>
                  </a:lnTo>
                  <a:lnTo>
                    <a:pt x="7962" y="5404"/>
                  </a:lnTo>
                  <a:lnTo>
                    <a:pt x="7962" y="5420"/>
                  </a:lnTo>
                  <a:lnTo>
                    <a:pt x="7964" y="5436"/>
                  </a:lnTo>
                  <a:lnTo>
                    <a:pt x="7967" y="5452"/>
                  </a:lnTo>
                  <a:lnTo>
                    <a:pt x="7972" y="5467"/>
                  </a:lnTo>
                  <a:lnTo>
                    <a:pt x="7976" y="5474"/>
                  </a:lnTo>
                  <a:lnTo>
                    <a:pt x="7980" y="5481"/>
                  </a:lnTo>
                  <a:lnTo>
                    <a:pt x="7985" y="5487"/>
                  </a:lnTo>
                  <a:lnTo>
                    <a:pt x="7990" y="5493"/>
                  </a:lnTo>
                  <a:lnTo>
                    <a:pt x="7995" y="5498"/>
                  </a:lnTo>
                  <a:lnTo>
                    <a:pt x="8002" y="5503"/>
                  </a:lnTo>
                  <a:lnTo>
                    <a:pt x="8009" y="5508"/>
                  </a:lnTo>
                  <a:lnTo>
                    <a:pt x="8017" y="5512"/>
                  </a:lnTo>
                  <a:lnTo>
                    <a:pt x="8026" y="5515"/>
                  </a:lnTo>
                  <a:lnTo>
                    <a:pt x="8036" y="5517"/>
                  </a:lnTo>
                  <a:lnTo>
                    <a:pt x="8046" y="5518"/>
                  </a:lnTo>
                  <a:lnTo>
                    <a:pt x="8058" y="5519"/>
                  </a:lnTo>
                  <a:close/>
                  <a:moveTo>
                    <a:pt x="8693" y="4736"/>
                  </a:moveTo>
                  <a:lnTo>
                    <a:pt x="8882" y="4736"/>
                  </a:lnTo>
                  <a:lnTo>
                    <a:pt x="8805" y="5102"/>
                  </a:lnTo>
                  <a:lnTo>
                    <a:pt x="8817" y="5089"/>
                  </a:lnTo>
                  <a:lnTo>
                    <a:pt x="8833" y="5074"/>
                  </a:lnTo>
                  <a:lnTo>
                    <a:pt x="8842" y="5065"/>
                  </a:lnTo>
                  <a:lnTo>
                    <a:pt x="8852" y="5057"/>
                  </a:lnTo>
                  <a:lnTo>
                    <a:pt x="8863" y="5049"/>
                  </a:lnTo>
                  <a:lnTo>
                    <a:pt x="8875" y="5041"/>
                  </a:lnTo>
                  <a:lnTo>
                    <a:pt x="8889" y="5034"/>
                  </a:lnTo>
                  <a:lnTo>
                    <a:pt x="8903" y="5027"/>
                  </a:lnTo>
                  <a:lnTo>
                    <a:pt x="8918" y="5021"/>
                  </a:lnTo>
                  <a:lnTo>
                    <a:pt x="8935" y="5015"/>
                  </a:lnTo>
                  <a:lnTo>
                    <a:pt x="8953" y="5011"/>
                  </a:lnTo>
                  <a:lnTo>
                    <a:pt x="8971" y="5008"/>
                  </a:lnTo>
                  <a:lnTo>
                    <a:pt x="8992" y="5005"/>
                  </a:lnTo>
                  <a:lnTo>
                    <a:pt x="9014" y="5005"/>
                  </a:lnTo>
                  <a:lnTo>
                    <a:pt x="9031" y="5005"/>
                  </a:lnTo>
                  <a:lnTo>
                    <a:pt x="9048" y="5007"/>
                  </a:lnTo>
                  <a:lnTo>
                    <a:pt x="9063" y="5009"/>
                  </a:lnTo>
                  <a:lnTo>
                    <a:pt x="9077" y="5013"/>
                  </a:lnTo>
                  <a:lnTo>
                    <a:pt x="9090" y="5017"/>
                  </a:lnTo>
                  <a:lnTo>
                    <a:pt x="9104" y="5022"/>
                  </a:lnTo>
                  <a:lnTo>
                    <a:pt x="9115" y="5027"/>
                  </a:lnTo>
                  <a:lnTo>
                    <a:pt x="9126" y="5033"/>
                  </a:lnTo>
                  <a:lnTo>
                    <a:pt x="9136" y="5040"/>
                  </a:lnTo>
                  <a:lnTo>
                    <a:pt x="9145" y="5047"/>
                  </a:lnTo>
                  <a:lnTo>
                    <a:pt x="9153" y="5054"/>
                  </a:lnTo>
                  <a:lnTo>
                    <a:pt x="9161" y="5061"/>
                  </a:lnTo>
                  <a:lnTo>
                    <a:pt x="9168" y="5070"/>
                  </a:lnTo>
                  <a:lnTo>
                    <a:pt x="9174" y="5077"/>
                  </a:lnTo>
                  <a:lnTo>
                    <a:pt x="9179" y="5085"/>
                  </a:lnTo>
                  <a:lnTo>
                    <a:pt x="9183" y="5093"/>
                  </a:lnTo>
                  <a:lnTo>
                    <a:pt x="9189" y="5105"/>
                  </a:lnTo>
                  <a:lnTo>
                    <a:pt x="9193" y="5120"/>
                  </a:lnTo>
                  <a:lnTo>
                    <a:pt x="9196" y="5139"/>
                  </a:lnTo>
                  <a:lnTo>
                    <a:pt x="9198" y="5159"/>
                  </a:lnTo>
                  <a:lnTo>
                    <a:pt x="9198" y="5182"/>
                  </a:lnTo>
                  <a:lnTo>
                    <a:pt x="9197" y="5208"/>
                  </a:lnTo>
                  <a:lnTo>
                    <a:pt x="9193" y="5236"/>
                  </a:lnTo>
                  <a:lnTo>
                    <a:pt x="9188" y="5267"/>
                  </a:lnTo>
                  <a:lnTo>
                    <a:pt x="9104" y="5660"/>
                  </a:lnTo>
                  <a:lnTo>
                    <a:pt x="8915" y="5660"/>
                  </a:lnTo>
                  <a:lnTo>
                    <a:pt x="8998" y="5273"/>
                  </a:lnTo>
                  <a:lnTo>
                    <a:pt x="9001" y="5257"/>
                  </a:lnTo>
                  <a:lnTo>
                    <a:pt x="9004" y="5235"/>
                  </a:lnTo>
                  <a:lnTo>
                    <a:pt x="9005" y="5224"/>
                  </a:lnTo>
                  <a:lnTo>
                    <a:pt x="9005" y="5213"/>
                  </a:lnTo>
                  <a:lnTo>
                    <a:pt x="9005" y="5201"/>
                  </a:lnTo>
                  <a:lnTo>
                    <a:pt x="9003" y="5188"/>
                  </a:lnTo>
                  <a:lnTo>
                    <a:pt x="9000" y="5177"/>
                  </a:lnTo>
                  <a:lnTo>
                    <a:pt x="8995" y="5167"/>
                  </a:lnTo>
                  <a:lnTo>
                    <a:pt x="8992" y="5162"/>
                  </a:lnTo>
                  <a:lnTo>
                    <a:pt x="8988" y="5158"/>
                  </a:lnTo>
                  <a:lnTo>
                    <a:pt x="8984" y="5153"/>
                  </a:lnTo>
                  <a:lnTo>
                    <a:pt x="8979" y="5149"/>
                  </a:lnTo>
                  <a:lnTo>
                    <a:pt x="8974" y="5146"/>
                  </a:lnTo>
                  <a:lnTo>
                    <a:pt x="8969" y="5142"/>
                  </a:lnTo>
                  <a:lnTo>
                    <a:pt x="8963" y="5139"/>
                  </a:lnTo>
                  <a:lnTo>
                    <a:pt x="8956" y="5137"/>
                  </a:lnTo>
                  <a:lnTo>
                    <a:pt x="8949" y="5135"/>
                  </a:lnTo>
                  <a:lnTo>
                    <a:pt x="8941" y="5134"/>
                  </a:lnTo>
                  <a:lnTo>
                    <a:pt x="8931" y="5133"/>
                  </a:lnTo>
                  <a:lnTo>
                    <a:pt x="8922" y="5133"/>
                  </a:lnTo>
                  <a:lnTo>
                    <a:pt x="8911" y="5133"/>
                  </a:lnTo>
                  <a:lnTo>
                    <a:pt x="8901" y="5134"/>
                  </a:lnTo>
                  <a:lnTo>
                    <a:pt x="8890" y="5136"/>
                  </a:lnTo>
                  <a:lnTo>
                    <a:pt x="8879" y="5139"/>
                  </a:lnTo>
                  <a:lnTo>
                    <a:pt x="8867" y="5143"/>
                  </a:lnTo>
                  <a:lnTo>
                    <a:pt x="8856" y="5148"/>
                  </a:lnTo>
                  <a:lnTo>
                    <a:pt x="8845" y="5153"/>
                  </a:lnTo>
                  <a:lnTo>
                    <a:pt x="8834" y="5160"/>
                  </a:lnTo>
                  <a:lnTo>
                    <a:pt x="8824" y="5169"/>
                  </a:lnTo>
                  <a:lnTo>
                    <a:pt x="8813" y="5178"/>
                  </a:lnTo>
                  <a:lnTo>
                    <a:pt x="8804" y="5189"/>
                  </a:lnTo>
                  <a:lnTo>
                    <a:pt x="8796" y="5202"/>
                  </a:lnTo>
                  <a:lnTo>
                    <a:pt x="8788" y="5215"/>
                  </a:lnTo>
                  <a:lnTo>
                    <a:pt x="8782" y="5230"/>
                  </a:lnTo>
                  <a:lnTo>
                    <a:pt x="8776" y="5246"/>
                  </a:lnTo>
                  <a:lnTo>
                    <a:pt x="8772" y="5265"/>
                  </a:lnTo>
                  <a:lnTo>
                    <a:pt x="8688" y="5660"/>
                  </a:lnTo>
                  <a:lnTo>
                    <a:pt x="8497" y="5660"/>
                  </a:lnTo>
                  <a:lnTo>
                    <a:pt x="8693" y="4736"/>
                  </a:lnTo>
                  <a:close/>
                  <a:moveTo>
                    <a:pt x="413" y="5242"/>
                  </a:moveTo>
                  <a:lnTo>
                    <a:pt x="414" y="5231"/>
                  </a:lnTo>
                  <a:lnTo>
                    <a:pt x="415" y="5214"/>
                  </a:lnTo>
                  <a:lnTo>
                    <a:pt x="415" y="5205"/>
                  </a:lnTo>
                  <a:lnTo>
                    <a:pt x="415" y="5195"/>
                  </a:lnTo>
                  <a:lnTo>
                    <a:pt x="414" y="5184"/>
                  </a:lnTo>
                  <a:lnTo>
                    <a:pt x="413" y="5174"/>
                  </a:lnTo>
                  <a:lnTo>
                    <a:pt x="410" y="5164"/>
                  </a:lnTo>
                  <a:lnTo>
                    <a:pt x="407" y="5155"/>
                  </a:lnTo>
                  <a:lnTo>
                    <a:pt x="402" y="5147"/>
                  </a:lnTo>
                  <a:lnTo>
                    <a:pt x="396" y="5139"/>
                  </a:lnTo>
                  <a:lnTo>
                    <a:pt x="392" y="5136"/>
                  </a:lnTo>
                  <a:lnTo>
                    <a:pt x="389" y="5133"/>
                  </a:lnTo>
                  <a:lnTo>
                    <a:pt x="384" y="5130"/>
                  </a:lnTo>
                  <a:lnTo>
                    <a:pt x="380" y="5127"/>
                  </a:lnTo>
                  <a:lnTo>
                    <a:pt x="374" y="5125"/>
                  </a:lnTo>
                  <a:lnTo>
                    <a:pt x="369" y="5124"/>
                  </a:lnTo>
                  <a:lnTo>
                    <a:pt x="362" y="5123"/>
                  </a:lnTo>
                  <a:lnTo>
                    <a:pt x="355" y="5123"/>
                  </a:lnTo>
                  <a:lnTo>
                    <a:pt x="347" y="5123"/>
                  </a:lnTo>
                  <a:lnTo>
                    <a:pt x="339" y="5124"/>
                  </a:lnTo>
                  <a:lnTo>
                    <a:pt x="332" y="5126"/>
                  </a:lnTo>
                  <a:lnTo>
                    <a:pt x="325" y="5130"/>
                  </a:lnTo>
                  <a:lnTo>
                    <a:pt x="318" y="5133"/>
                  </a:lnTo>
                  <a:lnTo>
                    <a:pt x="311" y="5137"/>
                  </a:lnTo>
                  <a:lnTo>
                    <a:pt x="303" y="5141"/>
                  </a:lnTo>
                  <a:lnTo>
                    <a:pt x="297" y="5146"/>
                  </a:lnTo>
                  <a:lnTo>
                    <a:pt x="286" y="5157"/>
                  </a:lnTo>
                  <a:lnTo>
                    <a:pt x="275" y="5170"/>
                  </a:lnTo>
                  <a:lnTo>
                    <a:pt x="265" y="5184"/>
                  </a:lnTo>
                  <a:lnTo>
                    <a:pt x="256" y="5200"/>
                  </a:lnTo>
                  <a:lnTo>
                    <a:pt x="247" y="5216"/>
                  </a:lnTo>
                  <a:lnTo>
                    <a:pt x="240" y="5233"/>
                  </a:lnTo>
                  <a:lnTo>
                    <a:pt x="234" y="5250"/>
                  </a:lnTo>
                  <a:lnTo>
                    <a:pt x="228" y="5268"/>
                  </a:lnTo>
                  <a:lnTo>
                    <a:pt x="219" y="5300"/>
                  </a:lnTo>
                  <a:lnTo>
                    <a:pt x="212" y="5329"/>
                  </a:lnTo>
                  <a:lnTo>
                    <a:pt x="209" y="5346"/>
                  </a:lnTo>
                  <a:lnTo>
                    <a:pt x="205" y="5369"/>
                  </a:lnTo>
                  <a:lnTo>
                    <a:pt x="201" y="5396"/>
                  </a:lnTo>
                  <a:lnTo>
                    <a:pt x="199" y="5425"/>
                  </a:lnTo>
                  <a:lnTo>
                    <a:pt x="199" y="5439"/>
                  </a:lnTo>
                  <a:lnTo>
                    <a:pt x="199" y="5455"/>
                  </a:lnTo>
                  <a:lnTo>
                    <a:pt x="200" y="5469"/>
                  </a:lnTo>
                  <a:lnTo>
                    <a:pt x="201" y="5482"/>
                  </a:lnTo>
                  <a:lnTo>
                    <a:pt x="204" y="5495"/>
                  </a:lnTo>
                  <a:lnTo>
                    <a:pt x="207" y="5508"/>
                  </a:lnTo>
                  <a:lnTo>
                    <a:pt x="212" y="5519"/>
                  </a:lnTo>
                  <a:lnTo>
                    <a:pt x="217" y="5529"/>
                  </a:lnTo>
                  <a:lnTo>
                    <a:pt x="222" y="5535"/>
                  </a:lnTo>
                  <a:lnTo>
                    <a:pt x="228" y="5540"/>
                  </a:lnTo>
                  <a:lnTo>
                    <a:pt x="234" y="5544"/>
                  </a:lnTo>
                  <a:lnTo>
                    <a:pt x="240" y="5547"/>
                  </a:lnTo>
                  <a:lnTo>
                    <a:pt x="246" y="5548"/>
                  </a:lnTo>
                  <a:lnTo>
                    <a:pt x="251" y="5549"/>
                  </a:lnTo>
                  <a:lnTo>
                    <a:pt x="258" y="5550"/>
                  </a:lnTo>
                  <a:lnTo>
                    <a:pt x="263" y="5550"/>
                  </a:lnTo>
                  <a:lnTo>
                    <a:pt x="272" y="5550"/>
                  </a:lnTo>
                  <a:lnTo>
                    <a:pt x="285" y="5547"/>
                  </a:lnTo>
                  <a:lnTo>
                    <a:pt x="292" y="5544"/>
                  </a:lnTo>
                  <a:lnTo>
                    <a:pt x="299" y="5541"/>
                  </a:lnTo>
                  <a:lnTo>
                    <a:pt x="307" y="5537"/>
                  </a:lnTo>
                  <a:lnTo>
                    <a:pt x="316" y="5531"/>
                  </a:lnTo>
                  <a:lnTo>
                    <a:pt x="324" y="5524"/>
                  </a:lnTo>
                  <a:lnTo>
                    <a:pt x="333" y="5516"/>
                  </a:lnTo>
                  <a:lnTo>
                    <a:pt x="341" y="5505"/>
                  </a:lnTo>
                  <a:lnTo>
                    <a:pt x="349" y="5493"/>
                  </a:lnTo>
                  <a:lnTo>
                    <a:pt x="357" y="5480"/>
                  </a:lnTo>
                  <a:lnTo>
                    <a:pt x="364" y="5464"/>
                  </a:lnTo>
                  <a:lnTo>
                    <a:pt x="372" y="5446"/>
                  </a:lnTo>
                  <a:lnTo>
                    <a:pt x="379" y="5425"/>
                  </a:lnTo>
                  <a:lnTo>
                    <a:pt x="564" y="5425"/>
                  </a:lnTo>
                  <a:lnTo>
                    <a:pt x="559" y="5446"/>
                  </a:lnTo>
                  <a:lnTo>
                    <a:pt x="552" y="5468"/>
                  </a:lnTo>
                  <a:lnTo>
                    <a:pt x="548" y="5479"/>
                  </a:lnTo>
                  <a:lnTo>
                    <a:pt x="543" y="5491"/>
                  </a:lnTo>
                  <a:lnTo>
                    <a:pt x="538" y="5503"/>
                  </a:lnTo>
                  <a:lnTo>
                    <a:pt x="531" y="5517"/>
                  </a:lnTo>
                  <a:lnTo>
                    <a:pt x="523" y="5529"/>
                  </a:lnTo>
                  <a:lnTo>
                    <a:pt x="515" y="5542"/>
                  </a:lnTo>
                  <a:lnTo>
                    <a:pt x="506" y="5554"/>
                  </a:lnTo>
                  <a:lnTo>
                    <a:pt x="496" y="5567"/>
                  </a:lnTo>
                  <a:lnTo>
                    <a:pt x="484" y="5580"/>
                  </a:lnTo>
                  <a:lnTo>
                    <a:pt x="470" y="5592"/>
                  </a:lnTo>
                  <a:lnTo>
                    <a:pt x="456" y="5604"/>
                  </a:lnTo>
                  <a:lnTo>
                    <a:pt x="441" y="5616"/>
                  </a:lnTo>
                  <a:lnTo>
                    <a:pt x="419" y="5630"/>
                  </a:lnTo>
                  <a:lnTo>
                    <a:pt x="398" y="5642"/>
                  </a:lnTo>
                  <a:lnTo>
                    <a:pt x="387" y="5648"/>
                  </a:lnTo>
                  <a:lnTo>
                    <a:pt x="376" y="5653"/>
                  </a:lnTo>
                  <a:lnTo>
                    <a:pt x="363" y="5657"/>
                  </a:lnTo>
                  <a:lnTo>
                    <a:pt x="351" y="5661"/>
                  </a:lnTo>
                  <a:lnTo>
                    <a:pt x="339" y="5664"/>
                  </a:lnTo>
                  <a:lnTo>
                    <a:pt x="327" y="5668"/>
                  </a:lnTo>
                  <a:lnTo>
                    <a:pt x="314" y="5670"/>
                  </a:lnTo>
                  <a:lnTo>
                    <a:pt x="300" y="5672"/>
                  </a:lnTo>
                  <a:lnTo>
                    <a:pt x="286" y="5674"/>
                  </a:lnTo>
                  <a:lnTo>
                    <a:pt x="272" y="5675"/>
                  </a:lnTo>
                  <a:lnTo>
                    <a:pt x="258" y="5676"/>
                  </a:lnTo>
                  <a:lnTo>
                    <a:pt x="243" y="5676"/>
                  </a:lnTo>
                  <a:lnTo>
                    <a:pt x="227" y="5676"/>
                  </a:lnTo>
                  <a:lnTo>
                    <a:pt x="211" y="5675"/>
                  </a:lnTo>
                  <a:lnTo>
                    <a:pt x="195" y="5674"/>
                  </a:lnTo>
                  <a:lnTo>
                    <a:pt x="181" y="5672"/>
                  </a:lnTo>
                  <a:lnTo>
                    <a:pt x="167" y="5670"/>
                  </a:lnTo>
                  <a:lnTo>
                    <a:pt x="153" y="5667"/>
                  </a:lnTo>
                  <a:lnTo>
                    <a:pt x="138" y="5663"/>
                  </a:lnTo>
                  <a:lnTo>
                    <a:pt x="125" y="5659"/>
                  </a:lnTo>
                  <a:lnTo>
                    <a:pt x="113" y="5653"/>
                  </a:lnTo>
                  <a:lnTo>
                    <a:pt x="101" y="5647"/>
                  </a:lnTo>
                  <a:lnTo>
                    <a:pt x="90" y="5640"/>
                  </a:lnTo>
                  <a:lnTo>
                    <a:pt x="78" y="5633"/>
                  </a:lnTo>
                  <a:lnTo>
                    <a:pt x="67" y="5623"/>
                  </a:lnTo>
                  <a:lnTo>
                    <a:pt x="57" y="5613"/>
                  </a:lnTo>
                  <a:lnTo>
                    <a:pt x="48" y="5602"/>
                  </a:lnTo>
                  <a:lnTo>
                    <a:pt x="40" y="5591"/>
                  </a:lnTo>
                  <a:lnTo>
                    <a:pt x="32" y="5578"/>
                  </a:lnTo>
                  <a:lnTo>
                    <a:pt x="25" y="5564"/>
                  </a:lnTo>
                  <a:lnTo>
                    <a:pt x="19" y="5551"/>
                  </a:lnTo>
                  <a:lnTo>
                    <a:pt x="14" y="5537"/>
                  </a:lnTo>
                  <a:lnTo>
                    <a:pt x="10" y="5523"/>
                  </a:lnTo>
                  <a:lnTo>
                    <a:pt x="6" y="5509"/>
                  </a:lnTo>
                  <a:lnTo>
                    <a:pt x="4" y="5493"/>
                  </a:lnTo>
                  <a:lnTo>
                    <a:pt x="2" y="5477"/>
                  </a:lnTo>
                  <a:lnTo>
                    <a:pt x="0" y="5461"/>
                  </a:lnTo>
                  <a:lnTo>
                    <a:pt x="0" y="5445"/>
                  </a:lnTo>
                  <a:lnTo>
                    <a:pt x="0" y="5427"/>
                  </a:lnTo>
                  <a:lnTo>
                    <a:pt x="1" y="5410"/>
                  </a:lnTo>
                  <a:lnTo>
                    <a:pt x="3" y="5392"/>
                  </a:lnTo>
                  <a:lnTo>
                    <a:pt x="5" y="5373"/>
                  </a:lnTo>
                  <a:lnTo>
                    <a:pt x="8" y="5355"/>
                  </a:lnTo>
                  <a:lnTo>
                    <a:pt x="12" y="5336"/>
                  </a:lnTo>
                  <a:lnTo>
                    <a:pt x="18" y="5309"/>
                  </a:lnTo>
                  <a:lnTo>
                    <a:pt x="26" y="5284"/>
                  </a:lnTo>
                  <a:lnTo>
                    <a:pt x="35" y="5260"/>
                  </a:lnTo>
                  <a:lnTo>
                    <a:pt x="43" y="5237"/>
                  </a:lnTo>
                  <a:lnTo>
                    <a:pt x="53" y="5216"/>
                  </a:lnTo>
                  <a:lnTo>
                    <a:pt x="63" y="5196"/>
                  </a:lnTo>
                  <a:lnTo>
                    <a:pt x="74" y="5177"/>
                  </a:lnTo>
                  <a:lnTo>
                    <a:pt x="86" y="5159"/>
                  </a:lnTo>
                  <a:lnTo>
                    <a:pt x="98" y="5143"/>
                  </a:lnTo>
                  <a:lnTo>
                    <a:pt x="110" y="5127"/>
                  </a:lnTo>
                  <a:lnTo>
                    <a:pt x="122" y="5113"/>
                  </a:lnTo>
                  <a:lnTo>
                    <a:pt x="135" y="5100"/>
                  </a:lnTo>
                  <a:lnTo>
                    <a:pt x="150" y="5089"/>
                  </a:lnTo>
                  <a:lnTo>
                    <a:pt x="163" y="5078"/>
                  </a:lnTo>
                  <a:lnTo>
                    <a:pt x="177" y="5068"/>
                  </a:lnTo>
                  <a:lnTo>
                    <a:pt x="190" y="5058"/>
                  </a:lnTo>
                  <a:lnTo>
                    <a:pt x="205" y="5049"/>
                  </a:lnTo>
                  <a:lnTo>
                    <a:pt x="219" y="5042"/>
                  </a:lnTo>
                  <a:lnTo>
                    <a:pt x="233" y="5035"/>
                  </a:lnTo>
                  <a:lnTo>
                    <a:pt x="246" y="5029"/>
                  </a:lnTo>
                  <a:lnTo>
                    <a:pt x="261" y="5024"/>
                  </a:lnTo>
                  <a:lnTo>
                    <a:pt x="274" y="5019"/>
                  </a:lnTo>
                  <a:lnTo>
                    <a:pt x="287" y="5016"/>
                  </a:lnTo>
                  <a:lnTo>
                    <a:pt x="300" y="5012"/>
                  </a:lnTo>
                  <a:lnTo>
                    <a:pt x="325" y="5007"/>
                  </a:lnTo>
                  <a:lnTo>
                    <a:pt x="348" y="5004"/>
                  </a:lnTo>
                  <a:lnTo>
                    <a:pt x="369" y="5001"/>
                  </a:lnTo>
                  <a:lnTo>
                    <a:pt x="386" y="5000"/>
                  </a:lnTo>
                  <a:lnTo>
                    <a:pt x="409" y="5001"/>
                  </a:lnTo>
                  <a:lnTo>
                    <a:pt x="432" y="5004"/>
                  </a:lnTo>
                  <a:lnTo>
                    <a:pt x="454" y="5008"/>
                  </a:lnTo>
                  <a:lnTo>
                    <a:pt x="475" y="5014"/>
                  </a:lnTo>
                  <a:lnTo>
                    <a:pt x="487" y="5018"/>
                  </a:lnTo>
                  <a:lnTo>
                    <a:pt x="497" y="5022"/>
                  </a:lnTo>
                  <a:lnTo>
                    <a:pt x="507" y="5026"/>
                  </a:lnTo>
                  <a:lnTo>
                    <a:pt x="516" y="5031"/>
                  </a:lnTo>
                  <a:lnTo>
                    <a:pt x="526" y="5036"/>
                  </a:lnTo>
                  <a:lnTo>
                    <a:pt x="534" y="5042"/>
                  </a:lnTo>
                  <a:lnTo>
                    <a:pt x="544" y="5049"/>
                  </a:lnTo>
                  <a:lnTo>
                    <a:pt x="552" y="5056"/>
                  </a:lnTo>
                  <a:lnTo>
                    <a:pt x="560" y="5063"/>
                  </a:lnTo>
                  <a:lnTo>
                    <a:pt x="567" y="5072"/>
                  </a:lnTo>
                  <a:lnTo>
                    <a:pt x="573" y="5080"/>
                  </a:lnTo>
                  <a:lnTo>
                    <a:pt x="580" y="5089"/>
                  </a:lnTo>
                  <a:lnTo>
                    <a:pt x="585" y="5099"/>
                  </a:lnTo>
                  <a:lnTo>
                    <a:pt x="590" y="5109"/>
                  </a:lnTo>
                  <a:lnTo>
                    <a:pt x="595" y="5119"/>
                  </a:lnTo>
                  <a:lnTo>
                    <a:pt x="599" y="5131"/>
                  </a:lnTo>
                  <a:lnTo>
                    <a:pt x="602" y="5143"/>
                  </a:lnTo>
                  <a:lnTo>
                    <a:pt x="604" y="5155"/>
                  </a:lnTo>
                  <a:lnTo>
                    <a:pt x="605" y="5168"/>
                  </a:lnTo>
                  <a:lnTo>
                    <a:pt x="606" y="5181"/>
                  </a:lnTo>
                  <a:lnTo>
                    <a:pt x="606" y="5196"/>
                  </a:lnTo>
                  <a:lnTo>
                    <a:pt x="605" y="5211"/>
                  </a:lnTo>
                  <a:lnTo>
                    <a:pt x="603" y="5226"/>
                  </a:lnTo>
                  <a:lnTo>
                    <a:pt x="600" y="5242"/>
                  </a:lnTo>
                  <a:lnTo>
                    <a:pt x="413" y="5242"/>
                  </a:lnTo>
                  <a:close/>
                  <a:moveTo>
                    <a:pt x="10049" y="5242"/>
                  </a:moveTo>
                  <a:lnTo>
                    <a:pt x="10050" y="5231"/>
                  </a:lnTo>
                  <a:lnTo>
                    <a:pt x="10051" y="5214"/>
                  </a:lnTo>
                  <a:lnTo>
                    <a:pt x="10051" y="5205"/>
                  </a:lnTo>
                  <a:lnTo>
                    <a:pt x="10051" y="5195"/>
                  </a:lnTo>
                  <a:lnTo>
                    <a:pt x="10050" y="5184"/>
                  </a:lnTo>
                  <a:lnTo>
                    <a:pt x="10049" y="5174"/>
                  </a:lnTo>
                  <a:lnTo>
                    <a:pt x="10046" y="5164"/>
                  </a:lnTo>
                  <a:lnTo>
                    <a:pt x="10043" y="5155"/>
                  </a:lnTo>
                  <a:lnTo>
                    <a:pt x="10038" y="5147"/>
                  </a:lnTo>
                  <a:lnTo>
                    <a:pt x="10032" y="5139"/>
                  </a:lnTo>
                  <a:lnTo>
                    <a:pt x="10029" y="5136"/>
                  </a:lnTo>
                  <a:lnTo>
                    <a:pt x="10025" y="5133"/>
                  </a:lnTo>
                  <a:lnTo>
                    <a:pt x="10021" y="5130"/>
                  </a:lnTo>
                  <a:lnTo>
                    <a:pt x="10016" y="5127"/>
                  </a:lnTo>
                  <a:lnTo>
                    <a:pt x="10011" y="5125"/>
                  </a:lnTo>
                  <a:lnTo>
                    <a:pt x="10005" y="5124"/>
                  </a:lnTo>
                  <a:lnTo>
                    <a:pt x="9998" y="5123"/>
                  </a:lnTo>
                  <a:lnTo>
                    <a:pt x="9992" y="5123"/>
                  </a:lnTo>
                  <a:lnTo>
                    <a:pt x="9983" y="5123"/>
                  </a:lnTo>
                  <a:lnTo>
                    <a:pt x="9976" y="5124"/>
                  </a:lnTo>
                  <a:lnTo>
                    <a:pt x="9968" y="5126"/>
                  </a:lnTo>
                  <a:lnTo>
                    <a:pt x="9961" y="5130"/>
                  </a:lnTo>
                  <a:lnTo>
                    <a:pt x="9954" y="5133"/>
                  </a:lnTo>
                  <a:lnTo>
                    <a:pt x="9946" y="5137"/>
                  </a:lnTo>
                  <a:lnTo>
                    <a:pt x="9939" y="5141"/>
                  </a:lnTo>
                  <a:lnTo>
                    <a:pt x="9933" y="5146"/>
                  </a:lnTo>
                  <a:lnTo>
                    <a:pt x="9922" y="5157"/>
                  </a:lnTo>
                  <a:lnTo>
                    <a:pt x="9911" y="5170"/>
                  </a:lnTo>
                  <a:lnTo>
                    <a:pt x="9901" y="5184"/>
                  </a:lnTo>
                  <a:lnTo>
                    <a:pt x="9891" y="5200"/>
                  </a:lnTo>
                  <a:lnTo>
                    <a:pt x="9883" y="5216"/>
                  </a:lnTo>
                  <a:lnTo>
                    <a:pt x="9876" y="5233"/>
                  </a:lnTo>
                  <a:lnTo>
                    <a:pt x="9870" y="5250"/>
                  </a:lnTo>
                  <a:lnTo>
                    <a:pt x="9864" y="5268"/>
                  </a:lnTo>
                  <a:lnTo>
                    <a:pt x="9855" y="5300"/>
                  </a:lnTo>
                  <a:lnTo>
                    <a:pt x="9848" y="5329"/>
                  </a:lnTo>
                  <a:lnTo>
                    <a:pt x="9845" y="5346"/>
                  </a:lnTo>
                  <a:lnTo>
                    <a:pt x="9841" y="5369"/>
                  </a:lnTo>
                  <a:lnTo>
                    <a:pt x="9837" y="5396"/>
                  </a:lnTo>
                  <a:lnTo>
                    <a:pt x="9834" y="5425"/>
                  </a:lnTo>
                  <a:lnTo>
                    <a:pt x="9834" y="5439"/>
                  </a:lnTo>
                  <a:lnTo>
                    <a:pt x="9834" y="5455"/>
                  </a:lnTo>
                  <a:lnTo>
                    <a:pt x="9836" y="5469"/>
                  </a:lnTo>
                  <a:lnTo>
                    <a:pt x="9837" y="5482"/>
                  </a:lnTo>
                  <a:lnTo>
                    <a:pt x="9840" y="5495"/>
                  </a:lnTo>
                  <a:lnTo>
                    <a:pt x="9843" y="5508"/>
                  </a:lnTo>
                  <a:lnTo>
                    <a:pt x="9848" y="5519"/>
                  </a:lnTo>
                  <a:lnTo>
                    <a:pt x="9853" y="5529"/>
                  </a:lnTo>
                  <a:lnTo>
                    <a:pt x="9859" y="5535"/>
                  </a:lnTo>
                  <a:lnTo>
                    <a:pt x="9864" y="5540"/>
                  </a:lnTo>
                  <a:lnTo>
                    <a:pt x="9870" y="5544"/>
                  </a:lnTo>
                  <a:lnTo>
                    <a:pt x="9876" y="5547"/>
                  </a:lnTo>
                  <a:lnTo>
                    <a:pt x="9882" y="5548"/>
                  </a:lnTo>
                  <a:lnTo>
                    <a:pt x="9887" y="5549"/>
                  </a:lnTo>
                  <a:lnTo>
                    <a:pt x="9894" y="5550"/>
                  </a:lnTo>
                  <a:lnTo>
                    <a:pt x="9899" y="5550"/>
                  </a:lnTo>
                  <a:lnTo>
                    <a:pt x="9909" y="5550"/>
                  </a:lnTo>
                  <a:lnTo>
                    <a:pt x="9921" y="5547"/>
                  </a:lnTo>
                  <a:lnTo>
                    <a:pt x="9928" y="5544"/>
                  </a:lnTo>
                  <a:lnTo>
                    <a:pt x="9935" y="5541"/>
                  </a:lnTo>
                  <a:lnTo>
                    <a:pt x="9943" y="5537"/>
                  </a:lnTo>
                  <a:lnTo>
                    <a:pt x="9952" y="5531"/>
                  </a:lnTo>
                  <a:lnTo>
                    <a:pt x="9960" y="5524"/>
                  </a:lnTo>
                  <a:lnTo>
                    <a:pt x="9969" y="5516"/>
                  </a:lnTo>
                  <a:lnTo>
                    <a:pt x="9977" y="5505"/>
                  </a:lnTo>
                  <a:lnTo>
                    <a:pt x="9985" y="5493"/>
                  </a:lnTo>
                  <a:lnTo>
                    <a:pt x="9992" y="5480"/>
                  </a:lnTo>
                  <a:lnTo>
                    <a:pt x="10000" y="5464"/>
                  </a:lnTo>
                  <a:lnTo>
                    <a:pt x="10008" y="5446"/>
                  </a:lnTo>
                  <a:lnTo>
                    <a:pt x="10014" y="5425"/>
                  </a:lnTo>
                  <a:lnTo>
                    <a:pt x="10200" y="5425"/>
                  </a:lnTo>
                  <a:lnTo>
                    <a:pt x="10195" y="5446"/>
                  </a:lnTo>
                  <a:lnTo>
                    <a:pt x="10189" y="5468"/>
                  </a:lnTo>
                  <a:lnTo>
                    <a:pt x="10184" y="5479"/>
                  </a:lnTo>
                  <a:lnTo>
                    <a:pt x="10180" y="5491"/>
                  </a:lnTo>
                  <a:lnTo>
                    <a:pt x="10173" y="5503"/>
                  </a:lnTo>
                  <a:lnTo>
                    <a:pt x="10167" y="5517"/>
                  </a:lnTo>
                  <a:lnTo>
                    <a:pt x="10160" y="5529"/>
                  </a:lnTo>
                  <a:lnTo>
                    <a:pt x="10151" y="5542"/>
                  </a:lnTo>
                  <a:lnTo>
                    <a:pt x="10142" y="5554"/>
                  </a:lnTo>
                  <a:lnTo>
                    <a:pt x="10132" y="5567"/>
                  </a:lnTo>
                  <a:lnTo>
                    <a:pt x="10120" y="5580"/>
                  </a:lnTo>
                  <a:lnTo>
                    <a:pt x="10107" y="5592"/>
                  </a:lnTo>
                  <a:lnTo>
                    <a:pt x="10093" y="5604"/>
                  </a:lnTo>
                  <a:lnTo>
                    <a:pt x="10077" y="5616"/>
                  </a:lnTo>
                  <a:lnTo>
                    <a:pt x="10056" y="5630"/>
                  </a:lnTo>
                  <a:lnTo>
                    <a:pt x="10034" y="5642"/>
                  </a:lnTo>
                  <a:lnTo>
                    <a:pt x="10023" y="5648"/>
                  </a:lnTo>
                  <a:lnTo>
                    <a:pt x="10012" y="5653"/>
                  </a:lnTo>
                  <a:lnTo>
                    <a:pt x="9999" y="5657"/>
                  </a:lnTo>
                  <a:lnTo>
                    <a:pt x="9987" y="5661"/>
                  </a:lnTo>
                  <a:lnTo>
                    <a:pt x="9975" y="5664"/>
                  </a:lnTo>
                  <a:lnTo>
                    <a:pt x="9963" y="5668"/>
                  </a:lnTo>
                  <a:lnTo>
                    <a:pt x="9950" y="5670"/>
                  </a:lnTo>
                  <a:lnTo>
                    <a:pt x="9936" y="5672"/>
                  </a:lnTo>
                  <a:lnTo>
                    <a:pt x="9922" y="5674"/>
                  </a:lnTo>
                  <a:lnTo>
                    <a:pt x="9908" y="5675"/>
                  </a:lnTo>
                  <a:lnTo>
                    <a:pt x="9894" y="5676"/>
                  </a:lnTo>
                  <a:lnTo>
                    <a:pt x="9878" y="5676"/>
                  </a:lnTo>
                  <a:lnTo>
                    <a:pt x="9862" y="5676"/>
                  </a:lnTo>
                  <a:lnTo>
                    <a:pt x="9847" y="5675"/>
                  </a:lnTo>
                  <a:lnTo>
                    <a:pt x="9831" y="5674"/>
                  </a:lnTo>
                  <a:lnTo>
                    <a:pt x="9817" y="5672"/>
                  </a:lnTo>
                  <a:lnTo>
                    <a:pt x="9803" y="5670"/>
                  </a:lnTo>
                  <a:lnTo>
                    <a:pt x="9789" y="5667"/>
                  </a:lnTo>
                  <a:lnTo>
                    <a:pt x="9774" y="5663"/>
                  </a:lnTo>
                  <a:lnTo>
                    <a:pt x="9761" y="5659"/>
                  </a:lnTo>
                  <a:lnTo>
                    <a:pt x="9749" y="5653"/>
                  </a:lnTo>
                  <a:lnTo>
                    <a:pt x="9737" y="5647"/>
                  </a:lnTo>
                  <a:lnTo>
                    <a:pt x="9726" y="5640"/>
                  </a:lnTo>
                  <a:lnTo>
                    <a:pt x="9714" y="5633"/>
                  </a:lnTo>
                  <a:lnTo>
                    <a:pt x="9704" y="5623"/>
                  </a:lnTo>
                  <a:lnTo>
                    <a:pt x="9694" y="5613"/>
                  </a:lnTo>
                  <a:lnTo>
                    <a:pt x="9685" y="5602"/>
                  </a:lnTo>
                  <a:lnTo>
                    <a:pt x="9676" y="5591"/>
                  </a:lnTo>
                  <a:lnTo>
                    <a:pt x="9669" y="5578"/>
                  </a:lnTo>
                  <a:lnTo>
                    <a:pt x="9661" y="5564"/>
                  </a:lnTo>
                  <a:lnTo>
                    <a:pt x="9655" y="5551"/>
                  </a:lnTo>
                  <a:lnTo>
                    <a:pt x="9650" y="5537"/>
                  </a:lnTo>
                  <a:lnTo>
                    <a:pt x="9646" y="5523"/>
                  </a:lnTo>
                  <a:lnTo>
                    <a:pt x="9642" y="5509"/>
                  </a:lnTo>
                  <a:lnTo>
                    <a:pt x="9640" y="5493"/>
                  </a:lnTo>
                  <a:lnTo>
                    <a:pt x="9638" y="5477"/>
                  </a:lnTo>
                  <a:lnTo>
                    <a:pt x="9636" y="5461"/>
                  </a:lnTo>
                  <a:lnTo>
                    <a:pt x="9636" y="5445"/>
                  </a:lnTo>
                  <a:lnTo>
                    <a:pt x="9636" y="5427"/>
                  </a:lnTo>
                  <a:lnTo>
                    <a:pt x="9637" y="5410"/>
                  </a:lnTo>
                  <a:lnTo>
                    <a:pt x="9639" y="5392"/>
                  </a:lnTo>
                  <a:lnTo>
                    <a:pt x="9641" y="5373"/>
                  </a:lnTo>
                  <a:lnTo>
                    <a:pt x="9645" y="5355"/>
                  </a:lnTo>
                  <a:lnTo>
                    <a:pt x="9648" y="5336"/>
                  </a:lnTo>
                  <a:lnTo>
                    <a:pt x="9655" y="5309"/>
                  </a:lnTo>
                  <a:lnTo>
                    <a:pt x="9662" y="5284"/>
                  </a:lnTo>
                  <a:lnTo>
                    <a:pt x="9671" y="5260"/>
                  </a:lnTo>
                  <a:lnTo>
                    <a:pt x="9680" y="5237"/>
                  </a:lnTo>
                  <a:lnTo>
                    <a:pt x="9689" y="5216"/>
                  </a:lnTo>
                  <a:lnTo>
                    <a:pt x="9699" y="5196"/>
                  </a:lnTo>
                  <a:lnTo>
                    <a:pt x="9710" y="5177"/>
                  </a:lnTo>
                  <a:lnTo>
                    <a:pt x="9721" y="5159"/>
                  </a:lnTo>
                  <a:lnTo>
                    <a:pt x="9734" y="5143"/>
                  </a:lnTo>
                  <a:lnTo>
                    <a:pt x="9746" y="5127"/>
                  </a:lnTo>
                  <a:lnTo>
                    <a:pt x="9759" y="5113"/>
                  </a:lnTo>
                  <a:lnTo>
                    <a:pt x="9772" y="5100"/>
                  </a:lnTo>
                  <a:lnTo>
                    <a:pt x="9786" y="5089"/>
                  </a:lnTo>
                  <a:lnTo>
                    <a:pt x="9799" y="5078"/>
                  </a:lnTo>
                  <a:lnTo>
                    <a:pt x="9813" y="5068"/>
                  </a:lnTo>
                  <a:lnTo>
                    <a:pt x="9827" y="5058"/>
                  </a:lnTo>
                  <a:lnTo>
                    <a:pt x="9842" y="5049"/>
                  </a:lnTo>
                  <a:lnTo>
                    <a:pt x="9855" y="5042"/>
                  </a:lnTo>
                  <a:lnTo>
                    <a:pt x="9869" y="5035"/>
                  </a:lnTo>
                  <a:lnTo>
                    <a:pt x="9883" y="5029"/>
                  </a:lnTo>
                  <a:lnTo>
                    <a:pt x="9897" y="5024"/>
                  </a:lnTo>
                  <a:lnTo>
                    <a:pt x="9911" y="5019"/>
                  </a:lnTo>
                  <a:lnTo>
                    <a:pt x="9924" y="5016"/>
                  </a:lnTo>
                  <a:lnTo>
                    <a:pt x="9936" y="5012"/>
                  </a:lnTo>
                  <a:lnTo>
                    <a:pt x="9962" y="5007"/>
                  </a:lnTo>
                  <a:lnTo>
                    <a:pt x="9984" y="5004"/>
                  </a:lnTo>
                  <a:lnTo>
                    <a:pt x="10005" y="5001"/>
                  </a:lnTo>
                  <a:lnTo>
                    <a:pt x="10023" y="5000"/>
                  </a:lnTo>
                  <a:lnTo>
                    <a:pt x="10045" y="5001"/>
                  </a:lnTo>
                  <a:lnTo>
                    <a:pt x="10068" y="5004"/>
                  </a:lnTo>
                  <a:lnTo>
                    <a:pt x="10090" y="5008"/>
                  </a:lnTo>
                  <a:lnTo>
                    <a:pt x="10112" y="5014"/>
                  </a:lnTo>
                  <a:lnTo>
                    <a:pt x="10123" y="5018"/>
                  </a:lnTo>
                  <a:lnTo>
                    <a:pt x="10133" y="5022"/>
                  </a:lnTo>
                  <a:lnTo>
                    <a:pt x="10143" y="5026"/>
                  </a:lnTo>
                  <a:lnTo>
                    <a:pt x="10153" y="5031"/>
                  </a:lnTo>
                  <a:lnTo>
                    <a:pt x="10162" y="5036"/>
                  </a:lnTo>
                  <a:lnTo>
                    <a:pt x="10171" y="5042"/>
                  </a:lnTo>
                  <a:lnTo>
                    <a:pt x="10180" y="5049"/>
                  </a:lnTo>
                  <a:lnTo>
                    <a:pt x="10188" y="5056"/>
                  </a:lnTo>
                  <a:lnTo>
                    <a:pt x="10196" y="5063"/>
                  </a:lnTo>
                  <a:lnTo>
                    <a:pt x="10203" y="5072"/>
                  </a:lnTo>
                  <a:lnTo>
                    <a:pt x="10210" y="5080"/>
                  </a:lnTo>
                  <a:lnTo>
                    <a:pt x="10216" y="5089"/>
                  </a:lnTo>
                  <a:lnTo>
                    <a:pt x="10221" y="5099"/>
                  </a:lnTo>
                  <a:lnTo>
                    <a:pt x="10226" y="5109"/>
                  </a:lnTo>
                  <a:lnTo>
                    <a:pt x="10232" y="5119"/>
                  </a:lnTo>
                  <a:lnTo>
                    <a:pt x="10235" y="5131"/>
                  </a:lnTo>
                  <a:lnTo>
                    <a:pt x="10238" y="5143"/>
                  </a:lnTo>
                  <a:lnTo>
                    <a:pt x="10240" y="5155"/>
                  </a:lnTo>
                  <a:lnTo>
                    <a:pt x="10242" y="5168"/>
                  </a:lnTo>
                  <a:lnTo>
                    <a:pt x="10242" y="5181"/>
                  </a:lnTo>
                  <a:lnTo>
                    <a:pt x="10242" y="5196"/>
                  </a:lnTo>
                  <a:lnTo>
                    <a:pt x="10241" y="5211"/>
                  </a:lnTo>
                  <a:lnTo>
                    <a:pt x="10239" y="5226"/>
                  </a:lnTo>
                  <a:lnTo>
                    <a:pt x="10236" y="5242"/>
                  </a:lnTo>
                  <a:lnTo>
                    <a:pt x="10049" y="5242"/>
                  </a:lnTo>
                  <a:close/>
                  <a:moveTo>
                    <a:pt x="10707" y="4998"/>
                  </a:moveTo>
                  <a:lnTo>
                    <a:pt x="10728" y="4998"/>
                  </a:lnTo>
                  <a:lnTo>
                    <a:pt x="10749" y="5000"/>
                  </a:lnTo>
                  <a:lnTo>
                    <a:pt x="10768" y="5002"/>
                  </a:lnTo>
                  <a:lnTo>
                    <a:pt x="10787" y="5006"/>
                  </a:lnTo>
                  <a:lnTo>
                    <a:pt x="10805" y="5010"/>
                  </a:lnTo>
                  <a:lnTo>
                    <a:pt x="10822" y="5014"/>
                  </a:lnTo>
                  <a:lnTo>
                    <a:pt x="10837" y="5020"/>
                  </a:lnTo>
                  <a:lnTo>
                    <a:pt x="10853" y="5026"/>
                  </a:lnTo>
                  <a:lnTo>
                    <a:pt x="10867" y="5033"/>
                  </a:lnTo>
                  <a:lnTo>
                    <a:pt x="10880" y="5041"/>
                  </a:lnTo>
                  <a:lnTo>
                    <a:pt x="10892" y="5049"/>
                  </a:lnTo>
                  <a:lnTo>
                    <a:pt x="10903" y="5058"/>
                  </a:lnTo>
                  <a:lnTo>
                    <a:pt x="10915" y="5068"/>
                  </a:lnTo>
                  <a:lnTo>
                    <a:pt x="10924" y="5078"/>
                  </a:lnTo>
                  <a:lnTo>
                    <a:pt x="10933" y="5089"/>
                  </a:lnTo>
                  <a:lnTo>
                    <a:pt x="10941" y="5100"/>
                  </a:lnTo>
                  <a:lnTo>
                    <a:pt x="10949" y="5112"/>
                  </a:lnTo>
                  <a:lnTo>
                    <a:pt x="10955" y="5124"/>
                  </a:lnTo>
                  <a:lnTo>
                    <a:pt x="10961" y="5138"/>
                  </a:lnTo>
                  <a:lnTo>
                    <a:pt x="10967" y="5151"/>
                  </a:lnTo>
                  <a:lnTo>
                    <a:pt x="10971" y="5164"/>
                  </a:lnTo>
                  <a:lnTo>
                    <a:pt x="10975" y="5178"/>
                  </a:lnTo>
                  <a:lnTo>
                    <a:pt x="10978" y="5194"/>
                  </a:lnTo>
                  <a:lnTo>
                    <a:pt x="10980" y="5208"/>
                  </a:lnTo>
                  <a:lnTo>
                    <a:pt x="10981" y="5223"/>
                  </a:lnTo>
                  <a:lnTo>
                    <a:pt x="10982" y="5239"/>
                  </a:lnTo>
                  <a:lnTo>
                    <a:pt x="10982" y="5255"/>
                  </a:lnTo>
                  <a:lnTo>
                    <a:pt x="10981" y="5271"/>
                  </a:lnTo>
                  <a:lnTo>
                    <a:pt x="10980" y="5287"/>
                  </a:lnTo>
                  <a:lnTo>
                    <a:pt x="10978" y="5303"/>
                  </a:lnTo>
                  <a:lnTo>
                    <a:pt x="10976" y="5321"/>
                  </a:lnTo>
                  <a:lnTo>
                    <a:pt x="10973" y="5337"/>
                  </a:lnTo>
                  <a:lnTo>
                    <a:pt x="10969" y="5354"/>
                  </a:lnTo>
                  <a:lnTo>
                    <a:pt x="10964" y="5370"/>
                  </a:lnTo>
                  <a:lnTo>
                    <a:pt x="10958" y="5388"/>
                  </a:lnTo>
                  <a:lnTo>
                    <a:pt x="10952" y="5404"/>
                  </a:lnTo>
                  <a:lnTo>
                    <a:pt x="10946" y="5420"/>
                  </a:lnTo>
                  <a:lnTo>
                    <a:pt x="10939" y="5436"/>
                  </a:lnTo>
                  <a:lnTo>
                    <a:pt x="10931" y="5452"/>
                  </a:lnTo>
                  <a:lnTo>
                    <a:pt x="10923" y="5468"/>
                  </a:lnTo>
                  <a:lnTo>
                    <a:pt x="10915" y="5483"/>
                  </a:lnTo>
                  <a:lnTo>
                    <a:pt x="10905" y="5497"/>
                  </a:lnTo>
                  <a:lnTo>
                    <a:pt x="10895" y="5512"/>
                  </a:lnTo>
                  <a:lnTo>
                    <a:pt x="10885" y="5526"/>
                  </a:lnTo>
                  <a:lnTo>
                    <a:pt x="10874" y="5540"/>
                  </a:lnTo>
                  <a:lnTo>
                    <a:pt x="10863" y="5553"/>
                  </a:lnTo>
                  <a:lnTo>
                    <a:pt x="10851" y="5565"/>
                  </a:lnTo>
                  <a:lnTo>
                    <a:pt x="10837" y="5578"/>
                  </a:lnTo>
                  <a:lnTo>
                    <a:pt x="10824" y="5590"/>
                  </a:lnTo>
                  <a:lnTo>
                    <a:pt x="10810" y="5601"/>
                  </a:lnTo>
                  <a:lnTo>
                    <a:pt x="10796" y="5611"/>
                  </a:lnTo>
                  <a:lnTo>
                    <a:pt x="10781" y="5621"/>
                  </a:lnTo>
                  <a:lnTo>
                    <a:pt x="10765" y="5630"/>
                  </a:lnTo>
                  <a:lnTo>
                    <a:pt x="10749" y="5640"/>
                  </a:lnTo>
                  <a:lnTo>
                    <a:pt x="10732" y="5647"/>
                  </a:lnTo>
                  <a:lnTo>
                    <a:pt x="10715" y="5655"/>
                  </a:lnTo>
                  <a:lnTo>
                    <a:pt x="10697" y="5661"/>
                  </a:lnTo>
                  <a:lnTo>
                    <a:pt x="10678" y="5667"/>
                  </a:lnTo>
                  <a:lnTo>
                    <a:pt x="10660" y="5671"/>
                  </a:lnTo>
                  <a:lnTo>
                    <a:pt x="10641" y="5675"/>
                  </a:lnTo>
                  <a:lnTo>
                    <a:pt x="10620" y="5678"/>
                  </a:lnTo>
                  <a:lnTo>
                    <a:pt x="10599" y="5681"/>
                  </a:lnTo>
                  <a:lnTo>
                    <a:pt x="10579" y="5682"/>
                  </a:lnTo>
                  <a:lnTo>
                    <a:pt x="10556" y="5683"/>
                  </a:lnTo>
                  <a:lnTo>
                    <a:pt x="10539" y="5682"/>
                  </a:lnTo>
                  <a:lnTo>
                    <a:pt x="10523" y="5681"/>
                  </a:lnTo>
                  <a:lnTo>
                    <a:pt x="10506" y="5680"/>
                  </a:lnTo>
                  <a:lnTo>
                    <a:pt x="10490" y="5677"/>
                  </a:lnTo>
                  <a:lnTo>
                    <a:pt x="10475" y="5674"/>
                  </a:lnTo>
                  <a:lnTo>
                    <a:pt x="10460" y="5671"/>
                  </a:lnTo>
                  <a:lnTo>
                    <a:pt x="10445" y="5667"/>
                  </a:lnTo>
                  <a:lnTo>
                    <a:pt x="10431" y="5662"/>
                  </a:lnTo>
                  <a:lnTo>
                    <a:pt x="10418" y="5656"/>
                  </a:lnTo>
                  <a:lnTo>
                    <a:pt x="10405" y="5650"/>
                  </a:lnTo>
                  <a:lnTo>
                    <a:pt x="10392" y="5643"/>
                  </a:lnTo>
                  <a:lnTo>
                    <a:pt x="10380" y="5635"/>
                  </a:lnTo>
                  <a:lnTo>
                    <a:pt x="10370" y="5626"/>
                  </a:lnTo>
                  <a:lnTo>
                    <a:pt x="10359" y="5617"/>
                  </a:lnTo>
                  <a:lnTo>
                    <a:pt x="10349" y="5608"/>
                  </a:lnTo>
                  <a:lnTo>
                    <a:pt x="10339" y="5598"/>
                  </a:lnTo>
                  <a:lnTo>
                    <a:pt x="10331" y="5587"/>
                  </a:lnTo>
                  <a:lnTo>
                    <a:pt x="10323" y="5575"/>
                  </a:lnTo>
                  <a:lnTo>
                    <a:pt x="10316" y="5562"/>
                  </a:lnTo>
                  <a:lnTo>
                    <a:pt x="10310" y="5550"/>
                  </a:lnTo>
                  <a:lnTo>
                    <a:pt x="10304" y="5536"/>
                  </a:lnTo>
                  <a:lnTo>
                    <a:pt x="10300" y="5522"/>
                  </a:lnTo>
                  <a:lnTo>
                    <a:pt x="10296" y="5507"/>
                  </a:lnTo>
                  <a:lnTo>
                    <a:pt x="10293" y="5491"/>
                  </a:lnTo>
                  <a:lnTo>
                    <a:pt x="10290" y="5475"/>
                  </a:lnTo>
                  <a:lnTo>
                    <a:pt x="10289" y="5458"/>
                  </a:lnTo>
                  <a:lnTo>
                    <a:pt x="10288" y="5440"/>
                  </a:lnTo>
                  <a:lnTo>
                    <a:pt x="10288" y="5422"/>
                  </a:lnTo>
                  <a:lnTo>
                    <a:pt x="10290" y="5404"/>
                  </a:lnTo>
                  <a:lnTo>
                    <a:pt x="10292" y="5384"/>
                  </a:lnTo>
                  <a:lnTo>
                    <a:pt x="10295" y="5364"/>
                  </a:lnTo>
                  <a:lnTo>
                    <a:pt x="10299" y="5343"/>
                  </a:lnTo>
                  <a:lnTo>
                    <a:pt x="10306" y="5313"/>
                  </a:lnTo>
                  <a:lnTo>
                    <a:pt x="10315" y="5283"/>
                  </a:lnTo>
                  <a:lnTo>
                    <a:pt x="10321" y="5268"/>
                  </a:lnTo>
                  <a:lnTo>
                    <a:pt x="10326" y="5253"/>
                  </a:lnTo>
                  <a:lnTo>
                    <a:pt x="10333" y="5238"/>
                  </a:lnTo>
                  <a:lnTo>
                    <a:pt x="10340" y="5223"/>
                  </a:lnTo>
                  <a:lnTo>
                    <a:pt x="10349" y="5208"/>
                  </a:lnTo>
                  <a:lnTo>
                    <a:pt x="10357" y="5194"/>
                  </a:lnTo>
                  <a:lnTo>
                    <a:pt x="10366" y="5179"/>
                  </a:lnTo>
                  <a:lnTo>
                    <a:pt x="10375" y="5165"/>
                  </a:lnTo>
                  <a:lnTo>
                    <a:pt x="10385" y="5151"/>
                  </a:lnTo>
                  <a:lnTo>
                    <a:pt x="10396" y="5138"/>
                  </a:lnTo>
                  <a:lnTo>
                    <a:pt x="10408" y="5124"/>
                  </a:lnTo>
                  <a:lnTo>
                    <a:pt x="10420" y="5112"/>
                  </a:lnTo>
                  <a:lnTo>
                    <a:pt x="10432" y="5100"/>
                  </a:lnTo>
                  <a:lnTo>
                    <a:pt x="10445" y="5088"/>
                  </a:lnTo>
                  <a:lnTo>
                    <a:pt x="10460" y="5077"/>
                  </a:lnTo>
                  <a:lnTo>
                    <a:pt x="10474" y="5067"/>
                  </a:lnTo>
                  <a:lnTo>
                    <a:pt x="10490" y="5056"/>
                  </a:lnTo>
                  <a:lnTo>
                    <a:pt x="10505" y="5047"/>
                  </a:lnTo>
                  <a:lnTo>
                    <a:pt x="10523" y="5038"/>
                  </a:lnTo>
                  <a:lnTo>
                    <a:pt x="10540" y="5030"/>
                  </a:lnTo>
                  <a:lnTo>
                    <a:pt x="10558" y="5023"/>
                  </a:lnTo>
                  <a:lnTo>
                    <a:pt x="10578" y="5017"/>
                  </a:lnTo>
                  <a:lnTo>
                    <a:pt x="10597" y="5012"/>
                  </a:lnTo>
                  <a:lnTo>
                    <a:pt x="10617" y="5007"/>
                  </a:lnTo>
                  <a:lnTo>
                    <a:pt x="10639" y="5004"/>
                  </a:lnTo>
                  <a:lnTo>
                    <a:pt x="10660" y="5000"/>
                  </a:lnTo>
                  <a:lnTo>
                    <a:pt x="10684" y="4998"/>
                  </a:lnTo>
                  <a:lnTo>
                    <a:pt x="10707" y="4998"/>
                  </a:lnTo>
                  <a:close/>
                  <a:moveTo>
                    <a:pt x="10591" y="5551"/>
                  </a:moveTo>
                  <a:lnTo>
                    <a:pt x="10607" y="5550"/>
                  </a:lnTo>
                  <a:lnTo>
                    <a:pt x="10622" y="5548"/>
                  </a:lnTo>
                  <a:lnTo>
                    <a:pt x="10637" y="5545"/>
                  </a:lnTo>
                  <a:lnTo>
                    <a:pt x="10651" y="5540"/>
                  </a:lnTo>
                  <a:lnTo>
                    <a:pt x="10665" y="5534"/>
                  </a:lnTo>
                  <a:lnTo>
                    <a:pt x="10678" y="5526"/>
                  </a:lnTo>
                  <a:lnTo>
                    <a:pt x="10691" y="5517"/>
                  </a:lnTo>
                  <a:lnTo>
                    <a:pt x="10703" y="5504"/>
                  </a:lnTo>
                  <a:lnTo>
                    <a:pt x="10714" y="5490"/>
                  </a:lnTo>
                  <a:lnTo>
                    <a:pt x="10725" y="5475"/>
                  </a:lnTo>
                  <a:lnTo>
                    <a:pt x="10735" y="5457"/>
                  </a:lnTo>
                  <a:lnTo>
                    <a:pt x="10746" y="5436"/>
                  </a:lnTo>
                  <a:lnTo>
                    <a:pt x="10755" y="5413"/>
                  </a:lnTo>
                  <a:lnTo>
                    <a:pt x="10763" y="5388"/>
                  </a:lnTo>
                  <a:lnTo>
                    <a:pt x="10771" y="5359"/>
                  </a:lnTo>
                  <a:lnTo>
                    <a:pt x="10778" y="5329"/>
                  </a:lnTo>
                  <a:lnTo>
                    <a:pt x="10781" y="5312"/>
                  </a:lnTo>
                  <a:lnTo>
                    <a:pt x="10784" y="5296"/>
                  </a:lnTo>
                  <a:lnTo>
                    <a:pt x="10787" y="5279"/>
                  </a:lnTo>
                  <a:lnTo>
                    <a:pt x="10788" y="5262"/>
                  </a:lnTo>
                  <a:lnTo>
                    <a:pt x="10789" y="5244"/>
                  </a:lnTo>
                  <a:lnTo>
                    <a:pt x="10788" y="5227"/>
                  </a:lnTo>
                  <a:lnTo>
                    <a:pt x="10786" y="5211"/>
                  </a:lnTo>
                  <a:lnTo>
                    <a:pt x="10783" y="5196"/>
                  </a:lnTo>
                  <a:lnTo>
                    <a:pt x="10781" y="5187"/>
                  </a:lnTo>
                  <a:lnTo>
                    <a:pt x="10778" y="5180"/>
                  </a:lnTo>
                  <a:lnTo>
                    <a:pt x="10775" y="5174"/>
                  </a:lnTo>
                  <a:lnTo>
                    <a:pt x="10771" y="5167"/>
                  </a:lnTo>
                  <a:lnTo>
                    <a:pt x="10767" y="5161"/>
                  </a:lnTo>
                  <a:lnTo>
                    <a:pt x="10762" y="5155"/>
                  </a:lnTo>
                  <a:lnTo>
                    <a:pt x="10757" y="5150"/>
                  </a:lnTo>
                  <a:lnTo>
                    <a:pt x="10751" y="5145"/>
                  </a:lnTo>
                  <a:lnTo>
                    <a:pt x="10745" y="5141"/>
                  </a:lnTo>
                  <a:lnTo>
                    <a:pt x="10738" y="5137"/>
                  </a:lnTo>
                  <a:lnTo>
                    <a:pt x="10729" y="5134"/>
                  </a:lnTo>
                  <a:lnTo>
                    <a:pt x="10721" y="5131"/>
                  </a:lnTo>
                  <a:lnTo>
                    <a:pt x="10712" y="5127"/>
                  </a:lnTo>
                  <a:lnTo>
                    <a:pt x="10702" y="5126"/>
                  </a:lnTo>
                  <a:lnTo>
                    <a:pt x="10692" y="5125"/>
                  </a:lnTo>
                  <a:lnTo>
                    <a:pt x="10680" y="5125"/>
                  </a:lnTo>
                  <a:lnTo>
                    <a:pt x="10667" y="5125"/>
                  </a:lnTo>
                  <a:lnTo>
                    <a:pt x="10655" y="5126"/>
                  </a:lnTo>
                  <a:lnTo>
                    <a:pt x="10644" y="5129"/>
                  </a:lnTo>
                  <a:lnTo>
                    <a:pt x="10633" y="5132"/>
                  </a:lnTo>
                  <a:lnTo>
                    <a:pt x="10622" y="5136"/>
                  </a:lnTo>
                  <a:lnTo>
                    <a:pt x="10612" y="5140"/>
                  </a:lnTo>
                  <a:lnTo>
                    <a:pt x="10603" y="5145"/>
                  </a:lnTo>
                  <a:lnTo>
                    <a:pt x="10594" y="5151"/>
                  </a:lnTo>
                  <a:lnTo>
                    <a:pt x="10586" y="5157"/>
                  </a:lnTo>
                  <a:lnTo>
                    <a:pt x="10578" y="5164"/>
                  </a:lnTo>
                  <a:lnTo>
                    <a:pt x="10571" y="5171"/>
                  </a:lnTo>
                  <a:lnTo>
                    <a:pt x="10563" y="5178"/>
                  </a:lnTo>
                  <a:lnTo>
                    <a:pt x="10550" y="5195"/>
                  </a:lnTo>
                  <a:lnTo>
                    <a:pt x="10539" y="5212"/>
                  </a:lnTo>
                  <a:lnTo>
                    <a:pt x="10530" y="5230"/>
                  </a:lnTo>
                  <a:lnTo>
                    <a:pt x="10521" y="5248"/>
                  </a:lnTo>
                  <a:lnTo>
                    <a:pt x="10514" y="5267"/>
                  </a:lnTo>
                  <a:lnTo>
                    <a:pt x="10508" y="5285"/>
                  </a:lnTo>
                  <a:lnTo>
                    <a:pt x="10499" y="5318"/>
                  </a:lnTo>
                  <a:lnTo>
                    <a:pt x="10493" y="5344"/>
                  </a:lnTo>
                  <a:lnTo>
                    <a:pt x="10488" y="5370"/>
                  </a:lnTo>
                  <a:lnTo>
                    <a:pt x="10485" y="5395"/>
                  </a:lnTo>
                  <a:lnTo>
                    <a:pt x="10483" y="5417"/>
                  </a:lnTo>
                  <a:lnTo>
                    <a:pt x="10482" y="5437"/>
                  </a:lnTo>
                  <a:lnTo>
                    <a:pt x="10483" y="5456"/>
                  </a:lnTo>
                  <a:lnTo>
                    <a:pt x="10486" y="5473"/>
                  </a:lnTo>
                  <a:lnTo>
                    <a:pt x="10490" y="5488"/>
                  </a:lnTo>
                  <a:lnTo>
                    <a:pt x="10495" y="5501"/>
                  </a:lnTo>
                  <a:lnTo>
                    <a:pt x="10498" y="5508"/>
                  </a:lnTo>
                  <a:lnTo>
                    <a:pt x="10502" y="5514"/>
                  </a:lnTo>
                  <a:lnTo>
                    <a:pt x="10506" y="5519"/>
                  </a:lnTo>
                  <a:lnTo>
                    <a:pt x="10510" y="5524"/>
                  </a:lnTo>
                  <a:lnTo>
                    <a:pt x="10516" y="5528"/>
                  </a:lnTo>
                  <a:lnTo>
                    <a:pt x="10521" y="5532"/>
                  </a:lnTo>
                  <a:lnTo>
                    <a:pt x="10526" y="5536"/>
                  </a:lnTo>
                  <a:lnTo>
                    <a:pt x="10532" y="5539"/>
                  </a:lnTo>
                  <a:lnTo>
                    <a:pt x="10545" y="5544"/>
                  </a:lnTo>
                  <a:lnTo>
                    <a:pt x="10559" y="5548"/>
                  </a:lnTo>
                  <a:lnTo>
                    <a:pt x="10575" y="5550"/>
                  </a:lnTo>
                  <a:lnTo>
                    <a:pt x="10591" y="5551"/>
                  </a:lnTo>
                  <a:close/>
                  <a:moveTo>
                    <a:pt x="11142" y="5135"/>
                  </a:moveTo>
                  <a:lnTo>
                    <a:pt x="11148" y="5105"/>
                  </a:lnTo>
                  <a:lnTo>
                    <a:pt x="11153" y="5075"/>
                  </a:lnTo>
                  <a:lnTo>
                    <a:pt x="11157" y="5044"/>
                  </a:lnTo>
                  <a:lnTo>
                    <a:pt x="11161" y="5014"/>
                  </a:lnTo>
                  <a:lnTo>
                    <a:pt x="11343" y="5014"/>
                  </a:lnTo>
                  <a:lnTo>
                    <a:pt x="11334" y="5096"/>
                  </a:lnTo>
                  <a:lnTo>
                    <a:pt x="11345" y="5085"/>
                  </a:lnTo>
                  <a:lnTo>
                    <a:pt x="11361" y="5070"/>
                  </a:lnTo>
                  <a:lnTo>
                    <a:pt x="11370" y="5062"/>
                  </a:lnTo>
                  <a:lnTo>
                    <a:pt x="11381" y="5054"/>
                  </a:lnTo>
                  <a:lnTo>
                    <a:pt x="11392" y="5046"/>
                  </a:lnTo>
                  <a:lnTo>
                    <a:pt x="11405" y="5038"/>
                  </a:lnTo>
                  <a:lnTo>
                    <a:pt x="11419" y="5030"/>
                  </a:lnTo>
                  <a:lnTo>
                    <a:pt x="11434" y="5023"/>
                  </a:lnTo>
                  <a:lnTo>
                    <a:pt x="11451" y="5017"/>
                  </a:lnTo>
                  <a:lnTo>
                    <a:pt x="11468" y="5012"/>
                  </a:lnTo>
                  <a:lnTo>
                    <a:pt x="11488" y="5007"/>
                  </a:lnTo>
                  <a:lnTo>
                    <a:pt x="11509" y="5002"/>
                  </a:lnTo>
                  <a:lnTo>
                    <a:pt x="11531" y="5000"/>
                  </a:lnTo>
                  <a:lnTo>
                    <a:pt x="11555" y="4999"/>
                  </a:lnTo>
                  <a:lnTo>
                    <a:pt x="11568" y="5000"/>
                  </a:lnTo>
                  <a:lnTo>
                    <a:pt x="11580" y="5001"/>
                  </a:lnTo>
                  <a:lnTo>
                    <a:pt x="11593" y="5002"/>
                  </a:lnTo>
                  <a:lnTo>
                    <a:pt x="11605" y="5004"/>
                  </a:lnTo>
                  <a:lnTo>
                    <a:pt x="11615" y="5006"/>
                  </a:lnTo>
                  <a:lnTo>
                    <a:pt x="11625" y="5009"/>
                  </a:lnTo>
                  <a:lnTo>
                    <a:pt x="11635" y="5012"/>
                  </a:lnTo>
                  <a:lnTo>
                    <a:pt x="11645" y="5015"/>
                  </a:lnTo>
                  <a:lnTo>
                    <a:pt x="11661" y="5022"/>
                  </a:lnTo>
                  <a:lnTo>
                    <a:pt x="11674" y="5030"/>
                  </a:lnTo>
                  <a:lnTo>
                    <a:pt x="11686" y="5039"/>
                  </a:lnTo>
                  <a:lnTo>
                    <a:pt x="11697" y="5049"/>
                  </a:lnTo>
                  <a:lnTo>
                    <a:pt x="11706" y="5059"/>
                  </a:lnTo>
                  <a:lnTo>
                    <a:pt x="11713" y="5070"/>
                  </a:lnTo>
                  <a:lnTo>
                    <a:pt x="11718" y="5080"/>
                  </a:lnTo>
                  <a:lnTo>
                    <a:pt x="11723" y="5089"/>
                  </a:lnTo>
                  <a:lnTo>
                    <a:pt x="11729" y="5107"/>
                  </a:lnTo>
                  <a:lnTo>
                    <a:pt x="11732" y="5121"/>
                  </a:lnTo>
                  <a:lnTo>
                    <a:pt x="11746" y="5102"/>
                  </a:lnTo>
                  <a:lnTo>
                    <a:pt x="11762" y="5086"/>
                  </a:lnTo>
                  <a:lnTo>
                    <a:pt x="11776" y="5071"/>
                  </a:lnTo>
                  <a:lnTo>
                    <a:pt x="11791" y="5058"/>
                  </a:lnTo>
                  <a:lnTo>
                    <a:pt x="11806" y="5047"/>
                  </a:lnTo>
                  <a:lnTo>
                    <a:pt x="11822" y="5037"/>
                  </a:lnTo>
                  <a:lnTo>
                    <a:pt x="11837" y="5029"/>
                  </a:lnTo>
                  <a:lnTo>
                    <a:pt x="11852" y="5022"/>
                  </a:lnTo>
                  <a:lnTo>
                    <a:pt x="11868" y="5016"/>
                  </a:lnTo>
                  <a:lnTo>
                    <a:pt x="11883" y="5012"/>
                  </a:lnTo>
                  <a:lnTo>
                    <a:pt x="11897" y="5008"/>
                  </a:lnTo>
                  <a:lnTo>
                    <a:pt x="11911" y="5005"/>
                  </a:lnTo>
                  <a:lnTo>
                    <a:pt x="11926" y="5002"/>
                  </a:lnTo>
                  <a:lnTo>
                    <a:pt x="11939" y="5001"/>
                  </a:lnTo>
                  <a:lnTo>
                    <a:pt x="11953" y="5001"/>
                  </a:lnTo>
                  <a:lnTo>
                    <a:pt x="11965" y="5000"/>
                  </a:lnTo>
                  <a:lnTo>
                    <a:pt x="11989" y="5001"/>
                  </a:lnTo>
                  <a:lnTo>
                    <a:pt x="12010" y="5005"/>
                  </a:lnTo>
                  <a:lnTo>
                    <a:pt x="12029" y="5009"/>
                  </a:lnTo>
                  <a:lnTo>
                    <a:pt x="12047" y="5014"/>
                  </a:lnTo>
                  <a:lnTo>
                    <a:pt x="12062" y="5020"/>
                  </a:lnTo>
                  <a:lnTo>
                    <a:pt x="12076" y="5027"/>
                  </a:lnTo>
                  <a:lnTo>
                    <a:pt x="12088" y="5035"/>
                  </a:lnTo>
                  <a:lnTo>
                    <a:pt x="12100" y="5043"/>
                  </a:lnTo>
                  <a:lnTo>
                    <a:pt x="12109" y="5052"/>
                  </a:lnTo>
                  <a:lnTo>
                    <a:pt x="12116" y="5060"/>
                  </a:lnTo>
                  <a:lnTo>
                    <a:pt x="12123" y="5070"/>
                  </a:lnTo>
                  <a:lnTo>
                    <a:pt x="12128" y="5078"/>
                  </a:lnTo>
                  <a:lnTo>
                    <a:pt x="12136" y="5093"/>
                  </a:lnTo>
                  <a:lnTo>
                    <a:pt x="12141" y="5105"/>
                  </a:lnTo>
                  <a:lnTo>
                    <a:pt x="12144" y="5115"/>
                  </a:lnTo>
                  <a:lnTo>
                    <a:pt x="12148" y="5126"/>
                  </a:lnTo>
                  <a:lnTo>
                    <a:pt x="12150" y="5139"/>
                  </a:lnTo>
                  <a:lnTo>
                    <a:pt x="12151" y="5150"/>
                  </a:lnTo>
                  <a:lnTo>
                    <a:pt x="12152" y="5162"/>
                  </a:lnTo>
                  <a:lnTo>
                    <a:pt x="12152" y="5175"/>
                  </a:lnTo>
                  <a:lnTo>
                    <a:pt x="12152" y="5187"/>
                  </a:lnTo>
                  <a:lnTo>
                    <a:pt x="12151" y="5200"/>
                  </a:lnTo>
                  <a:lnTo>
                    <a:pt x="12148" y="5225"/>
                  </a:lnTo>
                  <a:lnTo>
                    <a:pt x="12142" y="5249"/>
                  </a:lnTo>
                  <a:lnTo>
                    <a:pt x="12138" y="5273"/>
                  </a:lnTo>
                  <a:lnTo>
                    <a:pt x="12134" y="5294"/>
                  </a:lnTo>
                  <a:lnTo>
                    <a:pt x="12056" y="5660"/>
                  </a:lnTo>
                  <a:lnTo>
                    <a:pt x="11865" y="5660"/>
                  </a:lnTo>
                  <a:lnTo>
                    <a:pt x="11945" y="5280"/>
                  </a:lnTo>
                  <a:lnTo>
                    <a:pt x="11948" y="5267"/>
                  </a:lnTo>
                  <a:lnTo>
                    <a:pt x="11950" y="5253"/>
                  </a:lnTo>
                  <a:lnTo>
                    <a:pt x="11952" y="5241"/>
                  </a:lnTo>
                  <a:lnTo>
                    <a:pt x="11953" y="5228"/>
                  </a:lnTo>
                  <a:lnTo>
                    <a:pt x="11954" y="5216"/>
                  </a:lnTo>
                  <a:lnTo>
                    <a:pt x="11953" y="5204"/>
                  </a:lnTo>
                  <a:lnTo>
                    <a:pt x="11952" y="5192"/>
                  </a:lnTo>
                  <a:lnTo>
                    <a:pt x="11949" y="5181"/>
                  </a:lnTo>
                  <a:lnTo>
                    <a:pt x="11945" y="5171"/>
                  </a:lnTo>
                  <a:lnTo>
                    <a:pt x="11939" y="5162"/>
                  </a:lnTo>
                  <a:lnTo>
                    <a:pt x="11936" y="5157"/>
                  </a:lnTo>
                  <a:lnTo>
                    <a:pt x="11932" y="5154"/>
                  </a:lnTo>
                  <a:lnTo>
                    <a:pt x="11928" y="5150"/>
                  </a:lnTo>
                  <a:lnTo>
                    <a:pt x="11923" y="5147"/>
                  </a:lnTo>
                  <a:lnTo>
                    <a:pt x="11917" y="5144"/>
                  </a:lnTo>
                  <a:lnTo>
                    <a:pt x="11911" y="5141"/>
                  </a:lnTo>
                  <a:lnTo>
                    <a:pt x="11905" y="5139"/>
                  </a:lnTo>
                  <a:lnTo>
                    <a:pt x="11899" y="5137"/>
                  </a:lnTo>
                  <a:lnTo>
                    <a:pt x="11884" y="5135"/>
                  </a:lnTo>
                  <a:lnTo>
                    <a:pt x="11867" y="5134"/>
                  </a:lnTo>
                  <a:lnTo>
                    <a:pt x="11855" y="5134"/>
                  </a:lnTo>
                  <a:lnTo>
                    <a:pt x="11846" y="5135"/>
                  </a:lnTo>
                  <a:lnTo>
                    <a:pt x="11837" y="5136"/>
                  </a:lnTo>
                  <a:lnTo>
                    <a:pt x="11828" y="5139"/>
                  </a:lnTo>
                  <a:lnTo>
                    <a:pt x="11820" y="5141"/>
                  </a:lnTo>
                  <a:lnTo>
                    <a:pt x="11812" y="5144"/>
                  </a:lnTo>
                  <a:lnTo>
                    <a:pt x="11803" y="5148"/>
                  </a:lnTo>
                  <a:lnTo>
                    <a:pt x="11796" y="5152"/>
                  </a:lnTo>
                  <a:lnTo>
                    <a:pt x="11790" y="5156"/>
                  </a:lnTo>
                  <a:lnTo>
                    <a:pt x="11783" y="5161"/>
                  </a:lnTo>
                  <a:lnTo>
                    <a:pt x="11777" y="5166"/>
                  </a:lnTo>
                  <a:lnTo>
                    <a:pt x="11772" y="5172"/>
                  </a:lnTo>
                  <a:lnTo>
                    <a:pt x="11762" y="5185"/>
                  </a:lnTo>
                  <a:lnTo>
                    <a:pt x="11753" y="5199"/>
                  </a:lnTo>
                  <a:lnTo>
                    <a:pt x="11744" y="5214"/>
                  </a:lnTo>
                  <a:lnTo>
                    <a:pt x="11737" y="5230"/>
                  </a:lnTo>
                  <a:lnTo>
                    <a:pt x="11731" y="5246"/>
                  </a:lnTo>
                  <a:lnTo>
                    <a:pt x="11725" y="5264"/>
                  </a:lnTo>
                  <a:lnTo>
                    <a:pt x="11716" y="5299"/>
                  </a:lnTo>
                  <a:lnTo>
                    <a:pt x="11708" y="5336"/>
                  </a:lnTo>
                  <a:lnTo>
                    <a:pt x="11638" y="5660"/>
                  </a:lnTo>
                  <a:lnTo>
                    <a:pt x="11446" y="5660"/>
                  </a:lnTo>
                  <a:lnTo>
                    <a:pt x="11529" y="5276"/>
                  </a:lnTo>
                  <a:lnTo>
                    <a:pt x="11533" y="5256"/>
                  </a:lnTo>
                  <a:lnTo>
                    <a:pt x="11536" y="5233"/>
                  </a:lnTo>
                  <a:lnTo>
                    <a:pt x="11537" y="5221"/>
                  </a:lnTo>
                  <a:lnTo>
                    <a:pt x="11537" y="5209"/>
                  </a:lnTo>
                  <a:lnTo>
                    <a:pt x="11536" y="5198"/>
                  </a:lnTo>
                  <a:lnTo>
                    <a:pt x="11534" y="5186"/>
                  </a:lnTo>
                  <a:lnTo>
                    <a:pt x="11531" y="5175"/>
                  </a:lnTo>
                  <a:lnTo>
                    <a:pt x="11525" y="5165"/>
                  </a:lnTo>
                  <a:lnTo>
                    <a:pt x="11522" y="5161"/>
                  </a:lnTo>
                  <a:lnTo>
                    <a:pt x="11518" y="5157"/>
                  </a:lnTo>
                  <a:lnTo>
                    <a:pt x="11514" y="5153"/>
                  </a:lnTo>
                  <a:lnTo>
                    <a:pt x="11509" y="5149"/>
                  </a:lnTo>
                  <a:lnTo>
                    <a:pt x="11504" y="5146"/>
                  </a:lnTo>
                  <a:lnTo>
                    <a:pt x="11499" y="5143"/>
                  </a:lnTo>
                  <a:lnTo>
                    <a:pt x="11493" y="5140"/>
                  </a:lnTo>
                  <a:lnTo>
                    <a:pt x="11486" y="5138"/>
                  </a:lnTo>
                  <a:lnTo>
                    <a:pt x="11479" y="5136"/>
                  </a:lnTo>
                  <a:lnTo>
                    <a:pt x="11471" y="5135"/>
                  </a:lnTo>
                  <a:lnTo>
                    <a:pt x="11461" y="5134"/>
                  </a:lnTo>
                  <a:lnTo>
                    <a:pt x="11452" y="5134"/>
                  </a:lnTo>
                  <a:lnTo>
                    <a:pt x="11441" y="5134"/>
                  </a:lnTo>
                  <a:lnTo>
                    <a:pt x="11431" y="5135"/>
                  </a:lnTo>
                  <a:lnTo>
                    <a:pt x="11421" y="5136"/>
                  </a:lnTo>
                  <a:lnTo>
                    <a:pt x="11411" y="5138"/>
                  </a:lnTo>
                  <a:lnTo>
                    <a:pt x="11402" y="5141"/>
                  </a:lnTo>
                  <a:lnTo>
                    <a:pt x="11394" y="5144"/>
                  </a:lnTo>
                  <a:lnTo>
                    <a:pt x="11387" y="5147"/>
                  </a:lnTo>
                  <a:lnTo>
                    <a:pt x="11379" y="5150"/>
                  </a:lnTo>
                  <a:lnTo>
                    <a:pt x="11366" y="5159"/>
                  </a:lnTo>
                  <a:lnTo>
                    <a:pt x="11354" y="5168"/>
                  </a:lnTo>
                  <a:lnTo>
                    <a:pt x="11344" y="5179"/>
                  </a:lnTo>
                  <a:lnTo>
                    <a:pt x="11335" y="5190"/>
                  </a:lnTo>
                  <a:lnTo>
                    <a:pt x="11328" y="5203"/>
                  </a:lnTo>
                  <a:lnTo>
                    <a:pt x="11322" y="5215"/>
                  </a:lnTo>
                  <a:lnTo>
                    <a:pt x="11317" y="5227"/>
                  </a:lnTo>
                  <a:lnTo>
                    <a:pt x="11312" y="5239"/>
                  </a:lnTo>
                  <a:lnTo>
                    <a:pt x="11306" y="5262"/>
                  </a:lnTo>
                  <a:lnTo>
                    <a:pt x="11302" y="5280"/>
                  </a:lnTo>
                  <a:lnTo>
                    <a:pt x="11221" y="5660"/>
                  </a:lnTo>
                  <a:lnTo>
                    <a:pt x="11030" y="5660"/>
                  </a:lnTo>
                  <a:lnTo>
                    <a:pt x="11142" y="5135"/>
                  </a:lnTo>
                  <a:close/>
                  <a:moveTo>
                    <a:pt x="12535" y="5014"/>
                  </a:moveTo>
                  <a:lnTo>
                    <a:pt x="12520" y="5105"/>
                  </a:lnTo>
                  <a:lnTo>
                    <a:pt x="12536" y="5087"/>
                  </a:lnTo>
                  <a:lnTo>
                    <a:pt x="12552" y="5072"/>
                  </a:lnTo>
                  <a:lnTo>
                    <a:pt x="12568" y="5057"/>
                  </a:lnTo>
                  <a:lnTo>
                    <a:pt x="12585" y="5045"/>
                  </a:lnTo>
                  <a:lnTo>
                    <a:pt x="12602" y="5035"/>
                  </a:lnTo>
                  <a:lnTo>
                    <a:pt x="12618" y="5027"/>
                  </a:lnTo>
                  <a:lnTo>
                    <a:pt x="12634" y="5020"/>
                  </a:lnTo>
                  <a:lnTo>
                    <a:pt x="12649" y="5015"/>
                  </a:lnTo>
                  <a:lnTo>
                    <a:pt x="12665" y="5010"/>
                  </a:lnTo>
                  <a:lnTo>
                    <a:pt x="12679" y="5007"/>
                  </a:lnTo>
                  <a:lnTo>
                    <a:pt x="12692" y="5005"/>
                  </a:lnTo>
                  <a:lnTo>
                    <a:pt x="12704" y="5002"/>
                  </a:lnTo>
                  <a:lnTo>
                    <a:pt x="12726" y="5001"/>
                  </a:lnTo>
                  <a:lnTo>
                    <a:pt x="12740" y="5000"/>
                  </a:lnTo>
                  <a:lnTo>
                    <a:pt x="12755" y="5001"/>
                  </a:lnTo>
                  <a:lnTo>
                    <a:pt x="12771" y="5002"/>
                  </a:lnTo>
                  <a:lnTo>
                    <a:pt x="12785" y="5005"/>
                  </a:lnTo>
                  <a:lnTo>
                    <a:pt x="12799" y="5007"/>
                  </a:lnTo>
                  <a:lnTo>
                    <a:pt x="12812" y="5010"/>
                  </a:lnTo>
                  <a:lnTo>
                    <a:pt x="12825" y="5014"/>
                  </a:lnTo>
                  <a:lnTo>
                    <a:pt x="12837" y="5019"/>
                  </a:lnTo>
                  <a:lnTo>
                    <a:pt x="12849" y="5024"/>
                  </a:lnTo>
                  <a:lnTo>
                    <a:pt x="12859" y="5029"/>
                  </a:lnTo>
                  <a:lnTo>
                    <a:pt x="12870" y="5036"/>
                  </a:lnTo>
                  <a:lnTo>
                    <a:pt x="12880" y="5043"/>
                  </a:lnTo>
                  <a:lnTo>
                    <a:pt x="12889" y="5051"/>
                  </a:lnTo>
                  <a:lnTo>
                    <a:pt x="12898" y="5059"/>
                  </a:lnTo>
                  <a:lnTo>
                    <a:pt x="12906" y="5069"/>
                  </a:lnTo>
                  <a:lnTo>
                    <a:pt x="12913" y="5078"/>
                  </a:lnTo>
                  <a:lnTo>
                    <a:pt x="12920" y="5088"/>
                  </a:lnTo>
                  <a:lnTo>
                    <a:pt x="12926" y="5099"/>
                  </a:lnTo>
                  <a:lnTo>
                    <a:pt x="12931" y="5110"/>
                  </a:lnTo>
                  <a:lnTo>
                    <a:pt x="12937" y="5122"/>
                  </a:lnTo>
                  <a:lnTo>
                    <a:pt x="12941" y="5135"/>
                  </a:lnTo>
                  <a:lnTo>
                    <a:pt x="12945" y="5148"/>
                  </a:lnTo>
                  <a:lnTo>
                    <a:pt x="12948" y="5161"/>
                  </a:lnTo>
                  <a:lnTo>
                    <a:pt x="12950" y="5175"/>
                  </a:lnTo>
                  <a:lnTo>
                    <a:pt x="12952" y="5190"/>
                  </a:lnTo>
                  <a:lnTo>
                    <a:pt x="12953" y="5206"/>
                  </a:lnTo>
                  <a:lnTo>
                    <a:pt x="12953" y="5221"/>
                  </a:lnTo>
                  <a:lnTo>
                    <a:pt x="12953" y="5237"/>
                  </a:lnTo>
                  <a:lnTo>
                    <a:pt x="12952" y="5253"/>
                  </a:lnTo>
                  <a:lnTo>
                    <a:pt x="12951" y="5271"/>
                  </a:lnTo>
                  <a:lnTo>
                    <a:pt x="12949" y="5288"/>
                  </a:lnTo>
                  <a:lnTo>
                    <a:pt x="12946" y="5305"/>
                  </a:lnTo>
                  <a:lnTo>
                    <a:pt x="12942" y="5324"/>
                  </a:lnTo>
                  <a:lnTo>
                    <a:pt x="12938" y="5341"/>
                  </a:lnTo>
                  <a:lnTo>
                    <a:pt x="12933" y="5358"/>
                  </a:lnTo>
                  <a:lnTo>
                    <a:pt x="12928" y="5374"/>
                  </a:lnTo>
                  <a:lnTo>
                    <a:pt x="12923" y="5392"/>
                  </a:lnTo>
                  <a:lnTo>
                    <a:pt x="12917" y="5408"/>
                  </a:lnTo>
                  <a:lnTo>
                    <a:pt x="12911" y="5423"/>
                  </a:lnTo>
                  <a:lnTo>
                    <a:pt x="12904" y="5439"/>
                  </a:lnTo>
                  <a:lnTo>
                    <a:pt x="12896" y="5455"/>
                  </a:lnTo>
                  <a:lnTo>
                    <a:pt x="12889" y="5470"/>
                  </a:lnTo>
                  <a:lnTo>
                    <a:pt x="12880" y="5485"/>
                  </a:lnTo>
                  <a:lnTo>
                    <a:pt x="12871" y="5499"/>
                  </a:lnTo>
                  <a:lnTo>
                    <a:pt x="12862" y="5514"/>
                  </a:lnTo>
                  <a:lnTo>
                    <a:pt x="12852" y="5527"/>
                  </a:lnTo>
                  <a:lnTo>
                    <a:pt x="12842" y="5540"/>
                  </a:lnTo>
                  <a:lnTo>
                    <a:pt x="12831" y="5553"/>
                  </a:lnTo>
                  <a:lnTo>
                    <a:pt x="12819" y="5565"/>
                  </a:lnTo>
                  <a:lnTo>
                    <a:pt x="12808" y="5577"/>
                  </a:lnTo>
                  <a:lnTo>
                    <a:pt x="12796" y="5588"/>
                  </a:lnTo>
                  <a:lnTo>
                    <a:pt x="12784" y="5598"/>
                  </a:lnTo>
                  <a:lnTo>
                    <a:pt x="12771" y="5608"/>
                  </a:lnTo>
                  <a:lnTo>
                    <a:pt x="12757" y="5617"/>
                  </a:lnTo>
                  <a:lnTo>
                    <a:pt x="12744" y="5626"/>
                  </a:lnTo>
                  <a:lnTo>
                    <a:pt x="12730" y="5634"/>
                  </a:lnTo>
                  <a:lnTo>
                    <a:pt x="12716" y="5641"/>
                  </a:lnTo>
                  <a:lnTo>
                    <a:pt x="12700" y="5648"/>
                  </a:lnTo>
                  <a:lnTo>
                    <a:pt x="12685" y="5653"/>
                  </a:lnTo>
                  <a:lnTo>
                    <a:pt x="12670" y="5658"/>
                  </a:lnTo>
                  <a:lnTo>
                    <a:pt x="12653" y="5662"/>
                  </a:lnTo>
                  <a:lnTo>
                    <a:pt x="12637" y="5665"/>
                  </a:lnTo>
                  <a:lnTo>
                    <a:pt x="12621" y="5667"/>
                  </a:lnTo>
                  <a:lnTo>
                    <a:pt x="12604" y="5669"/>
                  </a:lnTo>
                  <a:lnTo>
                    <a:pt x="12586" y="5669"/>
                  </a:lnTo>
                  <a:lnTo>
                    <a:pt x="12565" y="5669"/>
                  </a:lnTo>
                  <a:lnTo>
                    <a:pt x="12546" y="5667"/>
                  </a:lnTo>
                  <a:lnTo>
                    <a:pt x="12528" y="5663"/>
                  </a:lnTo>
                  <a:lnTo>
                    <a:pt x="12513" y="5659"/>
                  </a:lnTo>
                  <a:lnTo>
                    <a:pt x="12499" y="5654"/>
                  </a:lnTo>
                  <a:lnTo>
                    <a:pt x="12486" y="5649"/>
                  </a:lnTo>
                  <a:lnTo>
                    <a:pt x="12474" y="5643"/>
                  </a:lnTo>
                  <a:lnTo>
                    <a:pt x="12464" y="5636"/>
                  </a:lnTo>
                  <a:lnTo>
                    <a:pt x="12456" y="5628"/>
                  </a:lnTo>
                  <a:lnTo>
                    <a:pt x="12448" y="5621"/>
                  </a:lnTo>
                  <a:lnTo>
                    <a:pt x="12442" y="5615"/>
                  </a:lnTo>
                  <a:lnTo>
                    <a:pt x="12436" y="5608"/>
                  </a:lnTo>
                  <a:lnTo>
                    <a:pt x="12427" y="5596"/>
                  </a:lnTo>
                  <a:lnTo>
                    <a:pt x="12421" y="5586"/>
                  </a:lnTo>
                  <a:lnTo>
                    <a:pt x="12354" y="5908"/>
                  </a:lnTo>
                  <a:lnTo>
                    <a:pt x="12160" y="5908"/>
                  </a:lnTo>
                  <a:lnTo>
                    <a:pt x="12349" y="5014"/>
                  </a:lnTo>
                  <a:lnTo>
                    <a:pt x="12535" y="5014"/>
                  </a:lnTo>
                  <a:close/>
                  <a:moveTo>
                    <a:pt x="12748" y="5332"/>
                  </a:moveTo>
                  <a:lnTo>
                    <a:pt x="12751" y="5316"/>
                  </a:lnTo>
                  <a:lnTo>
                    <a:pt x="12753" y="5300"/>
                  </a:lnTo>
                  <a:lnTo>
                    <a:pt x="12755" y="5284"/>
                  </a:lnTo>
                  <a:lnTo>
                    <a:pt x="12756" y="5267"/>
                  </a:lnTo>
                  <a:lnTo>
                    <a:pt x="12757" y="5248"/>
                  </a:lnTo>
                  <a:lnTo>
                    <a:pt x="12756" y="5231"/>
                  </a:lnTo>
                  <a:lnTo>
                    <a:pt x="12755" y="5215"/>
                  </a:lnTo>
                  <a:lnTo>
                    <a:pt x="12752" y="5199"/>
                  </a:lnTo>
                  <a:lnTo>
                    <a:pt x="12747" y="5182"/>
                  </a:lnTo>
                  <a:lnTo>
                    <a:pt x="12741" y="5168"/>
                  </a:lnTo>
                  <a:lnTo>
                    <a:pt x="12738" y="5162"/>
                  </a:lnTo>
                  <a:lnTo>
                    <a:pt x="12734" y="5156"/>
                  </a:lnTo>
                  <a:lnTo>
                    <a:pt x="12729" y="5150"/>
                  </a:lnTo>
                  <a:lnTo>
                    <a:pt x="12724" y="5145"/>
                  </a:lnTo>
                  <a:lnTo>
                    <a:pt x="12718" y="5140"/>
                  </a:lnTo>
                  <a:lnTo>
                    <a:pt x="12712" y="5136"/>
                  </a:lnTo>
                  <a:lnTo>
                    <a:pt x="12704" y="5132"/>
                  </a:lnTo>
                  <a:lnTo>
                    <a:pt x="12697" y="5129"/>
                  </a:lnTo>
                  <a:lnTo>
                    <a:pt x="12689" y="5125"/>
                  </a:lnTo>
                  <a:lnTo>
                    <a:pt x="12681" y="5124"/>
                  </a:lnTo>
                  <a:lnTo>
                    <a:pt x="12671" y="5123"/>
                  </a:lnTo>
                  <a:lnTo>
                    <a:pt x="12661" y="5122"/>
                  </a:lnTo>
                  <a:lnTo>
                    <a:pt x="12649" y="5123"/>
                  </a:lnTo>
                  <a:lnTo>
                    <a:pt x="12636" y="5124"/>
                  </a:lnTo>
                  <a:lnTo>
                    <a:pt x="12623" y="5127"/>
                  </a:lnTo>
                  <a:lnTo>
                    <a:pt x="12610" y="5133"/>
                  </a:lnTo>
                  <a:lnTo>
                    <a:pt x="12595" y="5139"/>
                  </a:lnTo>
                  <a:lnTo>
                    <a:pt x="12581" y="5146"/>
                  </a:lnTo>
                  <a:lnTo>
                    <a:pt x="12568" y="5156"/>
                  </a:lnTo>
                  <a:lnTo>
                    <a:pt x="12554" y="5167"/>
                  </a:lnTo>
                  <a:lnTo>
                    <a:pt x="12540" y="5180"/>
                  </a:lnTo>
                  <a:lnTo>
                    <a:pt x="12527" y="5197"/>
                  </a:lnTo>
                  <a:lnTo>
                    <a:pt x="12515" y="5215"/>
                  </a:lnTo>
                  <a:lnTo>
                    <a:pt x="12503" y="5235"/>
                  </a:lnTo>
                  <a:lnTo>
                    <a:pt x="12493" y="5258"/>
                  </a:lnTo>
                  <a:lnTo>
                    <a:pt x="12482" y="5283"/>
                  </a:lnTo>
                  <a:lnTo>
                    <a:pt x="12473" y="5311"/>
                  </a:lnTo>
                  <a:lnTo>
                    <a:pt x="12465" y="5343"/>
                  </a:lnTo>
                  <a:lnTo>
                    <a:pt x="12461" y="5362"/>
                  </a:lnTo>
                  <a:lnTo>
                    <a:pt x="12457" y="5391"/>
                  </a:lnTo>
                  <a:lnTo>
                    <a:pt x="12456" y="5407"/>
                  </a:lnTo>
                  <a:lnTo>
                    <a:pt x="12455" y="5423"/>
                  </a:lnTo>
                  <a:lnTo>
                    <a:pt x="12456" y="5440"/>
                  </a:lnTo>
                  <a:lnTo>
                    <a:pt x="12458" y="5458"/>
                  </a:lnTo>
                  <a:lnTo>
                    <a:pt x="12460" y="5467"/>
                  </a:lnTo>
                  <a:lnTo>
                    <a:pt x="12462" y="5475"/>
                  </a:lnTo>
                  <a:lnTo>
                    <a:pt x="12465" y="5483"/>
                  </a:lnTo>
                  <a:lnTo>
                    <a:pt x="12468" y="5491"/>
                  </a:lnTo>
                  <a:lnTo>
                    <a:pt x="12472" y="5498"/>
                  </a:lnTo>
                  <a:lnTo>
                    <a:pt x="12476" y="5505"/>
                  </a:lnTo>
                  <a:lnTo>
                    <a:pt x="12481" y="5513"/>
                  </a:lnTo>
                  <a:lnTo>
                    <a:pt x="12488" y="5519"/>
                  </a:lnTo>
                  <a:lnTo>
                    <a:pt x="12494" y="5524"/>
                  </a:lnTo>
                  <a:lnTo>
                    <a:pt x="12501" y="5529"/>
                  </a:lnTo>
                  <a:lnTo>
                    <a:pt x="12509" y="5534"/>
                  </a:lnTo>
                  <a:lnTo>
                    <a:pt x="12518" y="5538"/>
                  </a:lnTo>
                  <a:lnTo>
                    <a:pt x="12528" y="5541"/>
                  </a:lnTo>
                  <a:lnTo>
                    <a:pt x="12538" y="5543"/>
                  </a:lnTo>
                  <a:lnTo>
                    <a:pt x="12551" y="5544"/>
                  </a:lnTo>
                  <a:lnTo>
                    <a:pt x="12563" y="5545"/>
                  </a:lnTo>
                  <a:lnTo>
                    <a:pt x="12571" y="5544"/>
                  </a:lnTo>
                  <a:lnTo>
                    <a:pt x="12579" y="5544"/>
                  </a:lnTo>
                  <a:lnTo>
                    <a:pt x="12587" y="5542"/>
                  </a:lnTo>
                  <a:lnTo>
                    <a:pt x="12595" y="5541"/>
                  </a:lnTo>
                  <a:lnTo>
                    <a:pt x="12611" y="5536"/>
                  </a:lnTo>
                  <a:lnTo>
                    <a:pt x="12625" y="5529"/>
                  </a:lnTo>
                  <a:lnTo>
                    <a:pt x="12639" y="5521"/>
                  </a:lnTo>
                  <a:lnTo>
                    <a:pt x="12653" y="5511"/>
                  </a:lnTo>
                  <a:lnTo>
                    <a:pt x="12666" y="5499"/>
                  </a:lnTo>
                  <a:lnTo>
                    <a:pt x="12678" y="5485"/>
                  </a:lnTo>
                  <a:lnTo>
                    <a:pt x="12689" y="5471"/>
                  </a:lnTo>
                  <a:lnTo>
                    <a:pt x="12700" y="5455"/>
                  </a:lnTo>
                  <a:lnTo>
                    <a:pt x="12711" y="5437"/>
                  </a:lnTo>
                  <a:lnTo>
                    <a:pt x="12720" y="5418"/>
                  </a:lnTo>
                  <a:lnTo>
                    <a:pt x="12728" y="5398"/>
                  </a:lnTo>
                  <a:lnTo>
                    <a:pt x="12736" y="5377"/>
                  </a:lnTo>
                  <a:lnTo>
                    <a:pt x="12742" y="5355"/>
                  </a:lnTo>
                  <a:lnTo>
                    <a:pt x="12748" y="5332"/>
                  </a:lnTo>
                  <a:close/>
                  <a:moveTo>
                    <a:pt x="13182" y="4734"/>
                  </a:moveTo>
                  <a:lnTo>
                    <a:pt x="13371" y="4734"/>
                  </a:lnTo>
                  <a:lnTo>
                    <a:pt x="13174" y="5660"/>
                  </a:lnTo>
                  <a:lnTo>
                    <a:pt x="12984" y="5660"/>
                  </a:lnTo>
                  <a:lnTo>
                    <a:pt x="13182" y="4734"/>
                  </a:lnTo>
                  <a:close/>
                  <a:moveTo>
                    <a:pt x="13533" y="5386"/>
                  </a:moveTo>
                  <a:lnTo>
                    <a:pt x="13530" y="5405"/>
                  </a:lnTo>
                  <a:lnTo>
                    <a:pt x="13526" y="5430"/>
                  </a:lnTo>
                  <a:lnTo>
                    <a:pt x="13525" y="5444"/>
                  </a:lnTo>
                  <a:lnTo>
                    <a:pt x="13525" y="5459"/>
                  </a:lnTo>
                  <a:lnTo>
                    <a:pt x="13526" y="5473"/>
                  </a:lnTo>
                  <a:lnTo>
                    <a:pt x="13528" y="5487"/>
                  </a:lnTo>
                  <a:lnTo>
                    <a:pt x="13530" y="5494"/>
                  </a:lnTo>
                  <a:lnTo>
                    <a:pt x="13532" y="5501"/>
                  </a:lnTo>
                  <a:lnTo>
                    <a:pt x="13535" y="5508"/>
                  </a:lnTo>
                  <a:lnTo>
                    <a:pt x="13538" y="5514"/>
                  </a:lnTo>
                  <a:lnTo>
                    <a:pt x="13542" y="5520"/>
                  </a:lnTo>
                  <a:lnTo>
                    <a:pt x="13546" y="5526"/>
                  </a:lnTo>
                  <a:lnTo>
                    <a:pt x="13551" y="5531"/>
                  </a:lnTo>
                  <a:lnTo>
                    <a:pt x="13558" y="5536"/>
                  </a:lnTo>
                  <a:lnTo>
                    <a:pt x="13564" y="5541"/>
                  </a:lnTo>
                  <a:lnTo>
                    <a:pt x="13571" y="5545"/>
                  </a:lnTo>
                  <a:lnTo>
                    <a:pt x="13578" y="5548"/>
                  </a:lnTo>
                  <a:lnTo>
                    <a:pt x="13587" y="5551"/>
                  </a:lnTo>
                  <a:lnTo>
                    <a:pt x="13596" y="5554"/>
                  </a:lnTo>
                  <a:lnTo>
                    <a:pt x="13606" y="5556"/>
                  </a:lnTo>
                  <a:lnTo>
                    <a:pt x="13618" y="5557"/>
                  </a:lnTo>
                  <a:lnTo>
                    <a:pt x="13629" y="5557"/>
                  </a:lnTo>
                  <a:lnTo>
                    <a:pt x="13638" y="5557"/>
                  </a:lnTo>
                  <a:lnTo>
                    <a:pt x="13647" y="5556"/>
                  </a:lnTo>
                  <a:lnTo>
                    <a:pt x="13656" y="5555"/>
                  </a:lnTo>
                  <a:lnTo>
                    <a:pt x="13664" y="5553"/>
                  </a:lnTo>
                  <a:lnTo>
                    <a:pt x="13674" y="5551"/>
                  </a:lnTo>
                  <a:lnTo>
                    <a:pt x="13683" y="5548"/>
                  </a:lnTo>
                  <a:lnTo>
                    <a:pt x="13692" y="5544"/>
                  </a:lnTo>
                  <a:lnTo>
                    <a:pt x="13700" y="5539"/>
                  </a:lnTo>
                  <a:lnTo>
                    <a:pt x="13709" y="5534"/>
                  </a:lnTo>
                  <a:lnTo>
                    <a:pt x="13717" y="5528"/>
                  </a:lnTo>
                  <a:lnTo>
                    <a:pt x="13726" y="5521"/>
                  </a:lnTo>
                  <a:lnTo>
                    <a:pt x="13734" y="5513"/>
                  </a:lnTo>
                  <a:lnTo>
                    <a:pt x="13741" y="5503"/>
                  </a:lnTo>
                  <a:lnTo>
                    <a:pt x="13748" y="5492"/>
                  </a:lnTo>
                  <a:lnTo>
                    <a:pt x="13755" y="5481"/>
                  </a:lnTo>
                  <a:lnTo>
                    <a:pt x="13761" y="5469"/>
                  </a:lnTo>
                  <a:lnTo>
                    <a:pt x="13934" y="5469"/>
                  </a:lnTo>
                  <a:lnTo>
                    <a:pt x="13930" y="5481"/>
                  </a:lnTo>
                  <a:lnTo>
                    <a:pt x="13925" y="5495"/>
                  </a:lnTo>
                  <a:lnTo>
                    <a:pt x="13918" y="5512"/>
                  </a:lnTo>
                  <a:lnTo>
                    <a:pt x="13910" y="5530"/>
                  </a:lnTo>
                  <a:lnTo>
                    <a:pt x="13904" y="5539"/>
                  </a:lnTo>
                  <a:lnTo>
                    <a:pt x="13898" y="5548"/>
                  </a:lnTo>
                  <a:lnTo>
                    <a:pt x="13891" y="5558"/>
                  </a:lnTo>
                  <a:lnTo>
                    <a:pt x="13883" y="5568"/>
                  </a:lnTo>
                  <a:lnTo>
                    <a:pt x="13875" y="5578"/>
                  </a:lnTo>
                  <a:lnTo>
                    <a:pt x="13865" y="5588"/>
                  </a:lnTo>
                  <a:lnTo>
                    <a:pt x="13855" y="5599"/>
                  </a:lnTo>
                  <a:lnTo>
                    <a:pt x="13844" y="5609"/>
                  </a:lnTo>
                  <a:lnTo>
                    <a:pt x="13832" y="5618"/>
                  </a:lnTo>
                  <a:lnTo>
                    <a:pt x="13820" y="5626"/>
                  </a:lnTo>
                  <a:lnTo>
                    <a:pt x="13807" y="5635"/>
                  </a:lnTo>
                  <a:lnTo>
                    <a:pt x="13794" y="5642"/>
                  </a:lnTo>
                  <a:lnTo>
                    <a:pt x="13779" y="5649"/>
                  </a:lnTo>
                  <a:lnTo>
                    <a:pt x="13765" y="5655"/>
                  </a:lnTo>
                  <a:lnTo>
                    <a:pt x="13750" y="5660"/>
                  </a:lnTo>
                  <a:lnTo>
                    <a:pt x="13735" y="5665"/>
                  </a:lnTo>
                  <a:lnTo>
                    <a:pt x="13719" y="5669"/>
                  </a:lnTo>
                  <a:lnTo>
                    <a:pt x="13703" y="5673"/>
                  </a:lnTo>
                  <a:lnTo>
                    <a:pt x="13686" y="5676"/>
                  </a:lnTo>
                  <a:lnTo>
                    <a:pt x="13670" y="5679"/>
                  </a:lnTo>
                  <a:lnTo>
                    <a:pt x="13652" y="5681"/>
                  </a:lnTo>
                  <a:lnTo>
                    <a:pt x="13635" y="5683"/>
                  </a:lnTo>
                  <a:lnTo>
                    <a:pt x="13617" y="5683"/>
                  </a:lnTo>
                  <a:lnTo>
                    <a:pt x="13599" y="5684"/>
                  </a:lnTo>
                  <a:lnTo>
                    <a:pt x="13577" y="5683"/>
                  </a:lnTo>
                  <a:lnTo>
                    <a:pt x="13550" y="5681"/>
                  </a:lnTo>
                  <a:lnTo>
                    <a:pt x="13537" y="5679"/>
                  </a:lnTo>
                  <a:lnTo>
                    <a:pt x="13522" y="5677"/>
                  </a:lnTo>
                  <a:lnTo>
                    <a:pt x="13508" y="5674"/>
                  </a:lnTo>
                  <a:lnTo>
                    <a:pt x="13493" y="5670"/>
                  </a:lnTo>
                  <a:lnTo>
                    <a:pt x="13478" y="5665"/>
                  </a:lnTo>
                  <a:lnTo>
                    <a:pt x="13464" y="5660"/>
                  </a:lnTo>
                  <a:lnTo>
                    <a:pt x="13450" y="5653"/>
                  </a:lnTo>
                  <a:lnTo>
                    <a:pt x="13435" y="5646"/>
                  </a:lnTo>
                  <a:lnTo>
                    <a:pt x="13422" y="5637"/>
                  </a:lnTo>
                  <a:lnTo>
                    <a:pt x="13409" y="5626"/>
                  </a:lnTo>
                  <a:lnTo>
                    <a:pt x="13398" y="5615"/>
                  </a:lnTo>
                  <a:lnTo>
                    <a:pt x="13387" y="5603"/>
                  </a:lnTo>
                  <a:lnTo>
                    <a:pt x="13378" y="5591"/>
                  </a:lnTo>
                  <a:lnTo>
                    <a:pt x="13372" y="5579"/>
                  </a:lnTo>
                  <a:lnTo>
                    <a:pt x="13365" y="5566"/>
                  </a:lnTo>
                  <a:lnTo>
                    <a:pt x="13360" y="5552"/>
                  </a:lnTo>
                  <a:lnTo>
                    <a:pt x="13356" y="5538"/>
                  </a:lnTo>
                  <a:lnTo>
                    <a:pt x="13352" y="5524"/>
                  </a:lnTo>
                  <a:lnTo>
                    <a:pt x="13350" y="5509"/>
                  </a:lnTo>
                  <a:lnTo>
                    <a:pt x="13348" y="5493"/>
                  </a:lnTo>
                  <a:lnTo>
                    <a:pt x="13346" y="5477"/>
                  </a:lnTo>
                  <a:lnTo>
                    <a:pt x="13346" y="5461"/>
                  </a:lnTo>
                  <a:lnTo>
                    <a:pt x="13346" y="5444"/>
                  </a:lnTo>
                  <a:lnTo>
                    <a:pt x="13347" y="5426"/>
                  </a:lnTo>
                  <a:lnTo>
                    <a:pt x="13349" y="5408"/>
                  </a:lnTo>
                  <a:lnTo>
                    <a:pt x="13351" y="5390"/>
                  </a:lnTo>
                  <a:lnTo>
                    <a:pt x="13354" y="5370"/>
                  </a:lnTo>
                  <a:lnTo>
                    <a:pt x="13358" y="5352"/>
                  </a:lnTo>
                  <a:lnTo>
                    <a:pt x="13363" y="5332"/>
                  </a:lnTo>
                  <a:lnTo>
                    <a:pt x="13368" y="5311"/>
                  </a:lnTo>
                  <a:lnTo>
                    <a:pt x="13374" y="5291"/>
                  </a:lnTo>
                  <a:lnTo>
                    <a:pt x="13381" y="5271"/>
                  </a:lnTo>
                  <a:lnTo>
                    <a:pt x="13390" y="5249"/>
                  </a:lnTo>
                  <a:lnTo>
                    <a:pt x="13399" y="5229"/>
                  </a:lnTo>
                  <a:lnTo>
                    <a:pt x="13409" y="5208"/>
                  </a:lnTo>
                  <a:lnTo>
                    <a:pt x="13420" y="5187"/>
                  </a:lnTo>
                  <a:lnTo>
                    <a:pt x="13432" y="5167"/>
                  </a:lnTo>
                  <a:lnTo>
                    <a:pt x="13446" y="5148"/>
                  </a:lnTo>
                  <a:lnTo>
                    <a:pt x="13461" y="5129"/>
                  </a:lnTo>
                  <a:lnTo>
                    <a:pt x="13477" y="5110"/>
                  </a:lnTo>
                  <a:lnTo>
                    <a:pt x="13495" y="5093"/>
                  </a:lnTo>
                  <a:lnTo>
                    <a:pt x="13515" y="5076"/>
                  </a:lnTo>
                  <a:lnTo>
                    <a:pt x="13536" y="5060"/>
                  </a:lnTo>
                  <a:lnTo>
                    <a:pt x="13559" y="5045"/>
                  </a:lnTo>
                  <a:lnTo>
                    <a:pt x="13581" y="5034"/>
                  </a:lnTo>
                  <a:lnTo>
                    <a:pt x="13603" y="5023"/>
                  </a:lnTo>
                  <a:lnTo>
                    <a:pt x="13627" y="5014"/>
                  </a:lnTo>
                  <a:lnTo>
                    <a:pt x="13650" y="5007"/>
                  </a:lnTo>
                  <a:lnTo>
                    <a:pt x="13676" y="5000"/>
                  </a:lnTo>
                  <a:lnTo>
                    <a:pt x="13700" y="4995"/>
                  </a:lnTo>
                  <a:lnTo>
                    <a:pt x="13726" y="4993"/>
                  </a:lnTo>
                  <a:lnTo>
                    <a:pt x="13752" y="4992"/>
                  </a:lnTo>
                  <a:lnTo>
                    <a:pt x="13769" y="4992"/>
                  </a:lnTo>
                  <a:lnTo>
                    <a:pt x="13788" y="4993"/>
                  </a:lnTo>
                  <a:lnTo>
                    <a:pt x="13805" y="4996"/>
                  </a:lnTo>
                  <a:lnTo>
                    <a:pt x="13822" y="4999"/>
                  </a:lnTo>
                  <a:lnTo>
                    <a:pt x="13840" y="5004"/>
                  </a:lnTo>
                  <a:lnTo>
                    <a:pt x="13856" y="5010"/>
                  </a:lnTo>
                  <a:lnTo>
                    <a:pt x="13873" y="5017"/>
                  </a:lnTo>
                  <a:lnTo>
                    <a:pt x="13888" y="5025"/>
                  </a:lnTo>
                  <a:lnTo>
                    <a:pt x="13904" y="5035"/>
                  </a:lnTo>
                  <a:lnTo>
                    <a:pt x="13918" y="5046"/>
                  </a:lnTo>
                  <a:lnTo>
                    <a:pt x="13931" y="5058"/>
                  </a:lnTo>
                  <a:lnTo>
                    <a:pt x="13943" y="5073"/>
                  </a:lnTo>
                  <a:lnTo>
                    <a:pt x="13949" y="5081"/>
                  </a:lnTo>
                  <a:lnTo>
                    <a:pt x="13955" y="5089"/>
                  </a:lnTo>
                  <a:lnTo>
                    <a:pt x="13960" y="5098"/>
                  </a:lnTo>
                  <a:lnTo>
                    <a:pt x="13965" y="5107"/>
                  </a:lnTo>
                  <a:lnTo>
                    <a:pt x="13969" y="5116"/>
                  </a:lnTo>
                  <a:lnTo>
                    <a:pt x="13973" y="5126"/>
                  </a:lnTo>
                  <a:lnTo>
                    <a:pt x="13977" y="5137"/>
                  </a:lnTo>
                  <a:lnTo>
                    <a:pt x="13980" y="5148"/>
                  </a:lnTo>
                  <a:lnTo>
                    <a:pt x="13984" y="5165"/>
                  </a:lnTo>
                  <a:lnTo>
                    <a:pt x="13988" y="5181"/>
                  </a:lnTo>
                  <a:lnTo>
                    <a:pt x="13990" y="5199"/>
                  </a:lnTo>
                  <a:lnTo>
                    <a:pt x="13991" y="5215"/>
                  </a:lnTo>
                  <a:lnTo>
                    <a:pt x="13992" y="5231"/>
                  </a:lnTo>
                  <a:lnTo>
                    <a:pt x="13992" y="5247"/>
                  </a:lnTo>
                  <a:lnTo>
                    <a:pt x="13991" y="5264"/>
                  </a:lnTo>
                  <a:lnTo>
                    <a:pt x="13990" y="5280"/>
                  </a:lnTo>
                  <a:lnTo>
                    <a:pt x="13986" y="5310"/>
                  </a:lnTo>
                  <a:lnTo>
                    <a:pt x="13981" y="5338"/>
                  </a:lnTo>
                  <a:lnTo>
                    <a:pt x="13975" y="5363"/>
                  </a:lnTo>
                  <a:lnTo>
                    <a:pt x="13970" y="5386"/>
                  </a:lnTo>
                  <a:lnTo>
                    <a:pt x="13533" y="5386"/>
                  </a:lnTo>
                  <a:close/>
                  <a:moveTo>
                    <a:pt x="13800" y="5266"/>
                  </a:moveTo>
                  <a:lnTo>
                    <a:pt x="13803" y="5251"/>
                  </a:lnTo>
                  <a:lnTo>
                    <a:pt x="13805" y="5231"/>
                  </a:lnTo>
                  <a:lnTo>
                    <a:pt x="13806" y="5219"/>
                  </a:lnTo>
                  <a:lnTo>
                    <a:pt x="13806" y="5207"/>
                  </a:lnTo>
                  <a:lnTo>
                    <a:pt x="13805" y="5195"/>
                  </a:lnTo>
                  <a:lnTo>
                    <a:pt x="13803" y="5182"/>
                  </a:lnTo>
                  <a:lnTo>
                    <a:pt x="13799" y="5170"/>
                  </a:lnTo>
                  <a:lnTo>
                    <a:pt x="13794" y="5159"/>
                  </a:lnTo>
                  <a:lnTo>
                    <a:pt x="13791" y="5154"/>
                  </a:lnTo>
                  <a:lnTo>
                    <a:pt x="13787" y="5149"/>
                  </a:lnTo>
                  <a:lnTo>
                    <a:pt x="13783" y="5144"/>
                  </a:lnTo>
                  <a:lnTo>
                    <a:pt x="13777" y="5140"/>
                  </a:lnTo>
                  <a:lnTo>
                    <a:pt x="13772" y="5136"/>
                  </a:lnTo>
                  <a:lnTo>
                    <a:pt x="13766" y="5132"/>
                  </a:lnTo>
                  <a:lnTo>
                    <a:pt x="13760" y="5129"/>
                  </a:lnTo>
                  <a:lnTo>
                    <a:pt x="13753" y="5125"/>
                  </a:lnTo>
                  <a:lnTo>
                    <a:pt x="13745" y="5123"/>
                  </a:lnTo>
                  <a:lnTo>
                    <a:pt x="13737" y="5122"/>
                  </a:lnTo>
                  <a:lnTo>
                    <a:pt x="13728" y="5121"/>
                  </a:lnTo>
                  <a:lnTo>
                    <a:pt x="13717" y="5121"/>
                  </a:lnTo>
                  <a:lnTo>
                    <a:pt x="13702" y="5121"/>
                  </a:lnTo>
                  <a:lnTo>
                    <a:pt x="13688" y="5124"/>
                  </a:lnTo>
                  <a:lnTo>
                    <a:pt x="13674" y="5127"/>
                  </a:lnTo>
                  <a:lnTo>
                    <a:pt x="13661" y="5133"/>
                  </a:lnTo>
                  <a:lnTo>
                    <a:pt x="13649" y="5140"/>
                  </a:lnTo>
                  <a:lnTo>
                    <a:pt x="13638" y="5147"/>
                  </a:lnTo>
                  <a:lnTo>
                    <a:pt x="13627" y="5155"/>
                  </a:lnTo>
                  <a:lnTo>
                    <a:pt x="13618" y="5165"/>
                  </a:lnTo>
                  <a:lnTo>
                    <a:pt x="13608" y="5175"/>
                  </a:lnTo>
                  <a:lnTo>
                    <a:pt x="13600" y="5186"/>
                  </a:lnTo>
                  <a:lnTo>
                    <a:pt x="13592" y="5199"/>
                  </a:lnTo>
                  <a:lnTo>
                    <a:pt x="13586" y="5211"/>
                  </a:lnTo>
                  <a:lnTo>
                    <a:pt x="13580" y="5224"/>
                  </a:lnTo>
                  <a:lnTo>
                    <a:pt x="13574" y="5237"/>
                  </a:lnTo>
                  <a:lnTo>
                    <a:pt x="13570" y="5251"/>
                  </a:lnTo>
                  <a:lnTo>
                    <a:pt x="13566" y="5266"/>
                  </a:lnTo>
                  <a:lnTo>
                    <a:pt x="13800" y="5266"/>
                  </a:lnTo>
                  <a:close/>
                  <a:moveTo>
                    <a:pt x="14297" y="5014"/>
                  </a:moveTo>
                  <a:lnTo>
                    <a:pt x="14374" y="5225"/>
                  </a:lnTo>
                  <a:lnTo>
                    <a:pt x="14546" y="5014"/>
                  </a:lnTo>
                  <a:lnTo>
                    <a:pt x="14744" y="5014"/>
                  </a:lnTo>
                  <a:lnTo>
                    <a:pt x="14467" y="5329"/>
                  </a:lnTo>
                  <a:lnTo>
                    <a:pt x="14612" y="5660"/>
                  </a:lnTo>
                  <a:lnTo>
                    <a:pt x="14389" y="5660"/>
                  </a:lnTo>
                  <a:lnTo>
                    <a:pt x="14307" y="5423"/>
                  </a:lnTo>
                  <a:lnTo>
                    <a:pt x="14125" y="5660"/>
                  </a:lnTo>
                  <a:lnTo>
                    <a:pt x="13925" y="5660"/>
                  </a:lnTo>
                  <a:lnTo>
                    <a:pt x="14216" y="5313"/>
                  </a:lnTo>
                  <a:lnTo>
                    <a:pt x="14072" y="5014"/>
                  </a:lnTo>
                  <a:lnTo>
                    <a:pt x="14297" y="5014"/>
                  </a:lnTo>
                  <a:close/>
                  <a:moveTo>
                    <a:pt x="14831" y="5012"/>
                  </a:moveTo>
                  <a:lnTo>
                    <a:pt x="15022" y="5012"/>
                  </a:lnTo>
                  <a:lnTo>
                    <a:pt x="14883" y="5660"/>
                  </a:lnTo>
                  <a:lnTo>
                    <a:pt x="14692" y="5660"/>
                  </a:lnTo>
                  <a:lnTo>
                    <a:pt x="14831" y="5012"/>
                  </a:lnTo>
                  <a:close/>
                  <a:moveTo>
                    <a:pt x="14883" y="4736"/>
                  </a:moveTo>
                  <a:lnTo>
                    <a:pt x="15086" y="4736"/>
                  </a:lnTo>
                  <a:lnTo>
                    <a:pt x="15051" y="4901"/>
                  </a:lnTo>
                  <a:lnTo>
                    <a:pt x="14848" y="4901"/>
                  </a:lnTo>
                  <a:lnTo>
                    <a:pt x="14883" y="4736"/>
                  </a:lnTo>
                  <a:close/>
                  <a:moveTo>
                    <a:pt x="15425" y="5651"/>
                  </a:moveTo>
                  <a:lnTo>
                    <a:pt x="15401" y="5657"/>
                  </a:lnTo>
                  <a:lnTo>
                    <a:pt x="15379" y="5661"/>
                  </a:lnTo>
                  <a:lnTo>
                    <a:pt x="15357" y="5665"/>
                  </a:lnTo>
                  <a:lnTo>
                    <a:pt x="15337" y="5667"/>
                  </a:lnTo>
                  <a:lnTo>
                    <a:pt x="15318" y="5669"/>
                  </a:lnTo>
                  <a:lnTo>
                    <a:pt x="15301" y="5670"/>
                  </a:lnTo>
                  <a:lnTo>
                    <a:pt x="15286" y="5671"/>
                  </a:lnTo>
                  <a:lnTo>
                    <a:pt x="15274" y="5671"/>
                  </a:lnTo>
                  <a:lnTo>
                    <a:pt x="15257" y="5671"/>
                  </a:lnTo>
                  <a:lnTo>
                    <a:pt x="15240" y="5670"/>
                  </a:lnTo>
                  <a:lnTo>
                    <a:pt x="15225" y="5668"/>
                  </a:lnTo>
                  <a:lnTo>
                    <a:pt x="15212" y="5666"/>
                  </a:lnTo>
                  <a:lnTo>
                    <a:pt x="15199" y="5663"/>
                  </a:lnTo>
                  <a:lnTo>
                    <a:pt x="15187" y="5660"/>
                  </a:lnTo>
                  <a:lnTo>
                    <a:pt x="15177" y="5656"/>
                  </a:lnTo>
                  <a:lnTo>
                    <a:pt x="15167" y="5652"/>
                  </a:lnTo>
                  <a:lnTo>
                    <a:pt x="15159" y="5647"/>
                  </a:lnTo>
                  <a:lnTo>
                    <a:pt x="15151" y="5642"/>
                  </a:lnTo>
                  <a:lnTo>
                    <a:pt x="15144" y="5636"/>
                  </a:lnTo>
                  <a:lnTo>
                    <a:pt x="15138" y="5630"/>
                  </a:lnTo>
                  <a:lnTo>
                    <a:pt x="15132" y="5624"/>
                  </a:lnTo>
                  <a:lnTo>
                    <a:pt x="15128" y="5617"/>
                  </a:lnTo>
                  <a:lnTo>
                    <a:pt x="15124" y="5611"/>
                  </a:lnTo>
                  <a:lnTo>
                    <a:pt x="15120" y="5604"/>
                  </a:lnTo>
                  <a:lnTo>
                    <a:pt x="15118" y="5597"/>
                  </a:lnTo>
                  <a:lnTo>
                    <a:pt x="15116" y="5590"/>
                  </a:lnTo>
                  <a:lnTo>
                    <a:pt x="15114" y="5583"/>
                  </a:lnTo>
                  <a:lnTo>
                    <a:pt x="15113" y="5576"/>
                  </a:lnTo>
                  <a:lnTo>
                    <a:pt x="15112" y="5561"/>
                  </a:lnTo>
                  <a:lnTo>
                    <a:pt x="15112" y="5547"/>
                  </a:lnTo>
                  <a:lnTo>
                    <a:pt x="15116" y="5521"/>
                  </a:lnTo>
                  <a:lnTo>
                    <a:pt x="15120" y="5497"/>
                  </a:lnTo>
                  <a:lnTo>
                    <a:pt x="15196" y="5143"/>
                  </a:lnTo>
                  <a:lnTo>
                    <a:pt x="15069" y="5143"/>
                  </a:lnTo>
                  <a:lnTo>
                    <a:pt x="15098" y="5017"/>
                  </a:lnTo>
                  <a:lnTo>
                    <a:pt x="15222" y="5017"/>
                  </a:lnTo>
                  <a:lnTo>
                    <a:pt x="15250" y="4891"/>
                  </a:lnTo>
                  <a:lnTo>
                    <a:pt x="15452" y="4823"/>
                  </a:lnTo>
                  <a:lnTo>
                    <a:pt x="15411" y="5017"/>
                  </a:lnTo>
                  <a:lnTo>
                    <a:pt x="15565" y="5017"/>
                  </a:lnTo>
                  <a:lnTo>
                    <a:pt x="15538" y="5143"/>
                  </a:lnTo>
                  <a:lnTo>
                    <a:pt x="15384" y="5143"/>
                  </a:lnTo>
                  <a:lnTo>
                    <a:pt x="15321" y="5435"/>
                  </a:lnTo>
                  <a:lnTo>
                    <a:pt x="15317" y="5456"/>
                  </a:lnTo>
                  <a:lnTo>
                    <a:pt x="15315" y="5475"/>
                  </a:lnTo>
                  <a:lnTo>
                    <a:pt x="15314" y="5483"/>
                  </a:lnTo>
                  <a:lnTo>
                    <a:pt x="15315" y="5491"/>
                  </a:lnTo>
                  <a:lnTo>
                    <a:pt x="15316" y="5498"/>
                  </a:lnTo>
                  <a:lnTo>
                    <a:pt x="15318" y="5504"/>
                  </a:lnTo>
                  <a:lnTo>
                    <a:pt x="15321" y="5511"/>
                  </a:lnTo>
                  <a:lnTo>
                    <a:pt x="15326" y="5516"/>
                  </a:lnTo>
                  <a:lnTo>
                    <a:pt x="15332" y="5521"/>
                  </a:lnTo>
                  <a:lnTo>
                    <a:pt x="15339" y="5524"/>
                  </a:lnTo>
                  <a:lnTo>
                    <a:pt x="15348" y="5527"/>
                  </a:lnTo>
                  <a:lnTo>
                    <a:pt x="15360" y="5529"/>
                  </a:lnTo>
                  <a:lnTo>
                    <a:pt x="15372" y="5530"/>
                  </a:lnTo>
                  <a:lnTo>
                    <a:pt x="15387" y="5531"/>
                  </a:lnTo>
                  <a:lnTo>
                    <a:pt x="15405" y="5531"/>
                  </a:lnTo>
                  <a:lnTo>
                    <a:pt x="15422" y="5530"/>
                  </a:lnTo>
                  <a:lnTo>
                    <a:pt x="15436" y="5529"/>
                  </a:lnTo>
                  <a:lnTo>
                    <a:pt x="15452" y="5527"/>
                  </a:lnTo>
                  <a:lnTo>
                    <a:pt x="15425" y="5651"/>
                  </a:lnTo>
                  <a:close/>
                  <a:moveTo>
                    <a:pt x="15814" y="5014"/>
                  </a:moveTo>
                  <a:lnTo>
                    <a:pt x="15860" y="5462"/>
                  </a:lnTo>
                  <a:lnTo>
                    <a:pt x="16101" y="5014"/>
                  </a:lnTo>
                  <a:lnTo>
                    <a:pt x="16289" y="5014"/>
                  </a:lnTo>
                  <a:lnTo>
                    <a:pt x="15909" y="5649"/>
                  </a:lnTo>
                  <a:lnTo>
                    <a:pt x="15775" y="5906"/>
                  </a:lnTo>
                  <a:lnTo>
                    <a:pt x="15585" y="5906"/>
                  </a:lnTo>
                  <a:lnTo>
                    <a:pt x="15719" y="5663"/>
                  </a:lnTo>
                  <a:lnTo>
                    <a:pt x="15608" y="5014"/>
                  </a:lnTo>
                  <a:lnTo>
                    <a:pt x="15814" y="50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9B2F5-AF7B-43FE-A665-E148A2855D09}" type="datetime1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 HEADER &amp; FOOTER TO EDIT THIS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9BC97-0B4A-41D9-853F-8F0936835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437" y="1442544"/>
            <a:ext cx="4910950" cy="529399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827" y="1442544"/>
            <a:ext cx="4912662" cy="529399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EC9B5-8665-4E41-83CB-6E65173C780D}" type="datetime1">
              <a:rPr lang="en-US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GO HEADER &amp; FOOTER TO EDIT THIS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D6BC-AB7D-4B8D-A74F-61469312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436" y="4733784"/>
            <a:ext cx="4092173" cy="236514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050" y="4733784"/>
            <a:ext cx="4092172" cy="236514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/>
          <p:cNvSpPr>
            <a:spLocks/>
          </p:cNvSpPr>
          <p:nvPr userDrawn="1"/>
        </p:nvSpPr>
        <p:spPr bwMode="gray">
          <a:xfrm>
            <a:off x="5960553" y="113383"/>
            <a:ext cx="4376937" cy="952906"/>
          </a:xfrm>
          <a:custGeom>
            <a:avLst/>
            <a:gdLst>
              <a:gd name="connsiteX0" fmla="*/ 558 w 10558"/>
              <a:gd name="connsiteY0" fmla="*/ 1659 h 11659"/>
              <a:gd name="connsiteX1" fmla="*/ 7209 w 10558"/>
              <a:gd name="connsiteY1" fmla="*/ 11616 h 11659"/>
              <a:gd name="connsiteX2" fmla="*/ 10214 w 10558"/>
              <a:gd name="connsiteY2" fmla="*/ 11659 h 11659"/>
              <a:gd name="connsiteX3" fmla="*/ 10558 w 10558"/>
              <a:gd name="connsiteY3" fmla="*/ 1659 h 11659"/>
              <a:gd name="connsiteX4" fmla="*/ 558 w 10558"/>
              <a:gd name="connsiteY4" fmla="*/ 1659 h 11659"/>
              <a:gd name="connsiteX0" fmla="*/ 2217 w 5566"/>
              <a:gd name="connsiteY0" fmla="*/ 1659 h 11659"/>
              <a:gd name="connsiteX1" fmla="*/ 2217 w 5566"/>
              <a:gd name="connsiteY1" fmla="*/ 11616 h 11659"/>
              <a:gd name="connsiteX2" fmla="*/ 5222 w 5566"/>
              <a:gd name="connsiteY2" fmla="*/ 11659 h 11659"/>
              <a:gd name="connsiteX3" fmla="*/ 5566 w 5566"/>
              <a:gd name="connsiteY3" fmla="*/ 1659 h 11659"/>
              <a:gd name="connsiteX4" fmla="*/ 2217 w 5566"/>
              <a:gd name="connsiteY4" fmla="*/ 1659 h 11659"/>
              <a:gd name="connsiteX0" fmla="*/ 3983 w 10000"/>
              <a:gd name="connsiteY0" fmla="*/ 0 h 8577"/>
              <a:gd name="connsiteX1" fmla="*/ 3983 w 10000"/>
              <a:gd name="connsiteY1" fmla="*/ 8540 h 8577"/>
              <a:gd name="connsiteX2" fmla="*/ 9382 w 10000"/>
              <a:gd name="connsiteY2" fmla="*/ 8577 h 8577"/>
              <a:gd name="connsiteX3" fmla="*/ 10000 w 10000"/>
              <a:gd name="connsiteY3" fmla="*/ 0 h 8577"/>
              <a:gd name="connsiteX4" fmla="*/ 3983 w 10000"/>
              <a:gd name="connsiteY4" fmla="*/ 0 h 8577"/>
              <a:gd name="connsiteX0" fmla="*/ 0 w 6017"/>
              <a:gd name="connsiteY0" fmla="*/ 0 h 10000"/>
              <a:gd name="connsiteX1" fmla="*/ 0 w 6017"/>
              <a:gd name="connsiteY1" fmla="*/ 9957 h 10000"/>
              <a:gd name="connsiteX2" fmla="*/ 5399 w 6017"/>
              <a:gd name="connsiteY2" fmla="*/ 10000 h 10000"/>
              <a:gd name="connsiteX3" fmla="*/ 6017 w 6017"/>
              <a:gd name="connsiteY3" fmla="*/ 0 h 10000"/>
              <a:gd name="connsiteX4" fmla="*/ 0 w 6017"/>
              <a:gd name="connsiteY4" fmla="*/ 0 h 10000"/>
              <a:gd name="connsiteX0" fmla="*/ 3877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3877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7" h="10000">
                <a:moveTo>
                  <a:pt x="0" y="0"/>
                </a:moveTo>
                <a:lnTo>
                  <a:pt x="0" y="9957"/>
                </a:lnTo>
                <a:lnTo>
                  <a:pt x="12850" y="10000"/>
                </a:lnTo>
                <a:cubicBezTo>
                  <a:pt x="13194" y="6667"/>
                  <a:pt x="13533" y="3333"/>
                  <a:pt x="13877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551" tIns="49775" rIns="99551" bIns="49775"/>
          <a:lstStyle/>
          <a:p>
            <a:pPr marL="0" algn="l" defTabSz="995507" rtl="0" eaLnBrk="1" latinLnBrk="0" hangingPunct="1">
              <a:spcBef>
                <a:spcPct val="50000"/>
              </a:spcBef>
              <a:defRPr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gray">
          <a:xfrm>
            <a:off x="-10" y="1"/>
            <a:ext cx="7706530" cy="1176378"/>
          </a:xfrm>
          <a:custGeom>
            <a:avLst/>
            <a:gdLst>
              <a:gd name="connsiteX0" fmla="*/ 558 w 10558"/>
              <a:gd name="connsiteY0" fmla="*/ 1659 h 11659"/>
              <a:gd name="connsiteX1" fmla="*/ 7209 w 10558"/>
              <a:gd name="connsiteY1" fmla="*/ 11616 h 11659"/>
              <a:gd name="connsiteX2" fmla="*/ 10214 w 10558"/>
              <a:gd name="connsiteY2" fmla="*/ 11659 h 11659"/>
              <a:gd name="connsiteX3" fmla="*/ 10558 w 10558"/>
              <a:gd name="connsiteY3" fmla="*/ 1659 h 11659"/>
              <a:gd name="connsiteX4" fmla="*/ 558 w 10558"/>
              <a:gd name="connsiteY4" fmla="*/ 1659 h 11659"/>
              <a:gd name="connsiteX0" fmla="*/ 2217 w 5566"/>
              <a:gd name="connsiteY0" fmla="*/ 1659 h 11659"/>
              <a:gd name="connsiteX1" fmla="*/ 2217 w 5566"/>
              <a:gd name="connsiteY1" fmla="*/ 11616 h 11659"/>
              <a:gd name="connsiteX2" fmla="*/ 5222 w 5566"/>
              <a:gd name="connsiteY2" fmla="*/ 11659 h 11659"/>
              <a:gd name="connsiteX3" fmla="*/ 5566 w 5566"/>
              <a:gd name="connsiteY3" fmla="*/ 1659 h 11659"/>
              <a:gd name="connsiteX4" fmla="*/ 2217 w 5566"/>
              <a:gd name="connsiteY4" fmla="*/ 1659 h 11659"/>
              <a:gd name="connsiteX0" fmla="*/ 3983 w 10000"/>
              <a:gd name="connsiteY0" fmla="*/ 0 h 8577"/>
              <a:gd name="connsiteX1" fmla="*/ 3983 w 10000"/>
              <a:gd name="connsiteY1" fmla="*/ 8540 h 8577"/>
              <a:gd name="connsiteX2" fmla="*/ 9382 w 10000"/>
              <a:gd name="connsiteY2" fmla="*/ 8577 h 8577"/>
              <a:gd name="connsiteX3" fmla="*/ 10000 w 10000"/>
              <a:gd name="connsiteY3" fmla="*/ 0 h 8577"/>
              <a:gd name="connsiteX4" fmla="*/ 3983 w 10000"/>
              <a:gd name="connsiteY4" fmla="*/ 0 h 8577"/>
              <a:gd name="connsiteX0" fmla="*/ 0 w 6017"/>
              <a:gd name="connsiteY0" fmla="*/ 0 h 10000"/>
              <a:gd name="connsiteX1" fmla="*/ 0 w 6017"/>
              <a:gd name="connsiteY1" fmla="*/ 9957 h 10000"/>
              <a:gd name="connsiteX2" fmla="*/ 5399 w 6017"/>
              <a:gd name="connsiteY2" fmla="*/ 10000 h 10000"/>
              <a:gd name="connsiteX3" fmla="*/ 6017 w 6017"/>
              <a:gd name="connsiteY3" fmla="*/ 0 h 10000"/>
              <a:gd name="connsiteX4" fmla="*/ 0 w 6017"/>
              <a:gd name="connsiteY4" fmla="*/ 0 h 10000"/>
              <a:gd name="connsiteX0" fmla="*/ 3877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3877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2116 w 15993"/>
              <a:gd name="connsiteY0" fmla="*/ 0 h 10000"/>
              <a:gd name="connsiteX1" fmla="*/ 0 w 15993"/>
              <a:gd name="connsiteY1" fmla="*/ 9912 h 10000"/>
              <a:gd name="connsiteX2" fmla="*/ 14966 w 15993"/>
              <a:gd name="connsiteY2" fmla="*/ 10000 h 10000"/>
              <a:gd name="connsiteX3" fmla="*/ 15993 w 15993"/>
              <a:gd name="connsiteY3" fmla="*/ 0 h 10000"/>
              <a:gd name="connsiteX4" fmla="*/ 2116 w 15993"/>
              <a:gd name="connsiteY4" fmla="*/ 0 h 10000"/>
              <a:gd name="connsiteX0" fmla="*/ 1 w 15993"/>
              <a:gd name="connsiteY0" fmla="*/ 0 h 10000"/>
              <a:gd name="connsiteX1" fmla="*/ 0 w 15993"/>
              <a:gd name="connsiteY1" fmla="*/ 9912 h 10000"/>
              <a:gd name="connsiteX2" fmla="*/ 14966 w 15993"/>
              <a:gd name="connsiteY2" fmla="*/ 10000 h 10000"/>
              <a:gd name="connsiteX3" fmla="*/ 15993 w 15993"/>
              <a:gd name="connsiteY3" fmla="*/ 0 h 10000"/>
              <a:gd name="connsiteX4" fmla="*/ 1 w 15993"/>
              <a:gd name="connsiteY4" fmla="*/ 0 h 10000"/>
              <a:gd name="connsiteX0" fmla="*/ 1 w 15993"/>
              <a:gd name="connsiteY0" fmla="*/ 0 h 10044"/>
              <a:gd name="connsiteX1" fmla="*/ 0 w 15993"/>
              <a:gd name="connsiteY1" fmla="*/ 10044 h 10044"/>
              <a:gd name="connsiteX2" fmla="*/ 14966 w 15993"/>
              <a:gd name="connsiteY2" fmla="*/ 10000 h 10044"/>
              <a:gd name="connsiteX3" fmla="*/ 15993 w 15993"/>
              <a:gd name="connsiteY3" fmla="*/ 0 h 10044"/>
              <a:gd name="connsiteX4" fmla="*/ 1 w 15993"/>
              <a:gd name="connsiteY4" fmla="*/ 0 h 10044"/>
              <a:gd name="connsiteX0" fmla="*/ 1 w 15993"/>
              <a:gd name="connsiteY0" fmla="*/ 0 h 11711"/>
              <a:gd name="connsiteX1" fmla="*/ 0 w 15993"/>
              <a:gd name="connsiteY1" fmla="*/ 10044 h 11711"/>
              <a:gd name="connsiteX2" fmla="*/ 14966 w 15993"/>
              <a:gd name="connsiteY2" fmla="*/ 10000 h 11711"/>
              <a:gd name="connsiteX3" fmla="*/ 15993 w 15993"/>
              <a:gd name="connsiteY3" fmla="*/ 0 h 11711"/>
              <a:gd name="connsiteX4" fmla="*/ 1 w 15993"/>
              <a:gd name="connsiteY4" fmla="*/ 0 h 11711"/>
              <a:gd name="connsiteX0" fmla="*/ 1 w 15993"/>
              <a:gd name="connsiteY0" fmla="*/ 0 h 10044"/>
              <a:gd name="connsiteX1" fmla="*/ 0 w 15993"/>
              <a:gd name="connsiteY1" fmla="*/ 10044 h 10044"/>
              <a:gd name="connsiteX2" fmla="*/ 14966 w 15993"/>
              <a:gd name="connsiteY2" fmla="*/ 10000 h 10044"/>
              <a:gd name="connsiteX3" fmla="*/ 15993 w 15993"/>
              <a:gd name="connsiteY3" fmla="*/ 0 h 10044"/>
              <a:gd name="connsiteX4" fmla="*/ 1 w 15993"/>
              <a:gd name="connsiteY4" fmla="*/ 0 h 10044"/>
              <a:gd name="connsiteX0" fmla="*/ 6351 w 22343"/>
              <a:gd name="connsiteY0" fmla="*/ 0 h 10189"/>
              <a:gd name="connsiteX1" fmla="*/ 0 w 22343"/>
              <a:gd name="connsiteY1" fmla="*/ 10189 h 10189"/>
              <a:gd name="connsiteX2" fmla="*/ 21316 w 22343"/>
              <a:gd name="connsiteY2" fmla="*/ 10000 h 10189"/>
              <a:gd name="connsiteX3" fmla="*/ 22343 w 22343"/>
              <a:gd name="connsiteY3" fmla="*/ 0 h 10189"/>
              <a:gd name="connsiteX4" fmla="*/ 6351 w 22343"/>
              <a:gd name="connsiteY4" fmla="*/ 0 h 10189"/>
              <a:gd name="connsiteX0" fmla="*/ 0 w 22343"/>
              <a:gd name="connsiteY0" fmla="*/ 0 h 10189"/>
              <a:gd name="connsiteX1" fmla="*/ 0 w 22343"/>
              <a:gd name="connsiteY1" fmla="*/ 10189 h 10189"/>
              <a:gd name="connsiteX2" fmla="*/ 21316 w 22343"/>
              <a:gd name="connsiteY2" fmla="*/ 10000 h 10189"/>
              <a:gd name="connsiteX3" fmla="*/ 22343 w 22343"/>
              <a:gd name="connsiteY3" fmla="*/ 0 h 10189"/>
              <a:gd name="connsiteX4" fmla="*/ 0 w 22343"/>
              <a:gd name="connsiteY4" fmla="*/ 0 h 10189"/>
              <a:gd name="connsiteX0" fmla="*/ 822 w 22343"/>
              <a:gd name="connsiteY0" fmla="*/ 0 h 10189"/>
              <a:gd name="connsiteX1" fmla="*/ 0 w 22343"/>
              <a:gd name="connsiteY1" fmla="*/ 10189 h 10189"/>
              <a:gd name="connsiteX2" fmla="*/ 21316 w 22343"/>
              <a:gd name="connsiteY2" fmla="*/ 10000 h 10189"/>
              <a:gd name="connsiteX3" fmla="*/ 22343 w 22343"/>
              <a:gd name="connsiteY3" fmla="*/ 0 h 10189"/>
              <a:gd name="connsiteX4" fmla="*/ 822 w 22343"/>
              <a:gd name="connsiteY4" fmla="*/ 0 h 10189"/>
              <a:gd name="connsiteX0" fmla="*/ 0 w 21521"/>
              <a:gd name="connsiteY0" fmla="*/ 0 h 10189"/>
              <a:gd name="connsiteX1" fmla="*/ 0 w 21521"/>
              <a:gd name="connsiteY1" fmla="*/ 10189 h 10189"/>
              <a:gd name="connsiteX2" fmla="*/ 20494 w 21521"/>
              <a:gd name="connsiteY2" fmla="*/ 10000 h 10189"/>
              <a:gd name="connsiteX3" fmla="*/ 21521 w 21521"/>
              <a:gd name="connsiteY3" fmla="*/ 0 h 10189"/>
              <a:gd name="connsiteX4" fmla="*/ 0 w 21521"/>
              <a:gd name="connsiteY4" fmla="*/ 0 h 1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1" h="10189">
                <a:moveTo>
                  <a:pt x="0" y="0"/>
                </a:moveTo>
                <a:lnTo>
                  <a:pt x="0" y="10189"/>
                </a:lnTo>
                <a:lnTo>
                  <a:pt x="20494" y="10000"/>
                </a:lnTo>
                <a:cubicBezTo>
                  <a:pt x="20838" y="6667"/>
                  <a:pt x="21177" y="3333"/>
                  <a:pt x="2152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9551" tIns="49775" rIns="99551" bIns="49775"/>
          <a:lstStyle/>
          <a:p>
            <a:pPr marL="0" algn="l" defTabSz="995507" rtl="0" eaLnBrk="1" latinLnBrk="0" hangingPunct="1">
              <a:spcBef>
                <a:spcPct val="50000"/>
              </a:spcBef>
              <a:defRPr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gray">
          <a:xfrm>
            <a:off x="138" y="2"/>
            <a:ext cx="7553982" cy="1176337"/>
          </a:xfrm>
          <a:custGeom>
            <a:avLst/>
            <a:gdLst>
              <a:gd name="connsiteX0" fmla="*/ 558 w 10558"/>
              <a:gd name="connsiteY0" fmla="*/ 1659 h 11659"/>
              <a:gd name="connsiteX1" fmla="*/ 7209 w 10558"/>
              <a:gd name="connsiteY1" fmla="*/ 11616 h 11659"/>
              <a:gd name="connsiteX2" fmla="*/ 10214 w 10558"/>
              <a:gd name="connsiteY2" fmla="*/ 11659 h 11659"/>
              <a:gd name="connsiteX3" fmla="*/ 10558 w 10558"/>
              <a:gd name="connsiteY3" fmla="*/ 1659 h 11659"/>
              <a:gd name="connsiteX4" fmla="*/ 558 w 10558"/>
              <a:gd name="connsiteY4" fmla="*/ 1659 h 11659"/>
              <a:gd name="connsiteX0" fmla="*/ 2217 w 5566"/>
              <a:gd name="connsiteY0" fmla="*/ 1659 h 11659"/>
              <a:gd name="connsiteX1" fmla="*/ 2217 w 5566"/>
              <a:gd name="connsiteY1" fmla="*/ 11616 h 11659"/>
              <a:gd name="connsiteX2" fmla="*/ 5222 w 5566"/>
              <a:gd name="connsiteY2" fmla="*/ 11659 h 11659"/>
              <a:gd name="connsiteX3" fmla="*/ 5566 w 5566"/>
              <a:gd name="connsiteY3" fmla="*/ 1659 h 11659"/>
              <a:gd name="connsiteX4" fmla="*/ 2217 w 5566"/>
              <a:gd name="connsiteY4" fmla="*/ 1659 h 11659"/>
              <a:gd name="connsiteX0" fmla="*/ 3983 w 10000"/>
              <a:gd name="connsiteY0" fmla="*/ 0 h 8577"/>
              <a:gd name="connsiteX1" fmla="*/ 3983 w 10000"/>
              <a:gd name="connsiteY1" fmla="*/ 8540 h 8577"/>
              <a:gd name="connsiteX2" fmla="*/ 9382 w 10000"/>
              <a:gd name="connsiteY2" fmla="*/ 8577 h 8577"/>
              <a:gd name="connsiteX3" fmla="*/ 10000 w 10000"/>
              <a:gd name="connsiteY3" fmla="*/ 0 h 8577"/>
              <a:gd name="connsiteX4" fmla="*/ 3983 w 10000"/>
              <a:gd name="connsiteY4" fmla="*/ 0 h 8577"/>
              <a:gd name="connsiteX0" fmla="*/ 0 w 6017"/>
              <a:gd name="connsiteY0" fmla="*/ 0 h 10000"/>
              <a:gd name="connsiteX1" fmla="*/ 0 w 6017"/>
              <a:gd name="connsiteY1" fmla="*/ 9957 h 10000"/>
              <a:gd name="connsiteX2" fmla="*/ 5399 w 6017"/>
              <a:gd name="connsiteY2" fmla="*/ 10000 h 10000"/>
              <a:gd name="connsiteX3" fmla="*/ 6017 w 6017"/>
              <a:gd name="connsiteY3" fmla="*/ 0 h 10000"/>
              <a:gd name="connsiteX4" fmla="*/ 0 w 6017"/>
              <a:gd name="connsiteY4" fmla="*/ 0 h 10000"/>
              <a:gd name="connsiteX0" fmla="*/ 3877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3877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0 w 13877"/>
              <a:gd name="connsiteY0" fmla="*/ 0 h 10000"/>
              <a:gd name="connsiteX1" fmla="*/ 0 w 13877"/>
              <a:gd name="connsiteY1" fmla="*/ 9957 h 10000"/>
              <a:gd name="connsiteX2" fmla="*/ 12850 w 13877"/>
              <a:gd name="connsiteY2" fmla="*/ 10000 h 10000"/>
              <a:gd name="connsiteX3" fmla="*/ 13877 w 13877"/>
              <a:gd name="connsiteY3" fmla="*/ 0 h 10000"/>
              <a:gd name="connsiteX4" fmla="*/ 0 w 13877"/>
              <a:gd name="connsiteY4" fmla="*/ 0 h 10000"/>
              <a:gd name="connsiteX0" fmla="*/ 2116 w 15993"/>
              <a:gd name="connsiteY0" fmla="*/ 0 h 10000"/>
              <a:gd name="connsiteX1" fmla="*/ 0 w 15993"/>
              <a:gd name="connsiteY1" fmla="*/ 9912 h 10000"/>
              <a:gd name="connsiteX2" fmla="*/ 14966 w 15993"/>
              <a:gd name="connsiteY2" fmla="*/ 10000 h 10000"/>
              <a:gd name="connsiteX3" fmla="*/ 15993 w 15993"/>
              <a:gd name="connsiteY3" fmla="*/ 0 h 10000"/>
              <a:gd name="connsiteX4" fmla="*/ 2116 w 15993"/>
              <a:gd name="connsiteY4" fmla="*/ 0 h 10000"/>
              <a:gd name="connsiteX0" fmla="*/ 1 w 15993"/>
              <a:gd name="connsiteY0" fmla="*/ 0 h 10000"/>
              <a:gd name="connsiteX1" fmla="*/ 0 w 15993"/>
              <a:gd name="connsiteY1" fmla="*/ 9912 h 10000"/>
              <a:gd name="connsiteX2" fmla="*/ 14966 w 15993"/>
              <a:gd name="connsiteY2" fmla="*/ 10000 h 10000"/>
              <a:gd name="connsiteX3" fmla="*/ 15993 w 15993"/>
              <a:gd name="connsiteY3" fmla="*/ 0 h 10000"/>
              <a:gd name="connsiteX4" fmla="*/ 1 w 15993"/>
              <a:gd name="connsiteY4" fmla="*/ 0 h 10000"/>
              <a:gd name="connsiteX0" fmla="*/ 1 w 15993"/>
              <a:gd name="connsiteY0" fmla="*/ 0 h 10044"/>
              <a:gd name="connsiteX1" fmla="*/ 0 w 15993"/>
              <a:gd name="connsiteY1" fmla="*/ 10044 h 10044"/>
              <a:gd name="connsiteX2" fmla="*/ 14966 w 15993"/>
              <a:gd name="connsiteY2" fmla="*/ 10000 h 10044"/>
              <a:gd name="connsiteX3" fmla="*/ 15993 w 15993"/>
              <a:gd name="connsiteY3" fmla="*/ 0 h 10044"/>
              <a:gd name="connsiteX4" fmla="*/ 1 w 15993"/>
              <a:gd name="connsiteY4" fmla="*/ 0 h 10044"/>
              <a:gd name="connsiteX0" fmla="*/ 1 w 15993"/>
              <a:gd name="connsiteY0" fmla="*/ 0 h 11711"/>
              <a:gd name="connsiteX1" fmla="*/ 0 w 15993"/>
              <a:gd name="connsiteY1" fmla="*/ 10044 h 11711"/>
              <a:gd name="connsiteX2" fmla="*/ 14966 w 15993"/>
              <a:gd name="connsiteY2" fmla="*/ 10000 h 11711"/>
              <a:gd name="connsiteX3" fmla="*/ 15993 w 15993"/>
              <a:gd name="connsiteY3" fmla="*/ 0 h 11711"/>
              <a:gd name="connsiteX4" fmla="*/ 1 w 15993"/>
              <a:gd name="connsiteY4" fmla="*/ 0 h 11711"/>
              <a:gd name="connsiteX0" fmla="*/ 1 w 15993"/>
              <a:gd name="connsiteY0" fmla="*/ 0 h 10044"/>
              <a:gd name="connsiteX1" fmla="*/ 0 w 15993"/>
              <a:gd name="connsiteY1" fmla="*/ 10044 h 10044"/>
              <a:gd name="connsiteX2" fmla="*/ 14966 w 15993"/>
              <a:gd name="connsiteY2" fmla="*/ 10000 h 10044"/>
              <a:gd name="connsiteX3" fmla="*/ 15993 w 15993"/>
              <a:gd name="connsiteY3" fmla="*/ 0 h 10044"/>
              <a:gd name="connsiteX4" fmla="*/ 1 w 15993"/>
              <a:gd name="connsiteY4" fmla="*/ 0 h 10044"/>
              <a:gd name="connsiteX0" fmla="*/ 0 w 21917"/>
              <a:gd name="connsiteY0" fmla="*/ 0 h 10044"/>
              <a:gd name="connsiteX1" fmla="*/ 5924 w 21917"/>
              <a:gd name="connsiteY1" fmla="*/ 10044 h 10044"/>
              <a:gd name="connsiteX2" fmla="*/ 20890 w 21917"/>
              <a:gd name="connsiteY2" fmla="*/ 10000 h 10044"/>
              <a:gd name="connsiteX3" fmla="*/ 21917 w 21917"/>
              <a:gd name="connsiteY3" fmla="*/ 0 h 10044"/>
              <a:gd name="connsiteX4" fmla="*/ 0 w 21917"/>
              <a:gd name="connsiteY4" fmla="*/ 0 h 10044"/>
              <a:gd name="connsiteX0" fmla="*/ 0 w 21917"/>
              <a:gd name="connsiteY0" fmla="*/ 0 h 10044"/>
              <a:gd name="connsiteX1" fmla="*/ 0 w 21917"/>
              <a:gd name="connsiteY1" fmla="*/ 10044 h 10044"/>
              <a:gd name="connsiteX2" fmla="*/ 20890 w 21917"/>
              <a:gd name="connsiteY2" fmla="*/ 10000 h 10044"/>
              <a:gd name="connsiteX3" fmla="*/ 21917 w 21917"/>
              <a:gd name="connsiteY3" fmla="*/ 0 h 10044"/>
              <a:gd name="connsiteX4" fmla="*/ 0 w 21917"/>
              <a:gd name="connsiteY4" fmla="*/ 0 h 10044"/>
              <a:gd name="connsiteX0" fmla="*/ 822 w 21917"/>
              <a:gd name="connsiteY0" fmla="*/ 0 h 10044"/>
              <a:gd name="connsiteX1" fmla="*/ 0 w 21917"/>
              <a:gd name="connsiteY1" fmla="*/ 10044 h 10044"/>
              <a:gd name="connsiteX2" fmla="*/ 20890 w 21917"/>
              <a:gd name="connsiteY2" fmla="*/ 10000 h 10044"/>
              <a:gd name="connsiteX3" fmla="*/ 21917 w 21917"/>
              <a:gd name="connsiteY3" fmla="*/ 0 h 10044"/>
              <a:gd name="connsiteX4" fmla="*/ 822 w 21917"/>
              <a:gd name="connsiteY4" fmla="*/ 0 h 10044"/>
              <a:gd name="connsiteX0" fmla="*/ 0 w 21095"/>
              <a:gd name="connsiteY0" fmla="*/ 0 h 10044"/>
              <a:gd name="connsiteX1" fmla="*/ 0 w 21095"/>
              <a:gd name="connsiteY1" fmla="*/ 10044 h 10044"/>
              <a:gd name="connsiteX2" fmla="*/ 20068 w 21095"/>
              <a:gd name="connsiteY2" fmla="*/ 10000 h 10044"/>
              <a:gd name="connsiteX3" fmla="*/ 21095 w 21095"/>
              <a:gd name="connsiteY3" fmla="*/ 0 h 10044"/>
              <a:gd name="connsiteX4" fmla="*/ 0 w 21095"/>
              <a:gd name="connsiteY4" fmla="*/ 0 h 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95" h="10044">
                <a:moveTo>
                  <a:pt x="0" y="0"/>
                </a:moveTo>
                <a:lnTo>
                  <a:pt x="0" y="10044"/>
                </a:lnTo>
                <a:lnTo>
                  <a:pt x="20068" y="10000"/>
                </a:lnTo>
                <a:cubicBezTo>
                  <a:pt x="20412" y="6667"/>
                  <a:pt x="20751" y="3333"/>
                  <a:pt x="21095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551" tIns="49775" rIns="99551" bIns="49775"/>
          <a:lstStyle/>
          <a:p>
            <a:pPr marL="0" algn="l" defTabSz="995507" rtl="0" eaLnBrk="1" latinLnBrk="0" hangingPunct="1">
              <a:spcBef>
                <a:spcPct val="50000"/>
              </a:spcBef>
              <a:defRPr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51150" y="7028899"/>
            <a:ext cx="1001888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99551" tIns="49775" rIns="99551" bIns="49775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49435" y="7058660"/>
            <a:ext cx="4537683" cy="28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9775" rIns="0" bIns="49775"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</a:pPr>
            <a:r>
              <a:rPr lang="en-US" sz="600" kern="1200" dirty="0" smtClean="0">
                <a:solidFill>
                  <a:srgbClr val="00338D"/>
                </a:solidFill>
                <a:latin typeface="Arial" charset="0"/>
                <a:ea typeface="+mn-ea"/>
                <a:cs typeface="Arial" charset="0"/>
              </a:rPr>
              <a:t>© 2014 KPMG, an Indian Registered Partnership and a member firm of the KPMG network of independent member firms affiliated with KPMG International Cooperative ('KPMG International'), a Swiss entity. All rights reserved.</a:t>
            </a:r>
            <a:endParaRPr lang="en-GB" sz="600" kern="1200" dirty="0">
              <a:solidFill>
                <a:srgbClr val="00338D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437" y="1442544"/>
            <a:ext cx="9988053" cy="529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 bwMode="auto">
          <a:xfrm>
            <a:off x="8168930" y="7042905"/>
            <a:ext cx="1935603" cy="30811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40000"/>
              </a:spcBef>
              <a:defRPr sz="800">
                <a:solidFill>
                  <a:srgbClr val="00338D"/>
                </a:solidFill>
              </a:defRPr>
            </a:lvl1pPr>
          </a:lstStyle>
          <a:p>
            <a:pPr>
              <a:defRPr/>
            </a:pPr>
            <a:fld id="{C70EAD51-2339-4A2E-A32D-976900140A3B}" type="datetime1">
              <a:rPr lang="en-US" smtClean="0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2512858" y="7042905"/>
            <a:ext cx="6618734" cy="30811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40000"/>
              </a:spcBef>
              <a:defRPr sz="800">
                <a:solidFill>
                  <a:srgbClr val="00338D"/>
                </a:solidFill>
              </a:defRPr>
            </a:lvl1pPr>
          </a:lstStyle>
          <a:p>
            <a:pPr>
              <a:defRPr/>
            </a:pPr>
            <a:r>
              <a:rPr lang="en-US" smtClean="0"/>
              <a:t>GO HEADER &amp; FOOTER TO EDIT THIS TEXT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9700283" y="7042905"/>
            <a:ext cx="769102" cy="30811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40000"/>
              </a:spcBef>
              <a:defRPr sz="800">
                <a:solidFill>
                  <a:srgbClr val="00338D"/>
                </a:solidFill>
              </a:defRPr>
            </a:lvl1pPr>
          </a:lstStyle>
          <a:p>
            <a:pPr>
              <a:defRPr/>
            </a:pPr>
            <a:fld id="{D0B93D8E-FD58-407A-BA41-2B37F77DE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Rectangle 2"/>
          <p:cNvSpPr txBox="1">
            <a:spLocks noChangeArrowheads="1"/>
          </p:cNvSpPr>
          <p:nvPr userDrawn="1"/>
        </p:nvSpPr>
        <p:spPr bwMode="gray">
          <a:xfrm>
            <a:off x="7706519" y="123825"/>
            <a:ext cx="2478571" cy="87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EBB700"/>
                </a:solidFill>
                <a:effectLst/>
                <a:uLnTx/>
                <a:uFillTx/>
                <a:latin typeface="Univers 47 CondensedLight" pitchFamily="2" charset="0"/>
                <a:ea typeface="+mj-ea"/>
                <a:cs typeface="+mj-cs"/>
              </a:rPr>
              <a:t>Companies Act 2013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437" y="127799"/>
            <a:ext cx="9988053" cy="87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770" r:id="rId2"/>
    <p:sldLayoutId id="2147483772" r:id="rId3"/>
  </p:sldLayoutIdLst>
  <p:hf hdr="0"/>
  <p:txStyles>
    <p:titleStyle>
      <a:lvl1pPr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5pPr>
      <a:lvl6pPr marL="497754"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95507"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493261"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991015" algn="l" rtl="0" eaLnBrk="1" fontAlgn="base" hangingPunct="1">
        <a:spcBef>
          <a:spcPct val="4000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73315" indent="-373315" algn="l" rtl="0" eaLnBrk="1" fontAlgn="base" hangingPunct="1">
        <a:spcBef>
          <a:spcPct val="40000"/>
        </a:spcBef>
        <a:spcAft>
          <a:spcPct val="0"/>
        </a:spcAft>
        <a:defRPr sz="1500" b="1">
          <a:solidFill>
            <a:schemeClr val="accent1"/>
          </a:solidFill>
          <a:latin typeface="+mn-lt"/>
          <a:ea typeface="+mn-ea"/>
          <a:cs typeface="+mn-cs"/>
        </a:defRPr>
      </a:lvl1pPr>
      <a:lvl2pPr marL="1729" indent="496026" algn="l" rtl="0" eaLnBrk="1" fontAlgn="base" hangingPunct="1">
        <a:spcBef>
          <a:spcPct val="4000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195300" indent="-19184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3pPr>
      <a:lvl4pPr marL="390598" indent="-193571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85000"/>
        <a:buFont typeface="Symbol" pitchFamily="18" charset="2"/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87626" indent="-1953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5pPr>
      <a:lvl6pPr marL="1085379" indent="-1953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6pPr>
      <a:lvl7pPr marL="1583133" indent="-1953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7pPr>
      <a:lvl8pPr marL="2080887" indent="-1953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8pPr>
      <a:lvl9pPr marL="2578640" indent="-1953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PowerPoint-Graphics_A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5440243" cy="357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437" y="4733784"/>
            <a:ext cx="8348786" cy="236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376843" y="479681"/>
            <a:ext cx="2146293" cy="796551"/>
            <a:chOff x="220" y="274"/>
            <a:chExt cx="1253" cy="455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20" y="274"/>
              <a:ext cx="1253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/>
            <p:cNvSpPr>
              <a:spLocks noEditPoints="1"/>
            </p:cNvSpPr>
            <p:nvPr userDrawn="1"/>
          </p:nvSpPr>
          <p:spPr bwMode="auto">
            <a:xfrm>
              <a:off x="220" y="274"/>
              <a:ext cx="1253" cy="455"/>
            </a:xfrm>
            <a:custGeom>
              <a:avLst/>
              <a:gdLst/>
              <a:ahLst/>
              <a:cxnLst>
                <a:cxn ang="0">
                  <a:pos x="8494" y="2074"/>
                </a:cxn>
                <a:cxn ang="0">
                  <a:pos x="9013" y="1750"/>
                </a:cxn>
                <a:cxn ang="0">
                  <a:pos x="8176" y="3448"/>
                </a:cxn>
                <a:cxn ang="0">
                  <a:pos x="7014" y="2630"/>
                </a:cxn>
                <a:cxn ang="0">
                  <a:pos x="3972" y="2582"/>
                </a:cxn>
                <a:cxn ang="0">
                  <a:pos x="3121" y="1752"/>
                </a:cxn>
                <a:cxn ang="0">
                  <a:pos x="3566" y="2179"/>
                </a:cxn>
                <a:cxn ang="0">
                  <a:pos x="2608" y="76"/>
                </a:cxn>
                <a:cxn ang="0">
                  <a:pos x="6937" y="3148"/>
                </a:cxn>
                <a:cxn ang="0">
                  <a:pos x="8012" y="3854"/>
                </a:cxn>
                <a:cxn ang="0">
                  <a:pos x="1013" y="5512"/>
                </a:cxn>
                <a:cxn ang="0">
                  <a:pos x="692" y="5631"/>
                </a:cxn>
                <a:cxn ang="0">
                  <a:pos x="1506" y="5656"/>
                </a:cxn>
                <a:cxn ang="0">
                  <a:pos x="1915" y="5630"/>
                </a:cxn>
                <a:cxn ang="0">
                  <a:pos x="2753" y="5129"/>
                </a:cxn>
                <a:cxn ang="0">
                  <a:pos x="3149" y="5204"/>
                </a:cxn>
                <a:cxn ang="0">
                  <a:pos x="3948" y="5794"/>
                </a:cxn>
                <a:cxn ang="0">
                  <a:pos x="3582" y="5760"/>
                </a:cxn>
                <a:cxn ang="0">
                  <a:pos x="3573" y="5637"/>
                </a:cxn>
                <a:cxn ang="0">
                  <a:pos x="3664" y="5037"/>
                </a:cxn>
                <a:cxn ang="0">
                  <a:pos x="3900" y="5208"/>
                </a:cxn>
                <a:cxn ang="0">
                  <a:pos x="4913" y="5651"/>
                </a:cxn>
                <a:cxn ang="0">
                  <a:pos x="4814" y="5516"/>
                </a:cxn>
                <a:cxn ang="0">
                  <a:pos x="5712" y="5236"/>
                </a:cxn>
                <a:cxn ang="0">
                  <a:pos x="5880" y="5027"/>
                </a:cxn>
                <a:cxn ang="0">
                  <a:pos x="6742" y="5002"/>
                </a:cxn>
                <a:cxn ang="0">
                  <a:pos x="6722" y="5640"/>
                </a:cxn>
                <a:cxn ang="0">
                  <a:pos x="6338" y="5179"/>
                </a:cxn>
                <a:cxn ang="0">
                  <a:pos x="6740" y="5161"/>
                </a:cxn>
                <a:cxn ang="0">
                  <a:pos x="6564" y="5551"/>
                </a:cxn>
                <a:cxn ang="0">
                  <a:pos x="7620" y="5598"/>
                </a:cxn>
                <a:cxn ang="0">
                  <a:pos x="7129" y="5014"/>
                </a:cxn>
                <a:cxn ang="0">
                  <a:pos x="7765" y="5859"/>
                </a:cxn>
                <a:cxn ang="0">
                  <a:pos x="8180" y="5559"/>
                </a:cxn>
                <a:cxn ang="0">
                  <a:pos x="7803" y="5253"/>
                </a:cxn>
                <a:cxn ang="0">
                  <a:pos x="8132" y="5498"/>
                </a:cxn>
                <a:cxn ang="0">
                  <a:pos x="7963" y="5372"/>
                </a:cxn>
                <a:cxn ang="0">
                  <a:pos x="9183" y="5093"/>
                </a:cxn>
                <a:cxn ang="0">
                  <a:pos x="413" y="5242"/>
                </a:cxn>
                <a:cxn ang="0">
                  <a:pos x="234" y="5544"/>
                </a:cxn>
                <a:cxn ang="0">
                  <a:pos x="195" y="5674"/>
                </a:cxn>
                <a:cxn ang="0">
                  <a:pos x="274" y="5019"/>
                </a:cxn>
                <a:cxn ang="0">
                  <a:pos x="10011" y="5125"/>
                </a:cxn>
                <a:cxn ang="0">
                  <a:pos x="9985" y="5493"/>
                </a:cxn>
                <a:cxn ang="0">
                  <a:pos x="9661" y="5564"/>
                </a:cxn>
                <a:cxn ang="0">
                  <a:pos x="10162" y="5036"/>
                </a:cxn>
                <a:cxn ang="0">
                  <a:pos x="10978" y="5303"/>
                </a:cxn>
                <a:cxn ang="0">
                  <a:pos x="10331" y="5587"/>
                </a:cxn>
                <a:cxn ang="0">
                  <a:pos x="10665" y="5534"/>
                </a:cxn>
                <a:cxn ang="0">
                  <a:pos x="10521" y="5248"/>
                </a:cxn>
                <a:cxn ang="0">
                  <a:pos x="11625" y="5009"/>
                </a:cxn>
                <a:cxn ang="0">
                  <a:pos x="12148" y="5225"/>
                </a:cxn>
                <a:cxn ang="0">
                  <a:pos x="11536" y="5233"/>
                </a:cxn>
                <a:cxn ang="0">
                  <a:pos x="12679" y="5007"/>
                </a:cxn>
                <a:cxn ang="0">
                  <a:pos x="12831" y="5553"/>
                </a:cxn>
                <a:cxn ang="0">
                  <a:pos x="12718" y="5140"/>
                </a:cxn>
                <a:cxn ang="0">
                  <a:pos x="12625" y="5529"/>
                </a:cxn>
                <a:cxn ang="0">
                  <a:pos x="13726" y="5521"/>
                </a:cxn>
                <a:cxn ang="0">
                  <a:pos x="13365" y="5566"/>
                </a:cxn>
                <a:cxn ang="0">
                  <a:pos x="13955" y="5089"/>
                </a:cxn>
                <a:cxn ang="0">
                  <a:pos x="13592" y="5199"/>
                </a:cxn>
                <a:cxn ang="0">
                  <a:pos x="15132" y="5624"/>
                </a:cxn>
                <a:cxn ang="0">
                  <a:pos x="15814" y="5014"/>
                </a:cxn>
              </a:cxnLst>
              <a:rect l="0" t="0" r="r" b="b"/>
              <a:pathLst>
                <a:path w="16289" h="5915">
                  <a:moveTo>
                    <a:pt x="9561" y="2936"/>
                  </a:moveTo>
                  <a:lnTo>
                    <a:pt x="9060" y="2936"/>
                  </a:lnTo>
                  <a:lnTo>
                    <a:pt x="9142" y="2605"/>
                  </a:lnTo>
                  <a:lnTo>
                    <a:pt x="8139" y="2605"/>
                  </a:lnTo>
                  <a:lnTo>
                    <a:pt x="8057" y="2936"/>
                  </a:lnTo>
                  <a:lnTo>
                    <a:pt x="7572" y="2936"/>
                  </a:lnTo>
                  <a:lnTo>
                    <a:pt x="7572" y="2868"/>
                  </a:lnTo>
                  <a:lnTo>
                    <a:pt x="7577" y="2839"/>
                  </a:lnTo>
                  <a:lnTo>
                    <a:pt x="7584" y="2811"/>
                  </a:lnTo>
                  <a:lnTo>
                    <a:pt x="7589" y="2781"/>
                  </a:lnTo>
                  <a:lnTo>
                    <a:pt x="7596" y="2750"/>
                  </a:lnTo>
                  <a:lnTo>
                    <a:pt x="7604" y="2716"/>
                  </a:lnTo>
                  <a:lnTo>
                    <a:pt x="7614" y="2684"/>
                  </a:lnTo>
                  <a:lnTo>
                    <a:pt x="7624" y="2650"/>
                  </a:lnTo>
                  <a:lnTo>
                    <a:pt x="7635" y="2618"/>
                  </a:lnTo>
                  <a:lnTo>
                    <a:pt x="7648" y="2585"/>
                  </a:lnTo>
                  <a:lnTo>
                    <a:pt x="7661" y="2553"/>
                  </a:lnTo>
                  <a:lnTo>
                    <a:pt x="7674" y="2521"/>
                  </a:lnTo>
                  <a:lnTo>
                    <a:pt x="7689" y="2490"/>
                  </a:lnTo>
                  <a:lnTo>
                    <a:pt x="7705" y="2459"/>
                  </a:lnTo>
                  <a:lnTo>
                    <a:pt x="7722" y="2429"/>
                  </a:lnTo>
                  <a:lnTo>
                    <a:pt x="7739" y="2399"/>
                  </a:lnTo>
                  <a:lnTo>
                    <a:pt x="7758" y="2370"/>
                  </a:lnTo>
                  <a:lnTo>
                    <a:pt x="7777" y="2342"/>
                  </a:lnTo>
                  <a:lnTo>
                    <a:pt x="7797" y="2315"/>
                  </a:lnTo>
                  <a:lnTo>
                    <a:pt x="7819" y="2288"/>
                  </a:lnTo>
                  <a:lnTo>
                    <a:pt x="7840" y="2263"/>
                  </a:lnTo>
                  <a:lnTo>
                    <a:pt x="7864" y="2239"/>
                  </a:lnTo>
                  <a:lnTo>
                    <a:pt x="7888" y="2215"/>
                  </a:lnTo>
                  <a:lnTo>
                    <a:pt x="7912" y="2194"/>
                  </a:lnTo>
                  <a:lnTo>
                    <a:pt x="7938" y="2173"/>
                  </a:lnTo>
                  <a:lnTo>
                    <a:pt x="7965" y="2153"/>
                  </a:lnTo>
                  <a:lnTo>
                    <a:pt x="7993" y="2135"/>
                  </a:lnTo>
                  <a:lnTo>
                    <a:pt x="8021" y="2119"/>
                  </a:lnTo>
                  <a:lnTo>
                    <a:pt x="8051" y="2103"/>
                  </a:lnTo>
                  <a:lnTo>
                    <a:pt x="8081" y="2089"/>
                  </a:lnTo>
                  <a:lnTo>
                    <a:pt x="8113" y="2078"/>
                  </a:lnTo>
                  <a:lnTo>
                    <a:pt x="8146" y="2067"/>
                  </a:lnTo>
                  <a:lnTo>
                    <a:pt x="8179" y="2059"/>
                  </a:lnTo>
                  <a:lnTo>
                    <a:pt x="8214" y="2052"/>
                  </a:lnTo>
                  <a:lnTo>
                    <a:pt x="8249" y="2047"/>
                  </a:lnTo>
                  <a:lnTo>
                    <a:pt x="8286" y="2043"/>
                  </a:lnTo>
                  <a:lnTo>
                    <a:pt x="8324" y="2042"/>
                  </a:lnTo>
                  <a:lnTo>
                    <a:pt x="8353" y="2043"/>
                  </a:lnTo>
                  <a:lnTo>
                    <a:pt x="8383" y="2046"/>
                  </a:lnTo>
                  <a:lnTo>
                    <a:pt x="8412" y="2050"/>
                  </a:lnTo>
                  <a:lnTo>
                    <a:pt x="8441" y="2056"/>
                  </a:lnTo>
                  <a:lnTo>
                    <a:pt x="8455" y="2060"/>
                  </a:lnTo>
                  <a:lnTo>
                    <a:pt x="8468" y="2064"/>
                  </a:lnTo>
                  <a:lnTo>
                    <a:pt x="8481" y="2068"/>
                  </a:lnTo>
                  <a:lnTo>
                    <a:pt x="8494" y="2074"/>
                  </a:lnTo>
                  <a:lnTo>
                    <a:pt x="8507" y="2080"/>
                  </a:lnTo>
                  <a:lnTo>
                    <a:pt x="8518" y="2086"/>
                  </a:lnTo>
                  <a:lnTo>
                    <a:pt x="8530" y="2093"/>
                  </a:lnTo>
                  <a:lnTo>
                    <a:pt x="8541" y="2100"/>
                  </a:lnTo>
                  <a:lnTo>
                    <a:pt x="8552" y="2110"/>
                  </a:lnTo>
                  <a:lnTo>
                    <a:pt x="8561" y="2119"/>
                  </a:lnTo>
                  <a:lnTo>
                    <a:pt x="8570" y="2128"/>
                  </a:lnTo>
                  <a:lnTo>
                    <a:pt x="8579" y="2138"/>
                  </a:lnTo>
                  <a:lnTo>
                    <a:pt x="8587" y="2149"/>
                  </a:lnTo>
                  <a:lnTo>
                    <a:pt x="8594" y="2161"/>
                  </a:lnTo>
                  <a:lnTo>
                    <a:pt x="8601" y="2175"/>
                  </a:lnTo>
                  <a:lnTo>
                    <a:pt x="8607" y="2188"/>
                  </a:lnTo>
                  <a:lnTo>
                    <a:pt x="8612" y="2202"/>
                  </a:lnTo>
                  <a:lnTo>
                    <a:pt x="8616" y="2216"/>
                  </a:lnTo>
                  <a:lnTo>
                    <a:pt x="8619" y="2232"/>
                  </a:lnTo>
                  <a:lnTo>
                    <a:pt x="8622" y="2249"/>
                  </a:lnTo>
                  <a:lnTo>
                    <a:pt x="8623" y="2267"/>
                  </a:lnTo>
                  <a:lnTo>
                    <a:pt x="8624" y="2285"/>
                  </a:lnTo>
                  <a:lnTo>
                    <a:pt x="8623" y="2305"/>
                  </a:lnTo>
                  <a:lnTo>
                    <a:pt x="8622" y="2325"/>
                  </a:lnTo>
                  <a:lnTo>
                    <a:pt x="9219" y="2325"/>
                  </a:lnTo>
                  <a:lnTo>
                    <a:pt x="9228" y="2283"/>
                  </a:lnTo>
                  <a:lnTo>
                    <a:pt x="9236" y="2236"/>
                  </a:lnTo>
                  <a:lnTo>
                    <a:pt x="9240" y="2209"/>
                  </a:lnTo>
                  <a:lnTo>
                    <a:pt x="9243" y="2183"/>
                  </a:lnTo>
                  <a:lnTo>
                    <a:pt x="9244" y="2155"/>
                  </a:lnTo>
                  <a:lnTo>
                    <a:pt x="9244" y="2127"/>
                  </a:lnTo>
                  <a:lnTo>
                    <a:pt x="9243" y="2097"/>
                  </a:lnTo>
                  <a:lnTo>
                    <a:pt x="9240" y="2068"/>
                  </a:lnTo>
                  <a:lnTo>
                    <a:pt x="9238" y="2053"/>
                  </a:lnTo>
                  <a:lnTo>
                    <a:pt x="9235" y="2037"/>
                  </a:lnTo>
                  <a:lnTo>
                    <a:pt x="9232" y="2022"/>
                  </a:lnTo>
                  <a:lnTo>
                    <a:pt x="9227" y="2007"/>
                  </a:lnTo>
                  <a:lnTo>
                    <a:pt x="9223" y="1992"/>
                  </a:lnTo>
                  <a:lnTo>
                    <a:pt x="9218" y="1976"/>
                  </a:lnTo>
                  <a:lnTo>
                    <a:pt x="9210" y="1961"/>
                  </a:lnTo>
                  <a:lnTo>
                    <a:pt x="9204" y="1945"/>
                  </a:lnTo>
                  <a:lnTo>
                    <a:pt x="9196" y="1930"/>
                  </a:lnTo>
                  <a:lnTo>
                    <a:pt x="9188" y="1914"/>
                  </a:lnTo>
                  <a:lnTo>
                    <a:pt x="9179" y="1899"/>
                  </a:lnTo>
                  <a:lnTo>
                    <a:pt x="9169" y="1884"/>
                  </a:lnTo>
                  <a:lnTo>
                    <a:pt x="9156" y="1868"/>
                  </a:lnTo>
                  <a:lnTo>
                    <a:pt x="9143" y="1852"/>
                  </a:lnTo>
                  <a:lnTo>
                    <a:pt x="9130" y="1837"/>
                  </a:lnTo>
                  <a:lnTo>
                    <a:pt x="9115" y="1823"/>
                  </a:lnTo>
                  <a:lnTo>
                    <a:pt x="9099" y="1810"/>
                  </a:lnTo>
                  <a:lnTo>
                    <a:pt x="9084" y="1797"/>
                  </a:lnTo>
                  <a:lnTo>
                    <a:pt x="9067" y="1783"/>
                  </a:lnTo>
                  <a:lnTo>
                    <a:pt x="9050" y="1772"/>
                  </a:lnTo>
                  <a:lnTo>
                    <a:pt x="9032" y="1760"/>
                  </a:lnTo>
                  <a:lnTo>
                    <a:pt x="9013" y="1750"/>
                  </a:lnTo>
                  <a:lnTo>
                    <a:pt x="8994" y="1739"/>
                  </a:lnTo>
                  <a:lnTo>
                    <a:pt x="8974" y="1729"/>
                  </a:lnTo>
                  <a:lnTo>
                    <a:pt x="8953" y="1720"/>
                  </a:lnTo>
                  <a:lnTo>
                    <a:pt x="8932" y="1711"/>
                  </a:lnTo>
                  <a:lnTo>
                    <a:pt x="8910" y="1703"/>
                  </a:lnTo>
                  <a:lnTo>
                    <a:pt x="8888" y="1696"/>
                  </a:lnTo>
                  <a:lnTo>
                    <a:pt x="8864" y="1688"/>
                  </a:lnTo>
                  <a:lnTo>
                    <a:pt x="8841" y="1682"/>
                  </a:lnTo>
                  <a:lnTo>
                    <a:pt x="8816" y="1676"/>
                  </a:lnTo>
                  <a:lnTo>
                    <a:pt x="8792" y="1670"/>
                  </a:lnTo>
                  <a:lnTo>
                    <a:pt x="8767" y="1664"/>
                  </a:lnTo>
                  <a:lnTo>
                    <a:pt x="8740" y="1660"/>
                  </a:lnTo>
                  <a:lnTo>
                    <a:pt x="8714" y="1655"/>
                  </a:lnTo>
                  <a:lnTo>
                    <a:pt x="8687" y="1652"/>
                  </a:lnTo>
                  <a:lnTo>
                    <a:pt x="8631" y="1646"/>
                  </a:lnTo>
                  <a:lnTo>
                    <a:pt x="8574" y="1642"/>
                  </a:lnTo>
                  <a:lnTo>
                    <a:pt x="8514" y="1639"/>
                  </a:lnTo>
                  <a:lnTo>
                    <a:pt x="8453" y="1638"/>
                  </a:lnTo>
                  <a:lnTo>
                    <a:pt x="8407" y="1639"/>
                  </a:lnTo>
                  <a:lnTo>
                    <a:pt x="8359" y="1640"/>
                  </a:lnTo>
                  <a:lnTo>
                    <a:pt x="8309" y="1643"/>
                  </a:lnTo>
                  <a:lnTo>
                    <a:pt x="8258" y="1647"/>
                  </a:lnTo>
                  <a:lnTo>
                    <a:pt x="8205" y="1653"/>
                  </a:lnTo>
                  <a:lnTo>
                    <a:pt x="8150" y="1660"/>
                  </a:lnTo>
                  <a:lnTo>
                    <a:pt x="8093" y="1670"/>
                  </a:lnTo>
                  <a:lnTo>
                    <a:pt x="8036" y="1682"/>
                  </a:lnTo>
                  <a:lnTo>
                    <a:pt x="8007" y="1688"/>
                  </a:lnTo>
                  <a:lnTo>
                    <a:pt x="7979" y="1695"/>
                  </a:lnTo>
                  <a:lnTo>
                    <a:pt x="7949" y="1703"/>
                  </a:lnTo>
                  <a:lnTo>
                    <a:pt x="7920" y="1711"/>
                  </a:lnTo>
                  <a:lnTo>
                    <a:pt x="7891" y="1720"/>
                  </a:lnTo>
                  <a:lnTo>
                    <a:pt x="7861" y="1731"/>
                  </a:lnTo>
                  <a:lnTo>
                    <a:pt x="7832" y="1741"/>
                  </a:lnTo>
                  <a:lnTo>
                    <a:pt x="7802" y="1752"/>
                  </a:lnTo>
                  <a:lnTo>
                    <a:pt x="7773" y="1764"/>
                  </a:lnTo>
                  <a:lnTo>
                    <a:pt x="7744" y="1776"/>
                  </a:lnTo>
                  <a:lnTo>
                    <a:pt x="7715" y="1790"/>
                  </a:lnTo>
                  <a:lnTo>
                    <a:pt x="7686" y="1805"/>
                  </a:lnTo>
                  <a:lnTo>
                    <a:pt x="7658" y="1820"/>
                  </a:lnTo>
                  <a:lnTo>
                    <a:pt x="7628" y="1835"/>
                  </a:lnTo>
                  <a:lnTo>
                    <a:pt x="7601" y="1852"/>
                  </a:lnTo>
                  <a:lnTo>
                    <a:pt x="7572" y="1871"/>
                  </a:lnTo>
                  <a:lnTo>
                    <a:pt x="7572" y="76"/>
                  </a:lnTo>
                  <a:lnTo>
                    <a:pt x="9561" y="76"/>
                  </a:lnTo>
                  <a:lnTo>
                    <a:pt x="9561" y="2936"/>
                  </a:lnTo>
                  <a:close/>
                  <a:moveTo>
                    <a:pt x="8387" y="3419"/>
                  </a:moveTo>
                  <a:lnTo>
                    <a:pt x="8345" y="3426"/>
                  </a:lnTo>
                  <a:lnTo>
                    <a:pt x="8302" y="3433"/>
                  </a:lnTo>
                  <a:lnTo>
                    <a:pt x="8260" y="3439"/>
                  </a:lnTo>
                  <a:lnTo>
                    <a:pt x="8218" y="3444"/>
                  </a:lnTo>
                  <a:lnTo>
                    <a:pt x="8176" y="3448"/>
                  </a:lnTo>
                  <a:lnTo>
                    <a:pt x="8134" y="3451"/>
                  </a:lnTo>
                  <a:lnTo>
                    <a:pt x="8094" y="3453"/>
                  </a:lnTo>
                  <a:lnTo>
                    <a:pt x="8053" y="3453"/>
                  </a:lnTo>
                  <a:lnTo>
                    <a:pt x="8026" y="3453"/>
                  </a:lnTo>
                  <a:lnTo>
                    <a:pt x="8000" y="3452"/>
                  </a:lnTo>
                  <a:lnTo>
                    <a:pt x="7974" y="3450"/>
                  </a:lnTo>
                  <a:lnTo>
                    <a:pt x="7950" y="3447"/>
                  </a:lnTo>
                  <a:lnTo>
                    <a:pt x="7926" y="3443"/>
                  </a:lnTo>
                  <a:lnTo>
                    <a:pt x="7901" y="3439"/>
                  </a:lnTo>
                  <a:lnTo>
                    <a:pt x="7879" y="3434"/>
                  </a:lnTo>
                  <a:lnTo>
                    <a:pt x="7856" y="3427"/>
                  </a:lnTo>
                  <a:lnTo>
                    <a:pt x="7834" y="3420"/>
                  </a:lnTo>
                  <a:lnTo>
                    <a:pt x="7813" y="3413"/>
                  </a:lnTo>
                  <a:lnTo>
                    <a:pt x="7792" y="3404"/>
                  </a:lnTo>
                  <a:lnTo>
                    <a:pt x="7773" y="3395"/>
                  </a:lnTo>
                  <a:lnTo>
                    <a:pt x="7754" y="3385"/>
                  </a:lnTo>
                  <a:lnTo>
                    <a:pt x="7736" y="3373"/>
                  </a:lnTo>
                  <a:lnTo>
                    <a:pt x="7719" y="3361"/>
                  </a:lnTo>
                  <a:lnTo>
                    <a:pt x="7702" y="3348"/>
                  </a:lnTo>
                  <a:lnTo>
                    <a:pt x="7686" y="3334"/>
                  </a:lnTo>
                  <a:lnTo>
                    <a:pt x="7671" y="3319"/>
                  </a:lnTo>
                  <a:lnTo>
                    <a:pt x="7657" y="3303"/>
                  </a:lnTo>
                  <a:lnTo>
                    <a:pt x="7645" y="3286"/>
                  </a:lnTo>
                  <a:lnTo>
                    <a:pt x="7632" y="3269"/>
                  </a:lnTo>
                  <a:lnTo>
                    <a:pt x="7620" y="3251"/>
                  </a:lnTo>
                  <a:lnTo>
                    <a:pt x="7610" y="3231"/>
                  </a:lnTo>
                  <a:lnTo>
                    <a:pt x="7601" y="3210"/>
                  </a:lnTo>
                  <a:lnTo>
                    <a:pt x="7593" y="3189"/>
                  </a:lnTo>
                  <a:lnTo>
                    <a:pt x="7585" y="3166"/>
                  </a:lnTo>
                  <a:lnTo>
                    <a:pt x="7578" y="3143"/>
                  </a:lnTo>
                  <a:lnTo>
                    <a:pt x="7573" y="3119"/>
                  </a:lnTo>
                  <a:lnTo>
                    <a:pt x="7569" y="3093"/>
                  </a:lnTo>
                  <a:lnTo>
                    <a:pt x="7566" y="3067"/>
                  </a:lnTo>
                  <a:lnTo>
                    <a:pt x="7564" y="3039"/>
                  </a:lnTo>
                  <a:lnTo>
                    <a:pt x="7563" y="3011"/>
                  </a:lnTo>
                  <a:lnTo>
                    <a:pt x="8489" y="3011"/>
                  </a:lnTo>
                  <a:lnTo>
                    <a:pt x="8387" y="3419"/>
                  </a:lnTo>
                  <a:close/>
                  <a:moveTo>
                    <a:pt x="7241" y="1785"/>
                  </a:moveTo>
                  <a:lnTo>
                    <a:pt x="7240" y="2195"/>
                  </a:lnTo>
                  <a:lnTo>
                    <a:pt x="7215" y="2231"/>
                  </a:lnTo>
                  <a:lnTo>
                    <a:pt x="7191" y="2268"/>
                  </a:lnTo>
                  <a:lnTo>
                    <a:pt x="7168" y="2304"/>
                  </a:lnTo>
                  <a:lnTo>
                    <a:pt x="7147" y="2341"/>
                  </a:lnTo>
                  <a:lnTo>
                    <a:pt x="7125" y="2378"/>
                  </a:lnTo>
                  <a:lnTo>
                    <a:pt x="7106" y="2414"/>
                  </a:lnTo>
                  <a:lnTo>
                    <a:pt x="7089" y="2451"/>
                  </a:lnTo>
                  <a:lnTo>
                    <a:pt x="7071" y="2488"/>
                  </a:lnTo>
                  <a:lnTo>
                    <a:pt x="7055" y="2523"/>
                  </a:lnTo>
                  <a:lnTo>
                    <a:pt x="7041" y="2560"/>
                  </a:lnTo>
                  <a:lnTo>
                    <a:pt x="7027" y="2595"/>
                  </a:lnTo>
                  <a:lnTo>
                    <a:pt x="7014" y="2630"/>
                  </a:lnTo>
                  <a:lnTo>
                    <a:pt x="7003" y="2664"/>
                  </a:lnTo>
                  <a:lnTo>
                    <a:pt x="6993" y="2698"/>
                  </a:lnTo>
                  <a:lnTo>
                    <a:pt x="6984" y="2730"/>
                  </a:lnTo>
                  <a:lnTo>
                    <a:pt x="6976" y="2762"/>
                  </a:lnTo>
                  <a:lnTo>
                    <a:pt x="6971" y="2784"/>
                  </a:lnTo>
                  <a:lnTo>
                    <a:pt x="6966" y="2806"/>
                  </a:lnTo>
                  <a:lnTo>
                    <a:pt x="6960" y="2828"/>
                  </a:lnTo>
                  <a:lnTo>
                    <a:pt x="6956" y="2849"/>
                  </a:lnTo>
                  <a:lnTo>
                    <a:pt x="6952" y="2871"/>
                  </a:lnTo>
                  <a:lnTo>
                    <a:pt x="6949" y="2892"/>
                  </a:lnTo>
                  <a:lnTo>
                    <a:pt x="6946" y="2914"/>
                  </a:lnTo>
                  <a:lnTo>
                    <a:pt x="6944" y="2936"/>
                  </a:lnTo>
                  <a:lnTo>
                    <a:pt x="6652" y="2936"/>
                  </a:lnTo>
                  <a:lnTo>
                    <a:pt x="6901" y="1755"/>
                  </a:lnTo>
                  <a:lnTo>
                    <a:pt x="6062" y="1754"/>
                  </a:lnTo>
                  <a:lnTo>
                    <a:pt x="5309" y="2936"/>
                  </a:lnTo>
                  <a:lnTo>
                    <a:pt x="5254" y="2936"/>
                  </a:lnTo>
                  <a:lnTo>
                    <a:pt x="5254" y="76"/>
                  </a:lnTo>
                  <a:lnTo>
                    <a:pt x="7241" y="76"/>
                  </a:lnTo>
                  <a:lnTo>
                    <a:pt x="7241" y="1785"/>
                  </a:lnTo>
                  <a:close/>
                  <a:moveTo>
                    <a:pt x="6132" y="2936"/>
                  </a:moveTo>
                  <a:lnTo>
                    <a:pt x="5832" y="2936"/>
                  </a:lnTo>
                  <a:lnTo>
                    <a:pt x="6286" y="2226"/>
                  </a:lnTo>
                  <a:lnTo>
                    <a:pt x="6132" y="2936"/>
                  </a:lnTo>
                  <a:close/>
                  <a:moveTo>
                    <a:pt x="4925" y="1752"/>
                  </a:moveTo>
                  <a:lnTo>
                    <a:pt x="4428" y="1752"/>
                  </a:lnTo>
                  <a:lnTo>
                    <a:pt x="4087" y="2936"/>
                  </a:lnTo>
                  <a:lnTo>
                    <a:pt x="3559" y="2936"/>
                  </a:lnTo>
                  <a:lnTo>
                    <a:pt x="3585" y="2927"/>
                  </a:lnTo>
                  <a:lnTo>
                    <a:pt x="3608" y="2916"/>
                  </a:lnTo>
                  <a:lnTo>
                    <a:pt x="3632" y="2905"/>
                  </a:lnTo>
                  <a:lnTo>
                    <a:pt x="3655" y="2894"/>
                  </a:lnTo>
                  <a:lnTo>
                    <a:pt x="3677" y="2883"/>
                  </a:lnTo>
                  <a:lnTo>
                    <a:pt x="3700" y="2871"/>
                  </a:lnTo>
                  <a:lnTo>
                    <a:pt x="3720" y="2857"/>
                  </a:lnTo>
                  <a:lnTo>
                    <a:pt x="3741" y="2844"/>
                  </a:lnTo>
                  <a:lnTo>
                    <a:pt x="3761" y="2831"/>
                  </a:lnTo>
                  <a:lnTo>
                    <a:pt x="3780" y="2817"/>
                  </a:lnTo>
                  <a:lnTo>
                    <a:pt x="3798" y="2802"/>
                  </a:lnTo>
                  <a:lnTo>
                    <a:pt x="3817" y="2786"/>
                  </a:lnTo>
                  <a:lnTo>
                    <a:pt x="3834" y="2770"/>
                  </a:lnTo>
                  <a:lnTo>
                    <a:pt x="3850" y="2754"/>
                  </a:lnTo>
                  <a:lnTo>
                    <a:pt x="3867" y="2736"/>
                  </a:lnTo>
                  <a:lnTo>
                    <a:pt x="3883" y="2719"/>
                  </a:lnTo>
                  <a:lnTo>
                    <a:pt x="3897" y="2701"/>
                  </a:lnTo>
                  <a:lnTo>
                    <a:pt x="3911" y="2683"/>
                  </a:lnTo>
                  <a:lnTo>
                    <a:pt x="3925" y="2663"/>
                  </a:lnTo>
                  <a:lnTo>
                    <a:pt x="3938" y="2644"/>
                  </a:lnTo>
                  <a:lnTo>
                    <a:pt x="3950" y="2624"/>
                  </a:lnTo>
                  <a:lnTo>
                    <a:pt x="3961" y="2603"/>
                  </a:lnTo>
                  <a:lnTo>
                    <a:pt x="3972" y="2582"/>
                  </a:lnTo>
                  <a:lnTo>
                    <a:pt x="3983" y="2560"/>
                  </a:lnTo>
                  <a:lnTo>
                    <a:pt x="3993" y="2537"/>
                  </a:lnTo>
                  <a:lnTo>
                    <a:pt x="4002" y="2515"/>
                  </a:lnTo>
                  <a:lnTo>
                    <a:pt x="4010" y="2492"/>
                  </a:lnTo>
                  <a:lnTo>
                    <a:pt x="4018" y="2467"/>
                  </a:lnTo>
                  <a:lnTo>
                    <a:pt x="4024" y="2443"/>
                  </a:lnTo>
                  <a:lnTo>
                    <a:pt x="4032" y="2418"/>
                  </a:lnTo>
                  <a:lnTo>
                    <a:pt x="4037" y="2393"/>
                  </a:lnTo>
                  <a:lnTo>
                    <a:pt x="4042" y="2367"/>
                  </a:lnTo>
                  <a:lnTo>
                    <a:pt x="4049" y="2327"/>
                  </a:lnTo>
                  <a:lnTo>
                    <a:pt x="4055" y="2288"/>
                  </a:lnTo>
                  <a:lnTo>
                    <a:pt x="4059" y="2252"/>
                  </a:lnTo>
                  <a:lnTo>
                    <a:pt x="4062" y="2216"/>
                  </a:lnTo>
                  <a:lnTo>
                    <a:pt x="4063" y="2183"/>
                  </a:lnTo>
                  <a:lnTo>
                    <a:pt x="4063" y="2151"/>
                  </a:lnTo>
                  <a:lnTo>
                    <a:pt x="4061" y="2120"/>
                  </a:lnTo>
                  <a:lnTo>
                    <a:pt x="4058" y="2090"/>
                  </a:lnTo>
                  <a:lnTo>
                    <a:pt x="4053" y="2063"/>
                  </a:lnTo>
                  <a:lnTo>
                    <a:pt x="4046" y="2035"/>
                  </a:lnTo>
                  <a:lnTo>
                    <a:pt x="4039" y="2010"/>
                  </a:lnTo>
                  <a:lnTo>
                    <a:pt x="4028" y="1986"/>
                  </a:lnTo>
                  <a:lnTo>
                    <a:pt x="4017" y="1962"/>
                  </a:lnTo>
                  <a:lnTo>
                    <a:pt x="4005" y="1940"/>
                  </a:lnTo>
                  <a:lnTo>
                    <a:pt x="3991" y="1918"/>
                  </a:lnTo>
                  <a:lnTo>
                    <a:pt x="3975" y="1897"/>
                  </a:lnTo>
                  <a:lnTo>
                    <a:pt x="3961" y="1883"/>
                  </a:lnTo>
                  <a:lnTo>
                    <a:pt x="3948" y="1870"/>
                  </a:lnTo>
                  <a:lnTo>
                    <a:pt x="3934" y="1858"/>
                  </a:lnTo>
                  <a:lnTo>
                    <a:pt x="3919" y="1845"/>
                  </a:lnTo>
                  <a:lnTo>
                    <a:pt x="3902" y="1835"/>
                  </a:lnTo>
                  <a:lnTo>
                    <a:pt x="3886" y="1825"/>
                  </a:lnTo>
                  <a:lnTo>
                    <a:pt x="3870" y="1816"/>
                  </a:lnTo>
                  <a:lnTo>
                    <a:pt x="3851" y="1808"/>
                  </a:lnTo>
                  <a:lnTo>
                    <a:pt x="3833" y="1800"/>
                  </a:lnTo>
                  <a:lnTo>
                    <a:pt x="3815" y="1792"/>
                  </a:lnTo>
                  <a:lnTo>
                    <a:pt x="3795" y="1786"/>
                  </a:lnTo>
                  <a:lnTo>
                    <a:pt x="3776" y="1781"/>
                  </a:lnTo>
                  <a:lnTo>
                    <a:pt x="3756" y="1776"/>
                  </a:lnTo>
                  <a:lnTo>
                    <a:pt x="3735" y="1772"/>
                  </a:lnTo>
                  <a:lnTo>
                    <a:pt x="3715" y="1768"/>
                  </a:lnTo>
                  <a:lnTo>
                    <a:pt x="3694" y="1765"/>
                  </a:lnTo>
                  <a:lnTo>
                    <a:pt x="3651" y="1759"/>
                  </a:lnTo>
                  <a:lnTo>
                    <a:pt x="3606" y="1756"/>
                  </a:lnTo>
                  <a:lnTo>
                    <a:pt x="3561" y="1753"/>
                  </a:lnTo>
                  <a:lnTo>
                    <a:pt x="3515" y="1752"/>
                  </a:lnTo>
                  <a:lnTo>
                    <a:pt x="3425" y="1751"/>
                  </a:lnTo>
                  <a:lnTo>
                    <a:pt x="3334" y="1752"/>
                  </a:lnTo>
                  <a:lnTo>
                    <a:pt x="3305" y="1752"/>
                  </a:lnTo>
                  <a:lnTo>
                    <a:pt x="3255" y="1752"/>
                  </a:lnTo>
                  <a:lnTo>
                    <a:pt x="3191" y="1752"/>
                  </a:lnTo>
                  <a:lnTo>
                    <a:pt x="3121" y="1752"/>
                  </a:lnTo>
                  <a:lnTo>
                    <a:pt x="3053" y="1752"/>
                  </a:lnTo>
                  <a:lnTo>
                    <a:pt x="2995" y="1752"/>
                  </a:lnTo>
                  <a:lnTo>
                    <a:pt x="2954" y="1752"/>
                  </a:lnTo>
                  <a:lnTo>
                    <a:pt x="2939" y="1752"/>
                  </a:lnTo>
                  <a:lnTo>
                    <a:pt x="2939" y="76"/>
                  </a:lnTo>
                  <a:lnTo>
                    <a:pt x="4925" y="76"/>
                  </a:lnTo>
                  <a:lnTo>
                    <a:pt x="4925" y="1752"/>
                  </a:lnTo>
                  <a:close/>
                  <a:moveTo>
                    <a:pt x="4607" y="2936"/>
                  </a:moveTo>
                  <a:lnTo>
                    <a:pt x="4816" y="2195"/>
                  </a:lnTo>
                  <a:lnTo>
                    <a:pt x="4824" y="2936"/>
                  </a:lnTo>
                  <a:lnTo>
                    <a:pt x="4607" y="2936"/>
                  </a:lnTo>
                  <a:close/>
                  <a:moveTo>
                    <a:pt x="3161" y="2654"/>
                  </a:moveTo>
                  <a:lnTo>
                    <a:pt x="3160" y="2654"/>
                  </a:lnTo>
                  <a:lnTo>
                    <a:pt x="3146" y="2655"/>
                  </a:lnTo>
                  <a:lnTo>
                    <a:pt x="3131" y="2656"/>
                  </a:lnTo>
                  <a:lnTo>
                    <a:pt x="3115" y="2656"/>
                  </a:lnTo>
                  <a:lnTo>
                    <a:pt x="3099" y="2656"/>
                  </a:lnTo>
                  <a:lnTo>
                    <a:pt x="3079" y="2657"/>
                  </a:lnTo>
                  <a:lnTo>
                    <a:pt x="3060" y="2657"/>
                  </a:lnTo>
                  <a:lnTo>
                    <a:pt x="3043" y="2657"/>
                  </a:lnTo>
                  <a:lnTo>
                    <a:pt x="3027" y="2658"/>
                  </a:lnTo>
                  <a:lnTo>
                    <a:pt x="2899" y="2656"/>
                  </a:lnTo>
                  <a:lnTo>
                    <a:pt x="2957" y="2440"/>
                  </a:lnTo>
                  <a:lnTo>
                    <a:pt x="2986" y="2332"/>
                  </a:lnTo>
                  <a:lnTo>
                    <a:pt x="3052" y="2080"/>
                  </a:lnTo>
                  <a:lnTo>
                    <a:pt x="3075" y="2080"/>
                  </a:lnTo>
                  <a:lnTo>
                    <a:pt x="3096" y="2080"/>
                  </a:lnTo>
                  <a:lnTo>
                    <a:pt x="3117" y="2080"/>
                  </a:lnTo>
                  <a:lnTo>
                    <a:pt x="3139" y="2079"/>
                  </a:lnTo>
                  <a:lnTo>
                    <a:pt x="3163" y="2079"/>
                  </a:lnTo>
                  <a:lnTo>
                    <a:pt x="3189" y="2079"/>
                  </a:lnTo>
                  <a:lnTo>
                    <a:pt x="3213" y="2079"/>
                  </a:lnTo>
                  <a:lnTo>
                    <a:pt x="3237" y="2079"/>
                  </a:lnTo>
                  <a:lnTo>
                    <a:pt x="3298" y="2080"/>
                  </a:lnTo>
                  <a:lnTo>
                    <a:pt x="3351" y="2082"/>
                  </a:lnTo>
                  <a:lnTo>
                    <a:pt x="3377" y="2083"/>
                  </a:lnTo>
                  <a:lnTo>
                    <a:pt x="3400" y="2085"/>
                  </a:lnTo>
                  <a:lnTo>
                    <a:pt x="3422" y="2088"/>
                  </a:lnTo>
                  <a:lnTo>
                    <a:pt x="3442" y="2091"/>
                  </a:lnTo>
                  <a:lnTo>
                    <a:pt x="3461" y="2094"/>
                  </a:lnTo>
                  <a:lnTo>
                    <a:pt x="3479" y="2099"/>
                  </a:lnTo>
                  <a:lnTo>
                    <a:pt x="3494" y="2104"/>
                  </a:lnTo>
                  <a:lnTo>
                    <a:pt x="3508" y="2111"/>
                  </a:lnTo>
                  <a:lnTo>
                    <a:pt x="3521" y="2117"/>
                  </a:lnTo>
                  <a:lnTo>
                    <a:pt x="3533" y="2125"/>
                  </a:lnTo>
                  <a:lnTo>
                    <a:pt x="3542" y="2133"/>
                  </a:lnTo>
                  <a:lnTo>
                    <a:pt x="3550" y="2143"/>
                  </a:lnTo>
                  <a:lnTo>
                    <a:pt x="3555" y="2151"/>
                  </a:lnTo>
                  <a:lnTo>
                    <a:pt x="3560" y="2159"/>
                  </a:lnTo>
                  <a:lnTo>
                    <a:pt x="3563" y="2168"/>
                  </a:lnTo>
                  <a:lnTo>
                    <a:pt x="3566" y="2179"/>
                  </a:lnTo>
                  <a:lnTo>
                    <a:pt x="3568" y="2190"/>
                  </a:lnTo>
                  <a:lnTo>
                    <a:pt x="3569" y="2201"/>
                  </a:lnTo>
                  <a:lnTo>
                    <a:pt x="3570" y="2213"/>
                  </a:lnTo>
                  <a:lnTo>
                    <a:pt x="3570" y="2226"/>
                  </a:lnTo>
                  <a:lnTo>
                    <a:pt x="3569" y="2241"/>
                  </a:lnTo>
                  <a:lnTo>
                    <a:pt x="3567" y="2255"/>
                  </a:lnTo>
                  <a:lnTo>
                    <a:pt x="3564" y="2270"/>
                  </a:lnTo>
                  <a:lnTo>
                    <a:pt x="3561" y="2286"/>
                  </a:lnTo>
                  <a:lnTo>
                    <a:pt x="3553" y="2321"/>
                  </a:lnTo>
                  <a:lnTo>
                    <a:pt x="3541" y="2359"/>
                  </a:lnTo>
                  <a:lnTo>
                    <a:pt x="3530" y="2393"/>
                  </a:lnTo>
                  <a:lnTo>
                    <a:pt x="3517" y="2424"/>
                  </a:lnTo>
                  <a:lnTo>
                    <a:pt x="3504" y="2453"/>
                  </a:lnTo>
                  <a:lnTo>
                    <a:pt x="3491" y="2480"/>
                  </a:lnTo>
                  <a:lnTo>
                    <a:pt x="3483" y="2493"/>
                  </a:lnTo>
                  <a:lnTo>
                    <a:pt x="3476" y="2505"/>
                  </a:lnTo>
                  <a:lnTo>
                    <a:pt x="3468" y="2517"/>
                  </a:lnTo>
                  <a:lnTo>
                    <a:pt x="3458" y="2528"/>
                  </a:lnTo>
                  <a:lnTo>
                    <a:pt x="3450" y="2539"/>
                  </a:lnTo>
                  <a:lnTo>
                    <a:pt x="3440" y="2550"/>
                  </a:lnTo>
                  <a:lnTo>
                    <a:pt x="3431" y="2560"/>
                  </a:lnTo>
                  <a:lnTo>
                    <a:pt x="3420" y="2569"/>
                  </a:lnTo>
                  <a:lnTo>
                    <a:pt x="3409" y="2577"/>
                  </a:lnTo>
                  <a:lnTo>
                    <a:pt x="3397" y="2586"/>
                  </a:lnTo>
                  <a:lnTo>
                    <a:pt x="3385" y="2593"/>
                  </a:lnTo>
                  <a:lnTo>
                    <a:pt x="3373" y="2601"/>
                  </a:lnTo>
                  <a:lnTo>
                    <a:pt x="3360" y="2608"/>
                  </a:lnTo>
                  <a:lnTo>
                    <a:pt x="3345" y="2615"/>
                  </a:lnTo>
                  <a:lnTo>
                    <a:pt x="3330" y="2621"/>
                  </a:lnTo>
                  <a:lnTo>
                    <a:pt x="3315" y="2626"/>
                  </a:lnTo>
                  <a:lnTo>
                    <a:pt x="3299" y="2631"/>
                  </a:lnTo>
                  <a:lnTo>
                    <a:pt x="3281" y="2636"/>
                  </a:lnTo>
                  <a:lnTo>
                    <a:pt x="3264" y="2640"/>
                  </a:lnTo>
                  <a:lnTo>
                    <a:pt x="3245" y="2644"/>
                  </a:lnTo>
                  <a:lnTo>
                    <a:pt x="3225" y="2647"/>
                  </a:lnTo>
                  <a:lnTo>
                    <a:pt x="3205" y="2650"/>
                  </a:lnTo>
                  <a:lnTo>
                    <a:pt x="3183" y="2652"/>
                  </a:lnTo>
                  <a:lnTo>
                    <a:pt x="3161" y="2654"/>
                  </a:lnTo>
                  <a:close/>
                  <a:moveTo>
                    <a:pt x="2608" y="1858"/>
                  </a:moveTo>
                  <a:lnTo>
                    <a:pt x="2578" y="1960"/>
                  </a:lnTo>
                  <a:lnTo>
                    <a:pt x="2293" y="2902"/>
                  </a:lnTo>
                  <a:lnTo>
                    <a:pt x="2281" y="2936"/>
                  </a:lnTo>
                  <a:lnTo>
                    <a:pt x="1346" y="2936"/>
                  </a:lnTo>
                  <a:lnTo>
                    <a:pt x="1273" y="2782"/>
                  </a:lnTo>
                  <a:lnTo>
                    <a:pt x="2281" y="1755"/>
                  </a:lnTo>
                  <a:lnTo>
                    <a:pt x="1634" y="1755"/>
                  </a:lnTo>
                  <a:lnTo>
                    <a:pt x="845" y="2601"/>
                  </a:lnTo>
                  <a:lnTo>
                    <a:pt x="1101" y="1755"/>
                  </a:lnTo>
                  <a:lnTo>
                    <a:pt x="622" y="1755"/>
                  </a:lnTo>
                  <a:lnTo>
                    <a:pt x="622" y="76"/>
                  </a:lnTo>
                  <a:lnTo>
                    <a:pt x="2608" y="76"/>
                  </a:lnTo>
                  <a:lnTo>
                    <a:pt x="2608" y="1858"/>
                  </a:lnTo>
                  <a:close/>
                  <a:moveTo>
                    <a:pt x="7497" y="0"/>
                  </a:moveTo>
                  <a:lnTo>
                    <a:pt x="7497" y="1925"/>
                  </a:lnTo>
                  <a:lnTo>
                    <a:pt x="7472" y="1944"/>
                  </a:lnTo>
                  <a:lnTo>
                    <a:pt x="7448" y="1964"/>
                  </a:lnTo>
                  <a:lnTo>
                    <a:pt x="7425" y="1986"/>
                  </a:lnTo>
                  <a:lnTo>
                    <a:pt x="7402" y="2007"/>
                  </a:lnTo>
                  <a:lnTo>
                    <a:pt x="7381" y="2028"/>
                  </a:lnTo>
                  <a:lnTo>
                    <a:pt x="7360" y="2051"/>
                  </a:lnTo>
                  <a:lnTo>
                    <a:pt x="7338" y="2073"/>
                  </a:lnTo>
                  <a:lnTo>
                    <a:pt x="7319" y="2095"/>
                  </a:lnTo>
                  <a:lnTo>
                    <a:pt x="7319" y="0"/>
                  </a:lnTo>
                  <a:lnTo>
                    <a:pt x="5179" y="0"/>
                  </a:lnTo>
                  <a:lnTo>
                    <a:pt x="5179" y="1752"/>
                  </a:lnTo>
                  <a:lnTo>
                    <a:pt x="5002" y="1752"/>
                  </a:lnTo>
                  <a:lnTo>
                    <a:pt x="5002" y="0"/>
                  </a:lnTo>
                  <a:lnTo>
                    <a:pt x="2863" y="0"/>
                  </a:lnTo>
                  <a:lnTo>
                    <a:pt x="2863" y="1755"/>
                  </a:lnTo>
                  <a:lnTo>
                    <a:pt x="2686" y="1755"/>
                  </a:lnTo>
                  <a:lnTo>
                    <a:pt x="2686" y="0"/>
                  </a:lnTo>
                  <a:lnTo>
                    <a:pt x="546" y="0"/>
                  </a:lnTo>
                  <a:lnTo>
                    <a:pt x="546" y="2001"/>
                  </a:lnTo>
                  <a:lnTo>
                    <a:pt x="0" y="3814"/>
                  </a:lnTo>
                  <a:lnTo>
                    <a:pt x="481" y="3814"/>
                  </a:lnTo>
                  <a:lnTo>
                    <a:pt x="722" y="3011"/>
                  </a:lnTo>
                  <a:lnTo>
                    <a:pt x="791" y="3011"/>
                  </a:lnTo>
                  <a:lnTo>
                    <a:pt x="1189" y="3814"/>
                  </a:lnTo>
                  <a:lnTo>
                    <a:pt x="1768" y="3814"/>
                  </a:lnTo>
                  <a:lnTo>
                    <a:pt x="1383" y="3011"/>
                  </a:lnTo>
                  <a:lnTo>
                    <a:pt x="2259" y="3011"/>
                  </a:lnTo>
                  <a:lnTo>
                    <a:pt x="2016" y="3814"/>
                  </a:lnTo>
                  <a:lnTo>
                    <a:pt x="2541" y="3814"/>
                  </a:lnTo>
                  <a:lnTo>
                    <a:pt x="2780" y="3013"/>
                  </a:lnTo>
                  <a:lnTo>
                    <a:pt x="2895" y="3013"/>
                  </a:lnTo>
                  <a:lnTo>
                    <a:pt x="2895" y="3011"/>
                  </a:lnTo>
                  <a:lnTo>
                    <a:pt x="4064" y="3011"/>
                  </a:lnTo>
                  <a:lnTo>
                    <a:pt x="3832" y="3812"/>
                  </a:lnTo>
                  <a:lnTo>
                    <a:pt x="4361" y="3812"/>
                  </a:lnTo>
                  <a:lnTo>
                    <a:pt x="4585" y="3011"/>
                  </a:lnTo>
                  <a:lnTo>
                    <a:pt x="4824" y="3011"/>
                  </a:lnTo>
                  <a:lnTo>
                    <a:pt x="4830" y="3812"/>
                  </a:lnTo>
                  <a:lnTo>
                    <a:pt x="5274" y="3812"/>
                  </a:lnTo>
                  <a:lnTo>
                    <a:pt x="5784" y="3011"/>
                  </a:lnTo>
                  <a:lnTo>
                    <a:pt x="6117" y="3011"/>
                  </a:lnTo>
                  <a:lnTo>
                    <a:pt x="5944" y="3812"/>
                  </a:lnTo>
                  <a:lnTo>
                    <a:pt x="6466" y="3812"/>
                  </a:lnTo>
                  <a:lnTo>
                    <a:pt x="6635" y="3011"/>
                  </a:lnTo>
                  <a:lnTo>
                    <a:pt x="6936" y="3011"/>
                  </a:lnTo>
                  <a:lnTo>
                    <a:pt x="6934" y="3057"/>
                  </a:lnTo>
                  <a:lnTo>
                    <a:pt x="6935" y="3102"/>
                  </a:lnTo>
                  <a:lnTo>
                    <a:pt x="6937" y="3148"/>
                  </a:lnTo>
                  <a:lnTo>
                    <a:pt x="6941" y="3192"/>
                  </a:lnTo>
                  <a:lnTo>
                    <a:pt x="6944" y="3213"/>
                  </a:lnTo>
                  <a:lnTo>
                    <a:pt x="6947" y="3235"/>
                  </a:lnTo>
                  <a:lnTo>
                    <a:pt x="6951" y="3257"/>
                  </a:lnTo>
                  <a:lnTo>
                    <a:pt x="6955" y="3278"/>
                  </a:lnTo>
                  <a:lnTo>
                    <a:pt x="6960" y="3298"/>
                  </a:lnTo>
                  <a:lnTo>
                    <a:pt x="6966" y="3319"/>
                  </a:lnTo>
                  <a:lnTo>
                    <a:pt x="6972" y="3339"/>
                  </a:lnTo>
                  <a:lnTo>
                    <a:pt x="6978" y="3359"/>
                  </a:lnTo>
                  <a:lnTo>
                    <a:pt x="6985" y="3380"/>
                  </a:lnTo>
                  <a:lnTo>
                    <a:pt x="6992" y="3399"/>
                  </a:lnTo>
                  <a:lnTo>
                    <a:pt x="7000" y="3418"/>
                  </a:lnTo>
                  <a:lnTo>
                    <a:pt x="7008" y="3437"/>
                  </a:lnTo>
                  <a:lnTo>
                    <a:pt x="7018" y="3456"/>
                  </a:lnTo>
                  <a:lnTo>
                    <a:pt x="7027" y="3474"/>
                  </a:lnTo>
                  <a:lnTo>
                    <a:pt x="7037" y="3491"/>
                  </a:lnTo>
                  <a:lnTo>
                    <a:pt x="7047" y="3509"/>
                  </a:lnTo>
                  <a:lnTo>
                    <a:pt x="7058" y="3526"/>
                  </a:lnTo>
                  <a:lnTo>
                    <a:pt x="7070" y="3543"/>
                  </a:lnTo>
                  <a:lnTo>
                    <a:pt x="7083" y="3560"/>
                  </a:lnTo>
                  <a:lnTo>
                    <a:pt x="7095" y="3576"/>
                  </a:lnTo>
                  <a:lnTo>
                    <a:pt x="7109" y="3591"/>
                  </a:lnTo>
                  <a:lnTo>
                    <a:pt x="7122" y="3607"/>
                  </a:lnTo>
                  <a:lnTo>
                    <a:pt x="7138" y="3622"/>
                  </a:lnTo>
                  <a:lnTo>
                    <a:pt x="7153" y="3636"/>
                  </a:lnTo>
                  <a:lnTo>
                    <a:pt x="7172" y="3653"/>
                  </a:lnTo>
                  <a:lnTo>
                    <a:pt x="7192" y="3669"/>
                  </a:lnTo>
                  <a:lnTo>
                    <a:pt x="7212" y="3685"/>
                  </a:lnTo>
                  <a:lnTo>
                    <a:pt x="7233" y="3699"/>
                  </a:lnTo>
                  <a:lnTo>
                    <a:pt x="7255" y="3712"/>
                  </a:lnTo>
                  <a:lnTo>
                    <a:pt x="7276" y="3725"/>
                  </a:lnTo>
                  <a:lnTo>
                    <a:pt x="7298" y="3737"/>
                  </a:lnTo>
                  <a:lnTo>
                    <a:pt x="7321" y="3749"/>
                  </a:lnTo>
                  <a:lnTo>
                    <a:pt x="7344" y="3759"/>
                  </a:lnTo>
                  <a:lnTo>
                    <a:pt x="7368" y="3769"/>
                  </a:lnTo>
                  <a:lnTo>
                    <a:pt x="7391" y="3778"/>
                  </a:lnTo>
                  <a:lnTo>
                    <a:pt x="7416" y="3787"/>
                  </a:lnTo>
                  <a:lnTo>
                    <a:pt x="7439" y="3795"/>
                  </a:lnTo>
                  <a:lnTo>
                    <a:pt x="7463" y="3802"/>
                  </a:lnTo>
                  <a:lnTo>
                    <a:pt x="7488" y="3810"/>
                  </a:lnTo>
                  <a:lnTo>
                    <a:pt x="7512" y="3816"/>
                  </a:lnTo>
                  <a:lnTo>
                    <a:pt x="7562" y="3827"/>
                  </a:lnTo>
                  <a:lnTo>
                    <a:pt x="7612" y="3835"/>
                  </a:lnTo>
                  <a:lnTo>
                    <a:pt x="7661" y="3842"/>
                  </a:lnTo>
                  <a:lnTo>
                    <a:pt x="7710" y="3848"/>
                  </a:lnTo>
                  <a:lnTo>
                    <a:pt x="7758" y="3852"/>
                  </a:lnTo>
                  <a:lnTo>
                    <a:pt x="7804" y="3854"/>
                  </a:lnTo>
                  <a:lnTo>
                    <a:pt x="7850" y="3856"/>
                  </a:lnTo>
                  <a:lnTo>
                    <a:pt x="7894" y="3856"/>
                  </a:lnTo>
                  <a:lnTo>
                    <a:pt x="7953" y="3855"/>
                  </a:lnTo>
                  <a:lnTo>
                    <a:pt x="8012" y="3854"/>
                  </a:lnTo>
                  <a:lnTo>
                    <a:pt x="8071" y="3851"/>
                  </a:lnTo>
                  <a:lnTo>
                    <a:pt x="8131" y="3848"/>
                  </a:lnTo>
                  <a:lnTo>
                    <a:pt x="8191" y="3844"/>
                  </a:lnTo>
                  <a:lnTo>
                    <a:pt x="8251" y="3838"/>
                  </a:lnTo>
                  <a:lnTo>
                    <a:pt x="8311" y="3832"/>
                  </a:lnTo>
                  <a:lnTo>
                    <a:pt x="8373" y="3825"/>
                  </a:lnTo>
                  <a:lnTo>
                    <a:pt x="8433" y="3817"/>
                  </a:lnTo>
                  <a:lnTo>
                    <a:pt x="8494" y="3808"/>
                  </a:lnTo>
                  <a:lnTo>
                    <a:pt x="8555" y="3798"/>
                  </a:lnTo>
                  <a:lnTo>
                    <a:pt x="8616" y="3787"/>
                  </a:lnTo>
                  <a:lnTo>
                    <a:pt x="8677" y="3776"/>
                  </a:lnTo>
                  <a:lnTo>
                    <a:pt x="8738" y="3764"/>
                  </a:lnTo>
                  <a:lnTo>
                    <a:pt x="8799" y="3752"/>
                  </a:lnTo>
                  <a:lnTo>
                    <a:pt x="8861" y="3737"/>
                  </a:lnTo>
                  <a:lnTo>
                    <a:pt x="9041" y="3011"/>
                  </a:lnTo>
                  <a:lnTo>
                    <a:pt x="9636" y="3011"/>
                  </a:lnTo>
                  <a:lnTo>
                    <a:pt x="9636" y="0"/>
                  </a:lnTo>
                  <a:lnTo>
                    <a:pt x="7497" y="0"/>
                  </a:lnTo>
                  <a:close/>
                  <a:moveTo>
                    <a:pt x="929" y="5014"/>
                  </a:moveTo>
                  <a:lnTo>
                    <a:pt x="848" y="5399"/>
                  </a:lnTo>
                  <a:lnTo>
                    <a:pt x="843" y="5421"/>
                  </a:lnTo>
                  <a:lnTo>
                    <a:pt x="840" y="5445"/>
                  </a:lnTo>
                  <a:lnTo>
                    <a:pt x="839" y="5457"/>
                  </a:lnTo>
                  <a:lnTo>
                    <a:pt x="839" y="5469"/>
                  </a:lnTo>
                  <a:lnTo>
                    <a:pt x="839" y="5480"/>
                  </a:lnTo>
                  <a:lnTo>
                    <a:pt x="841" y="5491"/>
                  </a:lnTo>
                  <a:lnTo>
                    <a:pt x="844" y="5501"/>
                  </a:lnTo>
                  <a:lnTo>
                    <a:pt x="849" y="5511"/>
                  </a:lnTo>
                  <a:lnTo>
                    <a:pt x="852" y="5515"/>
                  </a:lnTo>
                  <a:lnTo>
                    <a:pt x="855" y="5519"/>
                  </a:lnTo>
                  <a:lnTo>
                    <a:pt x="859" y="5523"/>
                  </a:lnTo>
                  <a:lnTo>
                    <a:pt x="863" y="5527"/>
                  </a:lnTo>
                  <a:lnTo>
                    <a:pt x="868" y="5530"/>
                  </a:lnTo>
                  <a:lnTo>
                    <a:pt x="875" y="5532"/>
                  </a:lnTo>
                  <a:lnTo>
                    <a:pt x="881" y="5535"/>
                  </a:lnTo>
                  <a:lnTo>
                    <a:pt x="887" y="5537"/>
                  </a:lnTo>
                  <a:lnTo>
                    <a:pt x="894" y="5538"/>
                  </a:lnTo>
                  <a:lnTo>
                    <a:pt x="902" y="5540"/>
                  </a:lnTo>
                  <a:lnTo>
                    <a:pt x="910" y="5540"/>
                  </a:lnTo>
                  <a:lnTo>
                    <a:pt x="919" y="5540"/>
                  </a:lnTo>
                  <a:lnTo>
                    <a:pt x="931" y="5540"/>
                  </a:lnTo>
                  <a:lnTo>
                    <a:pt x="941" y="5539"/>
                  </a:lnTo>
                  <a:lnTo>
                    <a:pt x="951" y="5538"/>
                  </a:lnTo>
                  <a:lnTo>
                    <a:pt x="961" y="5536"/>
                  </a:lnTo>
                  <a:lnTo>
                    <a:pt x="969" y="5534"/>
                  </a:lnTo>
                  <a:lnTo>
                    <a:pt x="978" y="5532"/>
                  </a:lnTo>
                  <a:lnTo>
                    <a:pt x="985" y="5528"/>
                  </a:lnTo>
                  <a:lnTo>
                    <a:pt x="994" y="5525"/>
                  </a:lnTo>
                  <a:lnTo>
                    <a:pt x="1001" y="5521"/>
                  </a:lnTo>
                  <a:lnTo>
                    <a:pt x="1007" y="5517"/>
                  </a:lnTo>
                  <a:lnTo>
                    <a:pt x="1013" y="5512"/>
                  </a:lnTo>
                  <a:lnTo>
                    <a:pt x="1019" y="5507"/>
                  </a:lnTo>
                  <a:lnTo>
                    <a:pt x="1029" y="5494"/>
                  </a:lnTo>
                  <a:lnTo>
                    <a:pt x="1038" y="5482"/>
                  </a:lnTo>
                  <a:lnTo>
                    <a:pt x="1047" y="5468"/>
                  </a:lnTo>
                  <a:lnTo>
                    <a:pt x="1054" y="5452"/>
                  </a:lnTo>
                  <a:lnTo>
                    <a:pt x="1060" y="5435"/>
                  </a:lnTo>
                  <a:lnTo>
                    <a:pt x="1066" y="5418"/>
                  </a:lnTo>
                  <a:lnTo>
                    <a:pt x="1075" y="5381"/>
                  </a:lnTo>
                  <a:lnTo>
                    <a:pt x="1084" y="5340"/>
                  </a:lnTo>
                  <a:lnTo>
                    <a:pt x="1153" y="5014"/>
                  </a:lnTo>
                  <a:lnTo>
                    <a:pt x="1348" y="5014"/>
                  </a:lnTo>
                  <a:lnTo>
                    <a:pt x="1258" y="5438"/>
                  </a:lnTo>
                  <a:lnTo>
                    <a:pt x="1249" y="5486"/>
                  </a:lnTo>
                  <a:lnTo>
                    <a:pt x="1242" y="5523"/>
                  </a:lnTo>
                  <a:lnTo>
                    <a:pt x="1237" y="5551"/>
                  </a:lnTo>
                  <a:lnTo>
                    <a:pt x="1233" y="5572"/>
                  </a:lnTo>
                  <a:lnTo>
                    <a:pt x="1230" y="5587"/>
                  </a:lnTo>
                  <a:lnTo>
                    <a:pt x="1228" y="5598"/>
                  </a:lnTo>
                  <a:lnTo>
                    <a:pt x="1227" y="5606"/>
                  </a:lnTo>
                  <a:lnTo>
                    <a:pt x="1226" y="5612"/>
                  </a:lnTo>
                  <a:lnTo>
                    <a:pt x="1224" y="5624"/>
                  </a:lnTo>
                  <a:lnTo>
                    <a:pt x="1223" y="5636"/>
                  </a:lnTo>
                  <a:lnTo>
                    <a:pt x="1221" y="5648"/>
                  </a:lnTo>
                  <a:lnTo>
                    <a:pt x="1220" y="5660"/>
                  </a:lnTo>
                  <a:lnTo>
                    <a:pt x="1035" y="5660"/>
                  </a:lnTo>
                  <a:lnTo>
                    <a:pt x="1046" y="5574"/>
                  </a:lnTo>
                  <a:lnTo>
                    <a:pt x="1035" y="5587"/>
                  </a:lnTo>
                  <a:lnTo>
                    <a:pt x="1020" y="5602"/>
                  </a:lnTo>
                  <a:lnTo>
                    <a:pt x="1011" y="5610"/>
                  </a:lnTo>
                  <a:lnTo>
                    <a:pt x="1001" y="5618"/>
                  </a:lnTo>
                  <a:lnTo>
                    <a:pt x="990" y="5627"/>
                  </a:lnTo>
                  <a:lnTo>
                    <a:pt x="977" y="5636"/>
                  </a:lnTo>
                  <a:lnTo>
                    <a:pt x="964" y="5644"/>
                  </a:lnTo>
                  <a:lnTo>
                    <a:pt x="949" y="5651"/>
                  </a:lnTo>
                  <a:lnTo>
                    <a:pt x="933" y="5658"/>
                  </a:lnTo>
                  <a:lnTo>
                    <a:pt x="915" y="5664"/>
                  </a:lnTo>
                  <a:lnTo>
                    <a:pt x="897" y="5669"/>
                  </a:lnTo>
                  <a:lnTo>
                    <a:pt x="878" y="5673"/>
                  </a:lnTo>
                  <a:lnTo>
                    <a:pt x="856" y="5675"/>
                  </a:lnTo>
                  <a:lnTo>
                    <a:pt x="834" y="5676"/>
                  </a:lnTo>
                  <a:lnTo>
                    <a:pt x="818" y="5676"/>
                  </a:lnTo>
                  <a:lnTo>
                    <a:pt x="802" y="5674"/>
                  </a:lnTo>
                  <a:lnTo>
                    <a:pt x="787" y="5672"/>
                  </a:lnTo>
                  <a:lnTo>
                    <a:pt x="773" y="5669"/>
                  </a:lnTo>
                  <a:lnTo>
                    <a:pt x="759" y="5666"/>
                  </a:lnTo>
                  <a:lnTo>
                    <a:pt x="746" y="5662"/>
                  </a:lnTo>
                  <a:lnTo>
                    <a:pt x="734" y="5657"/>
                  </a:lnTo>
                  <a:lnTo>
                    <a:pt x="723" y="5651"/>
                  </a:lnTo>
                  <a:lnTo>
                    <a:pt x="712" y="5645"/>
                  </a:lnTo>
                  <a:lnTo>
                    <a:pt x="701" y="5639"/>
                  </a:lnTo>
                  <a:lnTo>
                    <a:pt x="692" y="5631"/>
                  </a:lnTo>
                  <a:lnTo>
                    <a:pt x="683" y="5623"/>
                  </a:lnTo>
                  <a:lnTo>
                    <a:pt x="676" y="5615"/>
                  </a:lnTo>
                  <a:lnTo>
                    <a:pt x="669" y="5607"/>
                  </a:lnTo>
                  <a:lnTo>
                    <a:pt x="663" y="5599"/>
                  </a:lnTo>
                  <a:lnTo>
                    <a:pt x="658" y="5590"/>
                  </a:lnTo>
                  <a:lnTo>
                    <a:pt x="653" y="5580"/>
                  </a:lnTo>
                  <a:lnTo>
                    <a:pt x="647" y="5568"/>
                  </a:lnTo>
                  <a:lnTo>
                    <a:pt x="644" y="5556"/>
                  </a:lnTo>
                  <a:lnTo>
                    <a:pt x="642" y="5544"/>
                  </a:lnTo>
                  <a:lnTo>
                    <a:pt x="640" y="5532"/>
                  </a:lnTo>
                  <a:lnTo>
                    <a:pt x="640" y="5520"/>
                  </a:lnTo>
                  <a:lnTo>
                    <a:pt x="639" y="5507"/>
                  </a:lnTo>
                  <a:lnTo>
                    <a:pt x="640" y="5494"/>
                  </a:lnTo>
                  <a:lnTo>
                    <a:pt x="642" y="5470"/>
                  </a:lnTo>
                  <a:lnTo>
                    <a:pt x="645" y="5449"/>
                  </a:lnTo>
                  <a:lnTo>
                    <a:pt x="650" y="5430"/>
                  </a:lnTo>
                  <a:lnTo>
                    <a:pt x="653" y="5416"/>
                  </a:lnTo>
                  <a:lnTo>
                    <a:pt x="737" y="5014"/>
                  </a:lnTo>
                  <a:lnTo>
                    <a:pt x="929" y="5014"/>
                  </a:lnTo>
                  <a:close/>
                  <a:moveTo>
                    <a:pt x="2161" y="5143"/>
                  </a:moveTo>
                  <a:lnTo>
                    <a:pt x="2315" y="5143"/>
                  </a:lnTo>
                  <a:lnTo>
                    <a:pt x="2342" y="5017"/>
                  </a:lnTo>
                  <a:lnTo>
                    <a:pt x="2188" y="5017"/>
                  </a:lnTo>
                  <a:lnTo>
                    <a:pt x="2230" y="4823"/>
                  </a:lnTo>
                  <a:lnTo>
                    <a:pt x="2027" y="4891"/>
                  </a:lnTo>
                  <a:lnTo>
                    <a:pt x="2000" y="5017"/>
                  </a:lnTo>
                  <a:lnTo>
                    <a:pt x="1740" y="5017"/>
                  </a:lnTo>
                  <a:lnTo>
                    <a:pt x="1781" y="4823"/>
                  </a:lnTo>
                  <a:lnTo>
                    <a:pt x="1578" y="4891"/>
                  </a:lnTo>
                  <a:lnTo>
                    <a:pt x="1552" y="5017"/>
                  </a:lnTo>
                  <a:lnTo>
                    <a:pt x="1426" y="5017"/>
                  </a:lnTo>
                  <a:lnTo>
                    <a:pt x="1400" y="5143"/>
                  </a:lnTo>
                  <a:lnTo>
                    <a:pt x="1524" y="5143"/>
                  </a:lnTo>
                  <a:lnTo>
                    <a:pt x="1449" y="5497"/>
                  </a:lnTo>
                  <a:lnTo>
                    <a:pt x="1444" y="5521"/>
                  </a:lnTo>
                  <a:lnTo>
                    <a:pt x="1441" y="5547"/>
                  </a:lnTo>
                  <a:lnTo>
                    <a:pt x="1441" y="5561"/>
                  </a:lnTo>
                  <a:lnTo>
                    <a:pt x="1442" y="5576"/>
                  </a:lnTo>
                  <a:lnTo>
                    <a:pt x="1443" y="5583"/>
                  </a:lnTo>
                  <a:lnTo>
                    <a:pt x="1445" y="5590"/>
                  </a:lnTo>
                  <a:lnTo>
                    <a:pt x="1447" y="5597"/>
                  </a:lnTo>
                  <a:lnTo>
                    <a:pt x="1450" y="5604"/>
                  </a:lnTo>
                  <a:lnTo>
                    <a:pt x="1453" y="5611"/>
                  </a:lnTo>
                  <a:lnTo>
                    <a:pt x="1457" y="5617"/>
                  </a:lnTo>
                  <a:lnTo>
                    <a:pt x="1461" y="5624"/>
                  </a:lnTo>
                  <a:lnTo>
                    <a:pt x="1467" y="5630"/>
                  </a:lnTo>
                  <a:lnTo>
                    <a:pt x="1473" y="5636"/>
                  </a:lnTo>
                  <a:lnTo>
                    <a:pt x="1479" y="5642"/>
                  </a:lnTo>
                  <a:lnTo>
                    <a:pt x="1487" y="5647"/>
                  </a:lnTo>
                  <a:lnTo>
                    <a:pt x="1497" y="5652"/>
                  </a:lnTo>
                  <a:lnTo>
                    <a:pt x="1506" y="5656"/>
                  </a:lnTo>
                  <a:lnTo>
                    <a:pt x="1516" y="5660"/>
                  </a:lnTo>
                  <a:lnTo>
                    <a:pt x="1528" y="5663"/>
                  </a:lnTo>
                  <a:lnTo>
                    <a:pt x="1540" y="5666"/>
                  </a:lnTo>
                  <a:lnTo>
                    <a:pt x="1555" y="5668"/>
                  </a:lnTo>
                  <a:lnTo>
                    <a:pt x="1569" y="5670"/>
                  </a:lnTo>
                  <a:lnTo>
                    <a:pt x="1585" y="5671"/>
                  </a:lnTo>
                  <a:lnTo>
                    <a:pt x="1602" y="5671"/>
                  </a:lnTo>
                  <a:lnTo>
                    <a:pt x="1616" y="5671"/>
                  </a:lnTo>
                  <a:lnTo>
                    <a:pt x="1630" y="5670"/>
                  </a:lnTo>
                  <a:lnTo>
                    <a:pt x="1647" y="5669"/>
                  </a:lnTo>
                  <a:lnTo>
                    <a:pt x="1666" y="5667"/>
                  </a:lnTo>
                  <a:lnTo>
                    <a:pt x="1686" y="5665"/>
                  </a:lnTo>
                  <a:lnTo>
                    <a:pt x="1708" y="5661"/>
                  </a:lnTo>
                  <a:lnTo>
                    <a:pt x="1731" y="5657"/>
                  </a:lnTo>
                  <a:lnTo>
                    <a:pt x="1754" y="5651"/>
                  </a:lnTo>
                  <a:lnTo>
                    <a:pt x="1781" y="5527"/>
                  </a:lnTo>
                  <a:lnTo>
                    <a:pt x="1765" y="5529"/>
                  </a:lnTo>
                  <a:lnTo>
                    <a:pt x="1750" y="5530"/>
                  </a:lnTo>
                  <a:lnTo>
                    <a:pt x="1735" y="5531"/>
                  </a:lnTo>
                  <a:lnTo>
                    <a:pt x="1715" y="5531"/>
                  </a:lnTo>
                  <a:lnTo>
                    <a:pt x="1701" y="5530"/>
                  </a:lnTo>
                  <a:lnTo>
                    <a:pt x="1688" y="5529"/>
                  </a:lnTo>
                  <a:lnTo>
                    <a:pt x="1678" y="5527"/>
                  </a:lnTo>
                  <a:lnTo>
                    <a:pt x="1669" y="5524"/>
                  </a:lnTo>
                  <a:lnTo>
                    <a:pt x="1661" y="5521"/>
                  </a:lnTo>
                  <a:lnTo>
                    <a:pt x="1655" y="5516"/>
                  </a:lnTo>
                  <a:lnTo>
                    <a:pt x="1651" y="5511"/>
                  </a:lnTo>
                  <a:lnTo>
                    <a:pt x="1648" y="5504"/>
                  </a:lnTo>
                  <a:lnTo>
                    <a:pt x="1645" y="5498"/>
                  </a:lnTo>
                  <a:lnTo>
                    <a:pt x="1644" y="5491"/>
                  </a:lnTo>
                  <a:lnTo>
                    <a:pt x="1644" y="5483"/>
                  </a:lnTo>
                  <a:lnTo>
                    <a:pt x="1645" y="5475"/>
                  </a:lnTo>
                  <a:lnTo>
                    <a:pt x="1647" y="5456"/>
                  </a:lnTo>
                  <a:lnTo>
                    <a:pt x="1651" y="5435"/>
                  </a:lnTo>
                  <a:lnTo>
                    <a:pt x="1713" y="5143"/>
                  </a:lnTo>
                  <a:lnTo>
                    <a:pt x="1972" y="5143"/>
                  </a:lnTo>
                  <a:lnTo>
                    <a:pt x="1897" y="5497"/>
                  </a:lnTo>
                  <a:lnTo>
                    <a:pt x="1895" y="5509"/>
                  </a:lnTo>
                  <a:lnTo>
                    <a:pt x="1893" y="5521"/>
                  </a:lnTo>
                  <a:lnTo>
                    <a:pt x="1891" y="5533"/>
                  </a:lnTo>
                  <a:lnTo>
                    <a:pt x="1890" y="5547"/>
                  </a:lnTo>
                  <a:lnTo>
                    <a:pt x="1889" y="5561"/>
                  </a:lnTo>
                  <a:lnTo>
                    <a:pt x="1891" y="5576"/>
                  </a:lnTo>
                  <a:lnTo>
                    <a:pt x="1892" y="5583"/>
                  </a:lnTo>
                  <a:lnTo>
                    <a:pt x="1893" y="5590"/>
                  </a:lnTo>
                  <a:lnTo>
                    <a:pt x="1896" y="5597"/>
                  </a:lnTo>
                  <a:lnTo>
                    <a:pt x="1898" y="5604"/>
                  </a:lnTo>
                  <a:lnTo>
                    <a:pt x="1901" y="5611"/>
                  </a:lnTo>
                  <a:lnTo>
                    <a:pt x="1905" y="5617"/>
                  </a:lnTo>
                  <a:lnTo>
                    <a:pt x="1910" y="5624"/>
                  </a:lnTo>
                  <a:lnTo>
                    <a:pt x="1915" y="5630"/>
                  </a:lnTo>
                  <a:lnTo>
                    <a:pt x="1921" y="5636"/>
                  </a:lnTo>
                  <a:lnTo>
                    <a:pt x="1928" y="5642"/>
                  </a:lnTo>
                  <a:lnTo>
                    <a:pt x="1936" y="5647"/>
                  </a:lnTo>
                  <a:lnTo>
                    <a:pt x="1944" y="5652"/>
                  </a:lnTo>
                  <a:lnTo>
                    <a:pt x="1954" y="5656"/>
                  </a:lnTo>
                  <a:lnTo>
                    <a:pt x="1965" y="5660"/>
                  </a:lnTo>
                  <a:lnTo>
                    <a:pt x="1976" y="5663"/>
                  </a:lnTo>
                  <a:lnTo>
                    <a:pt x="1989" y="5666"/>
                  </a:lnTo>
                  <a:lnTo>
                    <a:pt x="2003" y="5668"/>
                  </a:lnTo>
                  <a:lnTo>
                    <a:pt x="2018" y="5670"/>
                  </a:lnTo>
                  <a:lnTo>
                    <a:pt x="2033" y="5671"/>
                  </a:lnTo>
                  <a:lnTo>
                    <a:pt x="2050" y="5671"/>
                  </a:lnTo>
                  <a:lnTo>
                    <a:pt x="2064" y="5671"/>
                  </a:lnTo>
                  <a:lnTo>
                    <a:pt x="2079" y="5670"/>
                  </a:lnTo>
                  <a:lnTo>
                    <a:pt x="2095" y="5669"/>
                  </a:lnTo>
                  <a:lnTo>
                    <a:pt x="2115" y="5667"/>
                  </a:lnTo>
                  <a:lnTo>
                    <a:pt x="2135" y="5665"/>
                  </a:lnTo>
                  <a:lnTo>
                    <a:pt x="2156" y="5661"/>
                  </a:lnTo>
                  <a:lnTo>
                    <a:pt x="2179" y="5657"/>
                  </a:lnTo>
                  <a:lnTo>
                    <a:pt x="2203" y="5651"/>
                  </a:lnTo>
                  <a:lnTo>
                    <a:pt x="2230" y="5527"/>
                  </a:lnTo>
                  <a:lnTo>
                    <a:pt x="2213" y="5529"/>
                  </a:lnTo>
                  <a:lnTo>
                    <a:pt x="2199" y="5530"/>
                  </a:lnTo>
                  <a:lnTo>
                    <a:pt x="2184" y="5531"/>
                  </a:lnTo>
                  <a:lnTo>
                    <a:pt x="2164" y="5531"/>
                  </a:lnTo>
                  <a:lnTo>
                    <a:pt x="2149" y="5530"/>
                  </a:lnTo>
                  <a:lnTo>
                    <a:pt x="2137" y="5529"/>
                  </a:lnTo>
                  <a:lnTo>
                    <a:pt x="2126" y="5527"/>
                  </a:lnTo>
                  <a:lnTo>
                    <a:pt x="2117" y="5524"/>
                  </a:lnTo>
                  <a:lnTo>
                    <a:pt x="2109" y="5521"/>
                  </a:lnTo>
                  <a:lnTo>
                    <a:pt x="2103" y="5516"/>
                  </a:lnTo>
                  <a:lnTo>
                    <a:pt x="2098" y="5511"/>
                  </a:lnTo>
                  <a:lnTo>
                    <a:pt x="2095" y="5504"/>
                  </a:lnTo>
                  <a:lnTo>
                    <a:pt x="2093" y="5498"/>
                  </a:lnTo>
                  <a:lnTo>
                    <a:pt x="2092" y="5491"/>
                  </a:lnTo>
                  <a:lnTo>
                    <a:pt x="2091" y="5483"/>
                  </a:lnTo>
                  <a:lnTo>
                    <a:pt x="2092" y="5475"/>
                  </a:lnTo>
                  <a:lnTo>
                    <a:pt x="2094" y="5456"/>
                  </a:lnTo>
                  <a:lnTo>
                    <a:pt x="2098" y="5435"/>
                  </a:lnTo>
                  <a:lnTo>
                    <a:pt x="2161" y="5143"/>
                  </a:lnTo>
                  <a:close/>
                  <a:moveTo>
                    <a:pt x="2439" y="5012"/>
                  </a:moveTo>
                  <a:lnTo>
                    <a:pt x="2630" y="5012"/>
                  </a:lnTo>
                  <a:lnTo>
                    <a:pt x="2489" y="5660"/>
                  </a:lnTo>
                  <a:lnTo>
                    <a:pt x="2300" y="5660"/>
                  </a:lnTo>
                  <a:lnTo>
                    <a:pt x="2439" y="5012"/>
                  </a:lnTo>
                  <a:close/>
                  <a:moveTo>
                    <a:pt x="2489" y="4736"/>
                  </a:moveTo>
                  <a:lnTo>
                    <a:pt x="2694" y="4736"/>
                  </a:lnTo>
                  <a:lnTo>
                    <a:pt x="2658" y="4901"/>
                  </a:lnTo>
                  <a:lnTo>
                    <a:pt x="2456" y="4901"/>
                  </a:lnTo>
                  <a:lnTo>
                    <a:pt x="2489" y="4736"/>
                  </a:lnTo>
                  <a:close/>
                  <a:moveTo>
                    <a:pt x="2753" y="5129"/>
                  </a:moveTo>
                  <a:lnTo>
                    <a:pt x="2757" y="5115"/>
                  </a:lnTo>
                  <a:lnTo>
                    <a:pt x="2762" y="5086"/>
                  </a:lnTo>
                  <a:lnTo>
                    <a:pt x="2769" y="5047"/>
                  </a:lnTo>
                  <a:lnTo>
                    <a:pt x="2775" y="5011"/>
                  </a:lnTo>
                  <a:lnTo>
                    <a:pt x="2957" y="5011"/>
                  </a:lnTo>
                  <a:lnTo>
                    <a:pt x="2942" y="5108"/>
                  </a:lnTo>
                  <a:lnTo>
                    <a:pt x="2953" y="5095"/>
                  </a:lnTo>
                  <a:lnTo>
                    <a:pt x="2969" y="5079"/>
                  </a:lnTo>
                  <a:lnTo>
                    <a:pt x="2978" y="5070"/>
                  </a:lnTo>
                  <a:lnTo>
                    <a:pt x="2989" y="5060"/>
                  </a:lnTo>
                  <a:lnTo>
                    <a:pt x="3001" y="5050"/>
                  </a:lnTo>
                  <a:lnTo>
                    <a:pt x="3014" y="5041"/>
                  </a:lnTo>
                  <a:lnTo>
                    <a:pt x="3030" y="5032"/>
                  </a:lnTo>
                  <a:lnTo>
                    <a:pt x="3046" y="5024"/>
                  </a:lnTo>
                  <a:lnTo>
                    <a:pt x="3064" y="5016"/>
                  </a:lnTo>
                  <a:lnTo>
                    <a:pt x="3084" y="5010"/>
                  </a:lnTo>
                  <a:lnTo>
                    <a:pt x="3104" y="5004"/>
                  </a:lnTo>
                  <a:lnTo>
                    <a:pt x="3126" y="4999"/>
                  </a:lnTo>
                  <a:lnTo>
                    <a:pt x="3151" y="4996"/>
                  </a:lnTo>
                  <a:lnTo>
                    <a:pt x="3176" y="4995"/>
                  </a:lnTo>
                  <a:lnTo>
                    <a:pt x="3199" y="4996"/>
                  </a:lnTo>
                  <a:lnTo>
                    <a:pt x="3220" y="4999"/>
                  </a:lnTo>
                  <a:lnTo>
                    <a:pt x="3238" y="5004"/>
                  </a:lnTo>
                  <a:lnTo>
                    <a:pt x="3256" y="5009"/>
                  </a:lnTo>
                  <a:lnTo>
                    <a:pt x="3271" y="5015"/>
                  </a:lnTo>
                  <a:lnTo>
                    <a:pt x="3284" y="5023"/>
                  </a:lnTo>
                  <a:lnTo>
                    <a:pt x="3296" y="5031"/>
                  </a:lnTo>
                  <a:lnTo>
                    <a:pt x="3308" y="5040"/>
                  </a:lnTo>
                  <a:lnTo>
                    <a:pt x="3317" y="5049"/>
                  </a:lnTo>
                  <a:lnTo>
                    <a:pt x="3324" y="5059"/>
                  </a:lnTo>
                  <a:lnTo>
                    <a:pt x="3331" y="5070"/>
                  </a:lnTo>
                  <a:lnTo>
                    <a:pt x="3336" y="5080"/>
                  </a:lnTo>
                  <a:lnTo>
                    <a:pt x="3340" y="5090"/>
                  </a:lnTo>
                  <a:lnTo>
                    <a:pt x="3344" y="5100"/>
                  </a:lnTo>
                  <a:lnTo>
                    <a:pt x="3346" y="5109"/>
                  </a:lnTo>
                  <a:lnTo>
                    <a:pt x="3348" y="5118"/>
                  </a:lnTo>
                  <a:lnTo>
                    <a:pt x="3350" y="5133"/>
                  </a:lnTo>
                  <a:lnTo>
                    <a:pt x="3350" y="5148"/>
                  </a:lnTo>
                  <a:lnTo>
                    <a:pt x="3350" y="5164"/>
                  </a:lnTo>
                  <a:lnTo>
                    <a:pt x="3348" y="5183"/>
                  </a:lnTo>
                  <a:lnTo>
                    <a:pt x="3345" y="5207"/>
                  </a:lnTo>
                  <a:lnTo>
                    <a:pt x="3340" y="5235"/>
                  </a:lnTo>
                  <a:lnTo>
                    <a:pt x="3333" y="5269"/>
                  </a:lnTo>
                  <a:lnTo>
                    <a:pt x="3325" y="5310"/>
                  </a:lnTo>
                  <a:lnTo>
                    <a:pt x="3250" y="5660"/>
                  </a:lnTo>
                  <a:lnTo>
                    <a:pt x="3056" y="5660"/>
                  </a:lnTo>
                  <a:lnTo>
                    <a:pt x="3142" y="5258"/>
                  </a:lnTo>
                  <a:lnTo>
                    <a:pt x="3146" y="5238"/>
                  </a:lnTo>
                  <a:lnTo>
                    <a:pt x="3149" y="5221"/>
                  </a:lnTo>
                  <a:lnTo>
                    <a:pt x="3149" y="5212"/>
                  </a:lnTo>
                  <a:lnTo>
                    <a:pt x="3149" y="5204"/>
                  </a:lnTo>
                  <a:lnTo>
                    <a:pt x="3148" y="5196"/>
                  </a:lnTo>
                  <a:lnTo>
                    <a:pt x="3147" y="5188"/>
                  </a:lnTo>
                  <a:lnTo>
                    <a:pt x="3143" y="5178"/>
                  </a:lnTo>
                  <a:lnTo>
                    <a:pt x="3138" y="5168"/>
                  </a:lnTo>
                  <a:lnTo>
                    <a:pt x="3131" y="5158"/>
                  </a:lnTo>
                  <a:lnTo>
                    <a:pt x="3122" y="5150"/>
                  </a:lnTo>
                  <a:lnTo>
                    <a:pt x="3117" y="5146"/>
                  </a:lnTo>
                  <a:lnTo>
                    <a:pt x="3111" y="5143"/>
                  </a:lnTo>
                  <a:lnTo>
                    <a:pt x="3105" y="5140"/>
                  </a:lnTo>
                  <a:lnTo>
                    <a:pt x="3099" y="5137"/>
                  </a:lnTo>
                  <a:lnTo>
                    <a:pt x="3092" y="5135"/>
                  </a:lnTo>
                  <a:lnTo>
                    <a:pt x="3084" y="5134"/>
                  </a:lnTo>
                  <a:lnTo>
                    <a:pt x="3076" y="5133"/>
                  </a:lnTo>
                  <a:lnTo>
                    <a:pt x="3066" y="5133"/>
                  </a:lnTo>
                  <a:lnTo>
                    <a:pt x="3051" y="5133"/>
                  </a:lnTo>
                  <a:lnTo>
                    <a:pt x="3036" y="5136"/>
                  </a:lnTo>
                  <a:lnTo>
                    <a:pt x="3021" y="5140"/>
                  </a:lnTo>
                  <a:lnTo>
                    <a:pt x="3006" y="5146"/>
                  </a:lnTo>
                  <a:lnTo>
                    <a:pt x="2992" y="5153"/>
                  </a:lnTo>
                  <a:lnTo>
                    <a:pt x="2979" y="5161"/>
                  </a:lnTo>
                  <a:lnTo>
                    <a:pt x="2968" y="5171"/>
                  </a:lnTo>
                  <a:lnTo>
                    <a:pt x="2956" y="5182"/>
                  </a:lnTo>
                  <a:lnTo>
                    <a:pt x="2951" y="5189"/>
                  </a:lnTo>
                  <a:lnTo>
                    <a:pt x="2945" y="5198"/>
                  </a:lnTo>
                  <a:lnTo>
                    <a:pt x="2939" y="5208"/>
                  </a:lnTo>
                  <a:lnTo>
                    <a:pt x="2933" y="5219"/>
                  </a:lnTo>
                  <a:lnTo>
                    <a:pt x="2927" y="5232"/>
                  </a:lnTo>
                  <a:lnTo>
                    <a:pt x="2922" y="5247"/>
                  </a:lnTo>
                  <a:lnTo>
                    <a:pt x="2917" y="5264"/>
                  </a:lnTo>
                  <a:lnTo>
                    <a:pt x="2913" y="5281"/>
                  </a:lnTo>
                  <a:lnTo>
                    <a:pt x="2832" y="5660"/>
                  </a:lnTo>
                  <a:lnTo>
                    <a:pt x="2641" y="5660"/>
                  </a:lnTo>
                  <a:lnTo>
                    <a:pt x="2753" y="5129"/>
                  </a:lnTo>
                  <a:close/>
                  <a:moveTo>
                    <a:pt x="4156" y="5017"/>
                  </a:moveTo>
                  <a:lnTo>
                    <a:pt x="4150" y="5035"/>
                  </a:lnTo>
                  <a:lnTo>
                    <a:pt x="4144" y="5053"/>
                  </a:lnTo>
                  <a:lnTo>
                    <a:pt x="4138" y="5072"/>
                  </a:lnTo>
                  <a:lnTo>
                    <a:pt x="4133" y="5091"/>
                  </a:lnTo>
                  <a:lnTo>
                    <a:pt x="4128" y="5110"/>
                  </a:lnTo>
                  <a:lnTo>
                    <a:pt x="4123" y="5131"/>
                  </a:lnTo>
                  <a:lnTo>
                    <a:pt x="4118" y="5153"/>
                  </a:lnTo>
                  <a:lnTo>
                    <a:pt x="4113" y="5176"/>
                  </a:lnTo>
                  <a:lnTo>
                    <a:pt x="4011" y="5653"/>
                  </a:lnTo>
                  <a:lnTo>
                    <a:pt x="4006" y="5674"/>
                  </a:lnTo>
                  <a:lnTo>
                    <a:pt x="4000" y="5694"/>
                  </a:lnTo>
                  <a:lnTo>
                    <a:pt x="3993" y="5715"/>
                  </a:lnTo>
                  <a:lnTo>
                    <a:pt x="3986" y="5732"/>
                  </a:lnTo>
                  <a:lnTo>
                    <a:pt x="3978" y="5749"/>
                  </a:lnTo>
                  <a:lnTo>
                    <a:pt x="3968" y="5766"/>
                  </a:lnTo>
                  <a:lnTo>
                    <a:pt x="3958" y="5781"/>
                  </a:lnTo>
                  <a:lnTo>
                    <a:pt x="3948" y="5794"/>
                  </a:lnTo>
                  <a:lnTo>
                    <a:pt x="3938" y="5807"/>
                  </a:lnTo>
                  <a:lnTo>
                    <a:pt x="3926" y="5819"/>
                  </a:lnTo>
                  <a:lnTo>
                    <a:pt x="3914" y="5831"/>
                  </a:lnTo>
                  <a:lnTo>
                    <a:pt x="3902" y="5841"/>
                  </a:lnTo>
                  <a:lnTo>
                    <a:pt x="3889" y="5850"/>
                  </a:lnTo>
                  <a:lnTo>
                    <a:pt x="3877" y="5858"/>
                  </a:lnTo>
                  <a:lnTo>
                    <a:pt x="3863" y="5866"/>
                  </a:lnTo>
                  <a:lnTo>
                    <a:pt x="3849" y="5873"/>
                  </a:lnTo>
                  <a:lnTo>
                    <a:pt x="3836" y="5879"/>
                  </a:lnTo>
                  <a:lnTo>
                    <a:pt x="3822" y="5886"/>
                  </a:lnTo>
                  <a:lnTo>
                    <a:pt x="3808" y="5891"/>
                  </a:lnTo>
                  <a:lnTo>
                    <a:pt x="3793" y="5895"/>
                  </a:lnTo>
                  <a:lnTo>
                    <a:pt x="3765" y="5902"/>
                  </a:lnTo>
                  <a:lnTo>
                    <a:pt x="3736" y="5908"/>
                  </a:lnTo>
                  <a:lnTo>
                    <a:pt x="3709" y="5911"/>
                  </a:lnTo>
                  <a:lnTo>
                    <a:pt x="3682" y="5914"/>
                  </a:lnTo>
                  <a:lnTo>
                    <a:pt x="3656" y="5915"/>
                  </a:lnTo>
                  <a:lnTo>
                    <a:pt x="3632" y="5915"/>
                  </a:lnTo>
                  <a:lnTo>
                    <a:pt x="3614" y="5915"/>
                  </a:lnTo>
                  <a:lnTo>
                    <a:pt x="3594" y="5914"/>
                  </a:lnTo>
                  <a:lnTo>
                    <a:pt x="3572" y="5913"/>
                  </a:lnTo>
                  <a:lnTo>
                    <a:pt x="3551" y="5910"/>
                  </a:lnTo>
                  <a:lnTo>
                    <a:pt x="3529" y="5906"/>
                  </a:lnTo>
                  <a:lnTo>
                    <a:pt x="3507" y="5901"/>
                  </a:lnTo>
                  <a:lnTo>
                    <a:pt x="3496" y="5898"/>
                  </a:lnTo>
                  <a:lnTo>
                    <a:pt x="3486" y="5894"/>
                  </a:lnTo>
                  <a:lnTo>
                    <a:pt x="3476" y="5890"/>
                  </a:lnTo>
                  <a:lnTo>
                    <a:pt x="3465" y="5885"/>
                  </a:lnTo>
                  <a:lnTo>
                    <a:pt x="3456" y="5879"/>
                  </a:lnTo>
                  <a:lnTo>
                    <a:pt x="3447" y="5873"/>
                  </a:lnTo>
                  <a:lnTo>
                    <a:pt x="3438" y="5866"/>
                  </a:lnTo>
                  <a:lnTo>
                    <a:pt x="3430" y="5859"/>
                  </a:lnTo>
                  <a:lnTo>
                    <a:pt x="3422" y="5851"/>
                  </a:lnTo>
                  <a:lnTo>
                    <a:pt x="3415" y="5842"/>
                  </a:lnTo>
                  <a:lnTo>
                    <a:pt x="3408" y="5833"/>
                  </a:lnTo>
                  <a:lnTo>
                    <a:pt x="3403" y="5823"/>
                  </a:lnTo>
                  <a:lnTo>
                    <a:pt x="3398" y="5811"/>
                  </a:lnTo>
                  <a:lnTo>
                    <a:pt x="3394" y="5799"/>
                  </a:lnTo>
                  <a:lnTo>
                    <a:pt x="3391" y="5786"/>
                  </a:lnTo>
                  <a:lnTo>
                    <a:pt x="3389" y="5773"/>
                  </a:lnTo>
                  <a:lnTo>
                    <a:pt x="3387" y="5757"/>
                  </a:lnTo>
                  <a:lnTo>
                    <a:pt x="3387" y="5742"/>
                  </a:lnTo>
                  <a:lnTo>
                    <a:pt x="3388" y="5725"/>
                  </a:lnTo>
                  <a:lnTo>
                    <a:pt x="3390" y="5708"/>
                  </a:lnTo>
                  <a:lnTo>
                    <a:pt x="3572" y="5708"/>
                  </a:lnTo>
                  <a:lnTo>
                    <a:pt x="3572" y="5717"/>
                  </a:lnTo>
                  <a:lnTo>
                    <a:pt x="3573" y="5730"/>
                  </a:lnTo>
                  <a:lnTo>
                    <a:pt x="3574" y="5737"/>
                  </a:lnTo>
                  <a:lnTo>
                    <a:pt x="3575" y="5744"/>
                  </a:lnTo>
                  <a:lnTo>
                    <a:pt x="3578" y="5752"/>
                  </a:lnTo>
                  <a:lnTo>
                    <a:pt x="3582" y="5760"/>
                  </a:lnTo>
                  <a:lnTo>
                    <a:pt x="3587" y="5767"/>
                  </a:lnTo>
                  <a:lnTo>
                    <a:pt x="3593" y="5774"/>
                  </a:lnTo>
                  <a:lnTo>
                    <a:pt x="3600" y="5780"/>
                  </a:lnTo>
                  <a:lnTo>
                    <a:pt x="3609" y="5786"/>
                  </a:lnTo>
                  <a:lnTo>
                    <a:pt x="3620" y="5790"/>
                  </a:lnTo>
                  <a:lnTo>
                    <a:pt x="3633" y="5794"/>
                  </a:lnTo>
                  <a:lnTo>
                    <a:pt x="3649" y="5796"/>
                  </a:lnTo>
                  <a:lnTo>
                    <a:pt x="3667" y="5796"/>
                  </a:lnTo>
                  <a:lnTo>
                    <a:pt x="3677" y="5796"/>
                  </a:lnTo>
                  <a:lnTo>
                    <a:pt x="3687" y="5795"/>
                  </a:lnTo>
                  <a:lnTo>
                    <a:pt x="3698" y="5794"/>
                  </a:lnTo>
                  <a:lnTo>
                    <a:pt x="3708" y="5791"/>
                  </a:lnTo>
                  <a:lnTo>
                    <a:pt x="3718" y="5789"/>
                  </a:lnTo>
                  <a:lnTo>
                    <a:pt x="3728" y="5785"/>
                  </a:lnTo>
                  <a:lnTo>
                    <a:pt x="3737" y="5781"/>
                  </a:lnTo>
                  <a:lnTo>
                    <a:pt x="3746" y="5776"/>
                  </a:lnTo>
                  <a:lnTo>
                    <a:pt x="3756" y="5771"/>
                  </a:lnTo>
                  <a:lnTo>
                    <a:pt x="3764" y="5764"/>
                  </a:lnTo>
                  <a:lnTo>
                    <a:pt x="3772" y="5757"/>
                  </a:lnTo>
                  <a:lnTo>
                    <a:pt x="3779" y="5749"/>
                  </a:lnTo>
                  <a:lnTo>
                    <a:pt x="3786" y="5741"/>
                  </a:lnTo>
                  <a:lnTo>
                    <a:pt x="3792" y="5732"/>
                  </a:lnTo>
                  <a:lnTo>
                    <a:pt x="3798" y="5723"/>
                  </a:lnTo>
                  <a:lnTo>
                    <a:pt x="3803" y="5712"/>
                  </a:lnTo>
                  <a:lnTo>
                    <a:pt x="3809" y="5701"/>
                  </a:lnTo>
                  <a:lnTo>
                    <a:pt x="3813" y="5689"/>
                  </a:lnTo>
                  <a:lnTo>
                    <a:pt x="3817" y="5676"/>
                  </a:lnTo>
                  <a:lnTo>
                    <a:pt x="3822" y="5661"/>
                  </a:lnTo>
                  <a:lnTo>
                    <a:pt x="3826" y="5643"/>
                  </a:lnTo>
                  <a:lnTo>
                    <a:pt x="3831" y="5620"/>
                  </a:lnTo>
                  <a:lnTo>
                    <a:pt x="3837" y="5593"/>
                  </a:lnTo>
                  <a:lnTo>
                    <a:pt x="3845" y="5559"/>
                  </a:lnTo>
                  <a:lnTo>
                    <a:pt x="3831" y="5574"/>
                  </a:lnTo>
                  <a:lnTo>
                    <a:pt x="3817" y="5586"/>
                  </a:lnTo>
                  <a:lnTo>
                    <a:pt x="3802" y="5597"/>
                  </a:lnTo>
                  <a:lnTo>
                    <a:pt x="3789" y="5606"/>
                  </a:lnTo>
                  <a:lnTo>
                    <a:pt x="3775" y="5614"/>
                  </a:lnTo>
                  <a:lnTo>
                    <a:pt x="3762" y="5622"/>
                  </a:lnTo>
                  <a:lnTo>
                    <a:pt x="3750" y="5628"/>
                  </a:lnTo>
                  <a:lnTo>
                    <a:pt x="3736" y="5634"/>
                  </a:lnTo>
                  <a:lnTo>
                    <a:pt x="3724" y="5638"/>
                  </a:lnTo>
                  <a:lnTo>
                    <a:pt x="3713" y="5641"/>
                  </a:lnTo>
                  <a:lnTo>
                    <a:pt x="3702" y="5644"/>
                  </a:lnTo>
                  <a:lnTo>
                    <a:pt x="3690" y="5645"/>
                  </a:lnTo>
                  <a:lnTo>
                    <a:pt x="3670" y="5648"/>
                  </a:lnTo>
                  <a:lnTo>
                    <a:pt x="3652" y="5648"/>
                  </a:lnTo>
                  <a:lnTo>
                    <a:pt x="3634" y="5648"/>
                  </a:lnTo>
                  <a:lnTo>
                    <a:pt x="3618" y="5646"/>
                  </a:lnTo>
                  <a:lnTo>
                    <a:pt x="3603" y="5644"/>
                  </a:lnTo>
                  <a:lnTo>
                    <a:pt x="3588" y="5641"/>
                  </a:lnTo>
                  <a:lnTo>
                    <a:pt x="3573" y="5637"/>
                  </a:lnTo>
                  <a:lnTo>
                    <a:pt x="3560" y="5633"/>
                  </a:lnTo>
                  <a:lnTo>
                    <a:pt x="3548" y="5626"/>
                  </a:lnTo>
                  <a:lnTo>
                    <a:pt x="3536" y="5620"/>
                  </a:lnTo>
                  <a:lnTo>
                    <a:pt x="3525" y="5613"/>
                  </a:lnTo>
                  <a:lnTo>
                    <a:pt x="3514" y="5606"/>
                  </a:lnTo>
                  <a:lnTo>
                    <a:pt x="3504" y="5598"/>
                  </a:lnTo>
                  <a:lnTo>
                    <a:pt x="3495" y="5589"/>
                  </a:lnTo>
                  <a:lnTo>
                    <a:pt x="3487" y="5579"/>
                  </a:lnTo>
                  <a:lnTo>
                    <a:pt x="3480" y="5570"/>
                  </a:lnTo>
                  <a:lnTo>
                    <a:pt x="3473" y="5558"/>
                  </a:lnTo>
                  <a:lnTo>
                    <a:pt x="3467" y="5547"/>
                  </a:lnTo>
                  <a:lnTo>
                    <a:pt x="3460" y="5536"/>
                  </a:lnTo>
                  <a:lnTo>
                    <a:pt x="3455" y="5524"/>
                  </a:lnTo>
                  <a:lnTo>
                    <a:pt x="3451" y="5512"/>
                  </a:lnTo>
                  <a:lnTo>
                    <a:pt x="3447" y="5499"/>
                  </a:lnTo>
                  <a:lnTo>
                    <a:pt x="3444" y="5486"/>
                  </a:lnTo>
                  <a:lnTo>
                    <a:pt x="3441" y="5473"/>
                  </a:lnTo>
                  <a:lnTo>
                    <a:pt x="3439" y="5459"/>
                  </a:lnTo>
                  <a:lnTo>
                    <a:pt x="3438" y="5446"/>
                  </a:lnTo>
                  <a:lnTo>
                    <a:pt x="3437" y="5431"/>
                  </a:lnTo>
                  <a:lnTo>
                    <a:pt x="3437" y="5417"/>
                  </a:lnTo>
                  <a:lnTo>
                    <a:pt x="3437" y="5403"/>
                  </a:lnTo>
                  <a:lnTo>
                    <a:pt x="3438" y="5388"/>
                  </a:lnTo>
                  <a:lnTo>
                    <a:pt x="3439" y="5373"/>
                  </a:lnTo>
                  <a:lnTo>
                    <a:pt x="3441" y="5358"/>
                  </a:lnTo>
                  <a:lnTo>
                    <a:pt x="3443" y="5344"/>
                  </a:lnTo>
                  <a:lnTo>
                    <a:pt x="3446" y="5329"/>
                  </a:lnTo>
                  <a:lnTo>
                    <a:pt x="3449" y="5313"/>
                  </a:lnTo>
                  <a:lnTo>
                    <a:pt x="3453" y="5298"/>
                  </a:lnTo>
                  <a:lnTo>
                    <a:pt x="3458" y="5283"/>
                  </a:lnTo>
                  <a:lnTo>
                    <a:pt x="3463" y="5269"/>
                  </a:lnTo>
                  <a:lnTo>
                    <a:pt x="3469" y="5253"/>
                  </a:lnTo>
                  <a:lnTo>
                    <a:pt x="3475" y="5239"/>
                  </a:lnTo>
                  <a:lnTo>
                    <a:pt x="3482" y="5224"/>
                  </a:lnTo>
                  <a:lnTo>
                    <a:pt x="3489" y="5210"/>
                  </a:lnTo>
                  <a:lnTo>
                    <a:pt x="3496" y="5197"/>
                  </a:lnTo>
                  <a:lnTo>
                    <a:pt x="3504" y="5182"/>
                  </a:lnTo>
                  <a:lnTo>
                    <a:pt x="3512" y="5169"/>
                  </a:lnTo>
                  <a:lnTo>
                    <a:pt x="3521" y="5156"/>
                  </a:lnTo>
                  <a:lnTo>
                    <a:pt x="3531" y="5144"/>
                  </a:lnTo>
                  <a:lnTo>
                    <a:pt x="3541" y="5132"/>
                  </a:lnTo>
                  <a:lnTo>
                    <a:pt x="3551" y="5119"/>
                  </a:lnTo>
                  <a:lnTo>
                    <a:pt x="3562" y="5108"/>
                  </a:lnTo>
                  <a:lnTo>
                    <a:pt x="3573" y="5097"/>
                  </a:lnTo>
                  <a:lnTo>
                    <a:pt x="3585" y="5087"/>
                  </a:lnTo>
                  <a:lnTo>
                    <a:pt x="3597" y="5077"/>
                  </a:lnTo>
                  <a:lnTo>
                    <a:pt x="3609" y="5068"/>
                  </a:lnTo>
                  <a:lnTo>
                    <a:pt x="3622" y="5059"/>
                  </a:lnTo>
                  <a:lnTo>
                    <a:pt x="3636" y="5051"/>
                  </a:lnTo>
                  <a:lnTo>
                    <a:pt x="3650" y="5043"/>
                  </a:lnTo>
                  <a:lnTo>
                    <a:pt x="3664" y="5037"/>
                  </a:lnTo>
                  <a:lnTo>
                    <a:pt x="3678" y="5031"/>
                  </a:lnTo>
                  <a:lnTo>
                    <a:pt x="3694" y="5025"/>
                  </a:lnTo>
                  <a:lnTo>
                    <a:pt x="3709" y="5021"/>
                  </a:lnTo>
                  <a:lnTo>
                    <a:pt x="3725" y="5017"/>
                  </a:lnTo>
                  <a:lnTo>
                    <a:pt x="3741" y="5014"/>
                  </a:lnTo>
                  <a:lnTo>
                    <a:pt x="3758" y="5012"/>
                  </a:lnTo>
                  <a:lnTo>
                    <a:pt x="3775" y="5011"/>
                  </a:lnTo>
                  <a:lnTo>
                    <a:pt x="3792" y="5010"/>
                  </a:lnTo>
                  <a:lnTo>
                    <a:pt x="3813" y="5011"/>
                  </a:lnTo>
                  <a:lnTo>
                    <a:pt x="3832" y="5013"/>
                  </a:lnTo>
                  <a:lnTo>
                    <a:pt x="3849" y="5016"/>
                  </a:lnTo>
                  <a:lnTo>
                    <a:pt x="3865" y="5020"/>
                  </a:lnTo>
                  <a:lnTo>
                    <a:pt x="3879" y="5026"/>
                  </a:lnTo>
                  <a:lnTo>
                    <a:pt x="3891" y="5032"/>
                  </a:lnTo>
                  <a:lnTo>
                    <a:pt x="3901" y="5038"/>
                  </a:lnTo>
                  <a:lnTo>
                    <a:pt x="3911" y="5045"/>
                  </a:lnTo>
                  <a:lnTo>
                    <a:pt x="3920" y="5053"/>
                  </a:lnTo>
                  <a:lnTo>
                    <a:pt x="3927" y="5060"/>
                  </a:lnTo>
                  <a:lnTo>
                    <a:pt x="3933" y="5069"/>
                  </a:lnTo>
                  <a:lnTo>
                    <a:pt x="3938" y="5076"/>
                  </a:lnTo>
                  <a:lnTo>
                    <a:pt x="3947" y="5090"/>
                  </a:lnTo>
                  <a:lnTo>
                    <a:pt x="3952" y="5102"/>
                  </a:lnTo>
                  <a:lnTo>
                    <a:pt x="3978" y="5017"/>
                  </a:lnTo>
                  <a:lnTo>
                    <a:pt x="4156" y="5017"/>
                  </a:lnTo>
                  <a:close/>
                  <a:moveTo>
                    <a:pt x="3723" y="5519"/>
                  </a:moveTo>
                  <a:lnTo>
                    <a:pt x="3735" y="5518"/>
                  </a:lnTo>
                  <a:lnTo>
                    <a:pt x="3746" y="5517"/>
                  </a:lnTo>
                  <a:lnTo>
                    <a:pt x="3758" y="5515"/>
                  </a:lnTo>
                  <a:lnTo>
                    <a:pt x="3769" y="5512"/>
                  </a:lnTo>
                  <a:lnTo>
                    <a:pt x="3779" y="5508"/>
                  </a:lnTo>
                  <a:lnTo>
                    <a:pt x="3788" y="5503"/>
                  </a:lnTo>
                  <a:lnTo>
                    <a:pt x="3797" y="5498"/>
                  </a:lnTo>
                  <a:lnTo>
                    <a:pt x="3806" y="5493"/>
                  </a:lnTo>
                  <a:lnTo>
                    <a:pt x="3814" y="5487"/>
                  </a:lnTo>
                  <a:lnTo>
                    <a:pt x="3821" y="5481"/>
                  </a:lnTo>
                  <a:lnTo>
                    <a:pt x="3828" y="5474"/>
                  </a:lnTo>
                  <a:lnTo>
                    <a:pt x="3835" y="5468"/>
                  </a:lnTo>
                  <a:lnTo>
                    <a:pt x="3847" y="5453"/>
                  </a:lnTo>
                  <a:lnTo>
                    <a:pt x="3857" y="5436"/>
                  </a:lnTo>
                  <a:lnTo>
                    <a:pt x="3867" y="5421"/>
                  </a:lnTo>
                  <a:lnTo>
                    <a:pt x="3874" y="5405"/>
                  </a:lnTo>
                  <a:lnTo>
                    <a:pt x="3880" y="5390"/>
                  </a:lnTo>
                  <a:lnTo>
                    <a:pt x="3885" y="5374"/>
                  </a:lnTo>
                  <a:lnTo>
                    <a:pt x="3892" y="5350"/>
                  </a:lnTo>
                  <a:lnTo>
                    <a:pt x="3895" y="5335"/>
                  </a:lnTo>
                  <a:lnTo>
                    <a:pt x="3900" y="5304"/>
                  </a:lnTo>
                  <a:lnTo>
                    <a:pt x="3904" y="5272"/>
                  </a:lnTo>
                  <a:lnTo>
                    <a:pt x="3905" y="5256"/>
                  </a:lnTo>
                  <a:lnTo>
                    <a:pt x="3904" y="5239"/>
                  </a:lnTo>
                  <a:lnTo>
                    <a:pt x="3903" y="5223"/>
                  </a:lnTo>
                  <a:lnTo>
                    <a:pt x="3900" y="5208"/>
                  </a:lnTo>
                  <a:lnTo>
                    <a:pt x="3896" y="5194"/>
                  </a:lnTo>
                  <a:lnTo>
                    <a:pt x="3890" y="5179"/>
                  </a:lnTo>
                  <a:lnTo>
                    <a:pt x="3886" y="5173"/>
                  </a:lnTo>
                  <a:lnTo>
                    <a:pt x="3882" y="5167"/>
                  </a:lnTo>
                  <a:lnTo>
                    <a:pt x="3878" y="5162"/>
                  </a:lnTo>
                  <a:lnTo>
                    <a:pt x="3873" y="5157"/>
                  </a:lnTo>
                  <a:lnTo>
                    <a:pt x="3867" y="5153"/>
                  </a:lnTo>
                  <a:lnTo>
                    <a:pt x="3859" y="5149"/>
                  </a:lnTo>
                  <a:lnTo>
                    <a:pt x="3853" y="5145"/>
                  </a:lnTo>
                  <a:lnTo>
                    <a:pt x="3845" y="5142"/>
                  </a:lnTo>
                  <a:lnTo>
                    <a:pt x="3837" y="5140"/>
                  </a:lnTo>
                  <a:lnTo>
                    <a:pt x="3828" y="5138"/>
                  </a:lnTo>
                  <a:lnTo>
                    <a:pt x="3818" y="5137"/>
                  </a:lnTo>
                  <a:lnTo>
                    <a:pt x="3808" y="5137"/>
                  </a:lnTo>
                  <a:lnTo>
                    <a:pt x="3794" y="5138"/>
                  </a:lnTo>
                  <a:lnTo>
                    <a:pt x="3781" y="5139"/>
                  </a:lnTo>
                  <a:lnTo>
                    <a:pt x="3768" y="5143"/>
                  </a:lnTo>
                  <a:lnTo>
                    <a:pt x="3755" y="5147"/>
                  </a:lnTo>
                  <a:lnTo>
                    <a:pt x="3742" y="5153"/>
                  </a:lnTo>
                  <a:lnTo>
                    <a:pt x="3729" y="5161"/>
                  </a:lnTo>
                  <a:lnTo>
                    <a:pt x="3718" y="5170"/>
                  </a:lnTo>
                  <a:lnTo>
                    <a:pt x="3706" y="5181"/>
                  </a:lnTo>
                  <a:lnTo>
                    <a:pt x="3695" y="5194"/>
                  </a:lnTo>
                  <a:lnTo>
                    <a:pt x="3684" y="5208"/>
                  </a:lnTo>
                  <a:lnTo>
                    <a:pt x="3674" y="5223"/>
                  </a:lnTo>
                  <a:lnTo>
                    <a:pt x="3665" y="5240"/>
                  </a:lnTo>
                  <a:lnTo>
                    <a:pt x="3657" y="5260"/>
                  </a:lnTo>
                  <a:lnTo>
                    <a:pt x="3649" y="5281"/>
                  </a:lnTo>
                  <a:lnTo>
                    <a:pt x="3642" y="5304"/>
                  </a:lnTo>
                  <a:lnTo>
                    <a:pt x="3636" y="5329"/>
                  </a:lnTo>
                  <a:lnTo>
                    <a:pt x="3632" y="5347"/>
                  </a:lnTo>
                  <a:lnTo>
                    <a:pt x="3629" y="5372"/>
                  </a:lnTo>
                  <a:lnTo>
                    <a:pt x="3627" y="5388"/>
                  </a:lnTo>
                  <a:lnTo>
                    <a:pt x="3627" y="5404"/>
                  </a:lnTo>
                  <a:lnTo>
                    <a:pt x="3627" y="5420"/>
                  </a:lnTo>
                  <a:lnTo>
                    <a:pt x="3629" y="5436"/>
                  </a:lnTo>
                  <a:lnTo>
                    <a:pt x="3632" y="5452"/>
                  </a:lnTo>
                  <a:lnTo>
                    <a:pt x="3638" y="5467"/>
                  </a:lnTo>
                  <a:lnTo>
                    <a:pt x="3642" y="5474"/>
                  </a:lnTo>
                  <a:lnTo>
                    <a:pt x="3646" y="5481"/>
                  </a:lnTo>
                  <a:lnTo>
                    <a:pt x="3650" y="5487"/>
                  </a:lnTo>
                  <a:lnTo>
                    <a:pt x="3655" y="5493"/>
                  </a:lnTo>
                  <a:lnTo>
                    <a:pt x="3661" y="5498"/>
                  </a:lnTo>
                  <a:lnTo>
                    <a:pt x="3667" y="5503"/>
                  </a:lnTo>
                  <a:lnTo>
                    <a:pt x="3674" y="5508"/>
                  </a:lnTo>
                  <a:lnTo>
                    <a:pt x="3682" y="5512"/>
                  </a:lnTo>
                  <a:lnTo>
                    <a:pt x="3691" y="5515"/>
                  </a:lnTo>
                  <a:lnTo>
                    <a:pt x="3701" y="5517"/>
                  </a:lnTo>
                  <a:lnTo>
                    <a:pt x="3712" y="5518"/>
                  </a:lnTo>
                  <a:lnTo>
                    <a:pt x="3723" y="5519"/>
                  </a:lnTo>
                  <a:close/>
                  <a:moveTo>
                    <a:pt x="4913" y="5651"/>
                  </a:moveTo>
                  <a:lnTo>
                    <a:pt x="4890" y="5657"/>
                  </a:lnTo>
                  <a:lnTo>
                    <a:pt x="4867" y="5661"/>
                  </a:lnTo>
                  <a:lnTo>
                    <a:pt x="4846" y="5665"/>
                  </a:lnTo>
                  <a:lnTo>
                    <a:pt x="4826" y="5667"/>
                  </a:lnTo>
                  <a:lnTo>
                    <a:pt x="4806" y="5669"/>
                  </a:lnTo>
                  <a:lnTo>
                    <a:pt x="4790" y="5670"/>
                  </a:lnTo>
                  <a:lnTo>
                    <a:pt x="4775" y="5671"/>
                  </a:lnTo>
                  <a:lnTo>
                    <a:pt x="4762" y="5671"/>
                  </a:lnTo>
                  <a:lnTo>
                    <a:pt x="4745" y="5671"/>
                  </a:lnTo>
                  <a:lnTo>
                    <a:pt x="4729" y="5670"/>
                  </a:lnTo>
                  <a:lnTo>
                    <a:pt x="4715" y="5668"/>
                  </a:lnTo>
                  <a:lnTo>
                    <a:pt x="4700" y="5666"/>
                  </a:lnTo>
                  <a:lnTo>
                    <a:pt x="4688" y="5663"/>
                  </a:lnTo>
                  <a:lnTo>
                    <a:pt x="4676" y="5660"/>
                  </a:lnTo>
                  <a:lnTo>
                    <a:pt x="4666" y="5656"/>
                  </a:lnTo>
                  <a:lnTo>
                    <a:pt x="4656" y="5652"/>
                  </a:lnTo>
                  <a:lnTo>
                    <a:pt x="4647" y="5647"/>
                  </a:lnTo>
                  <a:lnTo>
                    <a:pt x="4639" y="5642"/>
                  </a:lnTo>
                  <a:lnTo>
                    <a:pt x="4632" y="5636"/>
                  </a:lnTo>
                  <a:lnTo>
                    <a:pt x="4626" y="5630"/>
                  </a:lnTo>
                  <a:lnTo>
                    <a:pt x="4621" y="5624"/>
                  </a:lnTo>
                  <a:lnTo>
                    <a:pt x="4616" y="5617"/>
                  </a:lnTo>
                  <a:lnTo>
                    <a:pt x="4612" y="5611"/>
                  </a:lnTo>
                  <a:lnTo>
                    <a:pt x="4609" y="5604"/>
                  </a:lnTo>
                  <a:lnTo>
                    <a:pt x="4606" y="5597"/>
                  </a:lnTo>
                  <a:lnTo>
                    <a:pt x="4604" y="5590"/>
                  </a:lnTo>
                  <a:lnTo>
                    <a:pt x="4603" y="5583"/>
                  </a:lnTo>
                  <a:lnTo>
                    <a:pt x="4601" y="5576"/>
                  </a:lnTo>
                  <a:lnTo>
                    <a:pt x="4600" y="5561"/>
                  </a:lnTo>
                  <a:lnTo>
                    <a:pt x="4600" y="5547"/>
                  </a:lnTo>
                  <a:lnTo>
                    <a:pt x="4603" y="5521"/>
                  </a:lnTo>
                  <a:lnTo>
                    <a:pt x="4608" y="5497"/>
                  </a:lnTo>
                  <a:lnTo>
                    <a:pt x="4684" y="5143"/>
                  </a:lnTo>
                  <a:lnTo>
                    <a:pt x="4560" y="5143"/>
                  </a:lnTo>
                  <a:lnTo>
                    <a:pt x="4585" y="5017"/>
                  </a:lnTo>
                  <a:lnTo>
                    <a:pt x="4711" y="5017"/>
                  </a:lnTo>
                  <a:lnTo>
                    <a:pt x="4737" y="4891"/>
                  </a:lnTo>
                  <a:lnTo>
                    <a:pt x="4941" y="4823"/>
                  </a:lnTo>
                  <a:lnTo>
                    <a:pt x="4900" y="5017"/>
                  </a:lnTo>
                  <a:lnTo>
                    <a:pt x="5054" y="5017"/>
                  </a:lnTo>
                  <a:lnTo>
                    <a:pt x="5026" y="5143"/>
                  </a:lnTo>
                  <a:lnTo>
                    <a:pt x="4872" y="5143"/>
                  </a:lnTo>
                  <a:lnTo>
                    <a:pt x="4809" y="5435"/>
                  </a:lnTo>
                  <a:lnTo>
                    <a:pt x="4806" y="5456"/>
                  </a:lnTo>
                  <a:lnTo>
                    <a:pt x="4803" y="5475"/>
                  </a:lnTo>
                  <a:lnTo>
                    <a:pt x="4803" y="5483"/>
                  </a:lnTo>
                  <a:lnTo>
                    <a:pt x="4803" y="5491"/>
                  </a:lnTo>
                  <a:lnTo>
                    <a:pt x="4804" y="5498"/>
                  </a:lnTo>
                  <a:lnTo>
                    <a:pt x="4806" y="5504"/>
                  </a:lnTo>
                  <a:lnTo>
                    <a:pt x="4810" y="5511"/>
                  </a:lnTo>
                  <a:lnTo>
                    <a:pt x="4814" y="5516"/>
                  </a:lnTo>
                  <a:lnTo>
                    <a:pt x="4821" y="5521"/>
                  </a:lnTo>
                  <a:lnTo>
                    <a:pt x="4828" y="5524"/>
                  </a:lnTo>
                  <a:lnTo>
                    <a:pt x="4837" y="5527"/>
                  </a:lnTo>
                  <a:lnTo>
                    <a:pt x="4848" y="5529"/>
                  </a:lnTo>
                  <a:lnTo>
                    <a:pt x="4860" y="5530"/>
                  </a:lnTo>
                  <a:lnTo>
                    <a:pt x="4876" y="5531"/>
                  </a:lnTo>
                  <a:lnTo>
                    <a:pt x="4894" y="5531"/>
                  </a:lnTo>
                  <a:lnTo>
                    <a:pt x="4910" y="5530"/>
                  </a:lnTo>
                  <a:lnTo>
                    <a:pt x="4924" y="5529"/>
                  </a:lnTo>
                  <a:lnTo>
                    <a:pt x="4941" y="5527"/>
                  </a:lnTo>
                  <a:lnTo>
                    <a:pt x="4913" y="5651"/>
                  </a:lnTo>
                  <a:close/>
                  <a:moveTo>
                    <a:pt x="5212" y="4736"/>
                  </a:moveTo>
                  <a:lnTo>
                    <a:pt x="5402" y="4736"/>
                  </a:lnTo>
                  <a:lnTo>
                    <a:pt x="5324" y="5102"/>
                  </a:lnTo>
                  <a:lnTo>
                    <a:pt x="5337" y="5089"/>
                  </a:lnTo>
                  <a:lnTo>
                    <a:pt x="5352" y="5074"/>
                  </a:lnTo>
                  <a:lnTo>
                    <a:pt x="5361" y="5065"/>
                  </a:lnTo>
                  <a:lnTo>
                    <a:pt x="5371" y="5057"/>
                  </a:lnTo>
                  <a:lnTo>
                    <a:pt x="5382" y="5049"/>
                  </a:lnTo>
                  <a:lnTo>
                    <a:pt x="5395" y="5041"/>
                  </a:lnTo>
                  <a:lnTo>
                    <a:pt x="5408" y="5034"/>
                  </a:lnTo>
                  <a:lnTo>
                    <a:pt x="5422" y="5027"/>
                  </a:lnTo>
                  <a:lnTo>
                    <a:pt x="5437" y="5021"/>
                  </a:lnTo>
                  <a:lnTo>
                    <a:pt x="5455" y="5015"/>
                  </a:lnTo>
                  <a:lnTo>
                    <a:pt x="5472" y="5011"/>
                  </a:lnTo>
                  <a:lnTo>
                    <a:pt x="5491" y="5008"/>
                  </a:lnTo>
                  <a:lnTo>
                    <a:pt x="5511" y="5005"/>
                  </a:lnTo>
                  <a:lnTo>
                    <a:pt x="5533" y="5005"/>
                  </a:lnTo>
                  <a:lnTo>
                    <a:pt x="5550" y="5005"/>
                  </a:lnTo>
                  <a:lnTo>
                    <a:pt x="5567" y="5007"/>
                  </a:lnTo>
                  <a:lnTo>
                    <a:pt x="5582" y="5009"/>
                  </a:lnTo>
                  <a:lnTo>
                    <a:pt x="5596" y="5013"/>
                  </a:lnTo>
                  <a:lnTo>
                    <a:pt x="5611" y="5017"/>
                  </a:lnTo>
                  <a:lnTo>
                    <a:pt x="5623" y="5022"/>
                  </a:lnTo>
                  <a:lnTo>
                    <a:pt x="5635" y="5027"/>
                  </a:lnTo>
                  <a:lnTo>
                    <a:pt x="5645" y="5033"/>
                  </a:lnTo>
                  <a:lnTo>
                    <a:pt x="5655" y="5040"/>
                  </a:lnTo>
                  <a:lnTo>
                    <a:pt x="5664" y="5047"/>
                  </a:lnTo>
                  <a:lnTo>
                    <a:pt x="5673" y="5054"/>
                  </a:lnTo>
                  <a:lnTo>
                    <a:pt x="5680" y="5061"/>
                  </a:lnTo>
                  <a:lnTo>
                    <a:pt x="5687" y="5070"/>
                  </a:lnTo>
                  <a:lnTo>
                    <a:pt x="5693" y="5077"/>
                  </a:lnTo>
                  <a:lnTo>
                    <a:pt x="5698" y="5085"/>
                  </a:lnTo>
                  <a:lnTo>
                    <a:pt x="5702" y="5093"/>
                  </a:lnTo>
                  <a:lnTo>
                    <a:pt x="5708" y="5105"/>
                  </a:lnTo>
                  <a:lnTo>
                    <a:pt x="5712" y="5120"/>
                  </a:lnTo>
                  <a:lnTo>
                    <a:pt x="5716" y="5139"/>
                  </a:lnTo>
                  <a:lnTo>
                    <a:pt x="5717" y="5159"/>
                  </a:lnTo>
                  <a:lnTo>
                    <a:pt x="5718" y="5182"/>
                  </a:lnTo>
                  <a:lnTo>
                    <a:pt x="5716" y="5208"/>
                  </a:lnTo>
                  <a:lnTo>
                    <a:pt x="5712" y="5236"/>
                  </a:lnTo>
                  <a:lnTo>
                    <a:pt x="5707" y="5267"/>
                  </a:lnTo>
                  <a:lnTo>
                    <a:pt x="5624" y="5660"/>
                  </a:lnTo>
                  <a:lnTo>
                    <a:pt x="5435" y="5660"/>
                  </a:lnTo>
                  <a:lnTo>
                    <a:pt x="5517" y="5273"/>
                  </a:lnTo>
                  <a:lnTo>
                    <a:pt x="5521" y="5257"/>
                  </a:lnTo>
                  <a:lnTo>
                    <a:pt x="5524" y="5235"/>
                  </a:lnTo>
                  <a:lnTo>
                    <a:pt x="5524" y="5224"/>
                  </a:lnTo>
                  <a:lnTo>
                    <a:pt x="5525" y="5213"/>
                  </a:lnTo>
                  <a:lnTo>
                    <a:pt x="5524" y="5201"/>
                  </a:lnTo>
                  <a:lnTo>
                    <a:pt x="5522" y="5188"/>
                  </a:lnTo>
                  <a:lnTo>
                    <a:pt x="5519" y="5177"/>
                  </a:lnTo>
                  <a:lnTo>
                    <a:pt x="5514" y="5167"/>
                  </a:lnTo>
                  <a:lnTo>
                    <a:pt x="5511" y="5162"/>
                  </a:lnTo>
                  <a:lnTo>
                    <a:pt x="5508" y="5158"/>
                  </a:lnTo>
                  <a:lnTo>
                    <a:pt x="5504" y="5153"/>
                  </a:lnTo>
                  <a:lnTo>
                    <a:pt x="5500" y="5149"/>
                  </a:lnTo>
                  <a:lnTo>
                    <a:pt x="5494" y="5146"/>
                  </a:lnTo>
                  <a:lnTo>
                    <a:pt x="5488" y="5142"/>
                  </a:lnTo>
                  <a:lnTo>
                    <a:pt x="5482" y="5139"/>
                  </a:lnTo>
                  <a:lnTo>
                    <a:pt x="5475" y="5137"/>
                  </a:lnTo>
                  <a:lnTo>
                    <a:pt x="5468" y="5135"/>
                  </a:lnTo>
                  <a:lnTo>
                    <a:pt x="5460" y="5134"/>
                  </a:lnTo>
                  <a:lnTo>
                    <a:pt x="5451" y="5133"/>
                  </a:lnTo>
                  <a:lnTo>
                    <a:pt x="5442" y="5133"/>
                  </a:lnTo>
                  <a:lnTo>
                    <a:pt x="5430" y="5133"/>
                  </a:lnTo>
                  <a:lnTo>
                    <a:pt x="5420" y="5134"/>
                  </a:lnTo>
                  <a:lnTo>
                    <a:pt x="5409" y="5136"/>
                  </a:lnTo>
                  <a:lnTo>
                    <a:pt x="5398" y="5139"/>
                  </a:lnTo>
                  <a:lnTo>
                    <a:pt x="5387" y="5143"/>
                  </a:lnTo>
                  <a:lnTo>
                    <a:pt x="5375" y="5148"/>
                  </a:lnTo>
                  <a:lnTo>
                    <a:pt x="5364" y="5153"/>
                  </a:lnTo>
                  <a:lnTo>
                    <a:pt x="5354" y="5160"/>
                  </a:lnTo>
                  <a:lnTo>
                    <a:pt x="5344" y="5169"/>
                  </a:lnTo>
                  <a:lnTo>
                    <a:pt x="5334" y="5178"/>
                  </a:lnTo>
                  <a:lnTo>
                    <a:pt x="5324" y="5189"/>
                  </a:lnTo>
                  <a:lnTo>
                    <a:pt x="5315" y="5202"/>
                  </a:lnTo>
                  <a:lnTo>
                    <a:pt x="5308" y="5215"/>
                  </a:lnTo>
                  <a:lnTo>
                    <a:pt x="5301" y="5230"/>
                  </a:lnTo>
                  <a:lnTo>
                    <a:pt x="5296" y="5246"/>
                  </a:lnTo>
                  <a:lnTo>
                    <a:pt x="5291" y="5265"/>
                  </a:lnTo>
                  <a:lnTo>
                    <a:pt x="5208" y="5660"/>
                  </a:lnTo>
                  <a:lnTo>
                    <a:pt x="5017" y="5660"/>
                  </a:lnTo>
                  <a:lnTo>
                    <a:pt x="5212" y="4736"/>
                  </a:lnTo>
                  <a:close/>
                  <a:moveTo>
                    <a:pt x="5857" y="5173"/>
                  </a:moveTo>
                  <a:lnTo>
                    <a:pt x="5859" y="5158"/>
                  </a:lnTo>
                  <a:lnTo>
                    <a:pt x="5863" y="5140"/>
                  </a:lnTo>
                  <a:lnTo>
                    <a:pt x="5866" y="5117"/>
                  </a:lnTo>
                  <a:lnTo>
                    <a:pt x="5870" y="5094"/>
                  </a:lnTo>
                  <a:lnTo>
                    <a:pt x="5874" y="5070"/>
                  </a:lnTo>
                  <a:lnTo>
                    <a:pt x="5877" y="5047"/>
                  </a:lnTo>
                  <a:lnTo>
                    <a:pt x="5880" y="5027"/>
                  </a:lnTo>
                  <a:lnTo>
                    <a:pt x="5882" y="5011"/>
                  </a:lnTo>
                  <a:lnTo>
                    <a:pt x="6061" y="5011"/>
                  </a:lnTo>
                  <a:lnTo>
                    <a:pt x="6038" y="5135"/>
                  </a:lnTo>
                  <a:lnTo>
                    <a:pt x="6052" y="5113"/>
                  </a:lnTo>
                  <a:lnTo>
                    <a:pt x="6071" y="5091"/>
                  </a:lnTo>
                  <a:lnTo>
                    <a:pt x="6081" y="5080"/>
                  </a:lnTo>
                  <a:lnTo>
                    <a:pt x="6092" y="5070"/>
                  </a:lnTo>
                  <a:lnTo>
                    <a:pt x="6104" y="5059"/>
                  </a:lnTo>
                  <a:lnTo>
                    <a:pt x="6118" y="5049"/>
                  </a:lnTo>
                  <a:lnTo>
                    <a:pt x="6133" y="5040"/>
                  </a:lnTo>
                  <a:lnTo>
                    <a:pt x="6149" y="5032"/>
                  </a:lnTo>
                  <a:lnTo>
                    <a:pt x="6167" y="5025"/>
                  </a:lnTo>
                  <a:lnTo>
                    <a:pt x="6188" y="5019"/>
                  </a:lnTo>
                  <a:lnTo>
                    <a:pt x="6209" y="5014"/>
                  </a:lnTo>
                  <a:lnTo>
                    <a:pt x="6233" y="5011"/>
                  </a:lnTo>
                  <a:lnTo>
                    <a:pt x="6258" y="5010"/>
                  </a:lnTo>
                  <a:lnTo>
                    <a:pt x="6286" y="5010"/>
                  </a:lnTo>
                  <a:lnTo>
                    <a:pt x="6249" y="5180"/>
                  </a:lnTo>
                  <a:lnTo>
                    <a:pt x="6232" y="5179"/>
                  </a:lnTo>
                  <a:lnTo>
                    <a:pt x="6215" y="5178"/>
                  </a:lnTo>
                  <a:lnTo>
                    <a:pt x="6200" y="5178"/>
                  </a:lnTo>
                  <a:lnTo>
                    <a:pt x="6186" y="5179"/>
                  </a:lnTo>
                  <a:lnTo>
                    <a:pt x="6171" y="5180"/>
                  </a:lnTo>
                  <a:lnTo>
                    <a:pt x="6158" y="5181"/>
                  </a:lnTo>
                  <a:lnTo>
                    <a:pt x="6146" y="5183"/>
                  </a:lnTo>
                  <a:lnTo>
                    <a:pt x="6135" y="5186"/>
                  </a:lnTo>
                  <a:lnTo>
                    <a:pt x="6124" y="5189"/>
                  </a:lnTo>
                  <a:lnTo>
                    <a:pt x="6113" y="5194"/>
                  </a:lnTo>
                  <a:lnTo>
                    <a:pt x="6104" y="5198"/>
                  </a:lnTo>
                  <a:lnTo>
                    <a:pt x="6095" y="5202"/>
                  </a:lnTo>
                  <a:lnTo>
                    <a:pt x="6087" y="5207"/>
                  </a:lnTo>
                  <a:lnTo>
                    <a:pt x="6079" y="5212"/>
                  </a:lnTo>
                  <a:lnTo>
                    <a:pt x="6072" y="5218"/>
                  </a:lnTo>
                  <a:lnTo>
                    <a:pt x="6066" y="5224"/>
                  </a:lnTo>
                  <a:lnTo>
                    <a:pt x="6060" y="5230"/>
                  </a:lnTo>
                  <a:lnTo>
                    <a:pt x="6053" y="5236"/>
                  </a:lnTo>
                  <a:lnTo>
                    <a:pt x="6048" y="5243"/>
                  </a:lnTo>
                  <a:lnTo>
                    <a:pt x="6044" y="5250"/>
                  </a:lnTo>
                  <a:lnTo>
                    <a:pt x="6035" y="5265"/>
                  </a:lnTo>
                  <a:lnTo>
                    <a:pt x="6028" y="5280"/>
                  </a:lnTo>
                  <a:lnTo>
                    <a:pt x="6023" y="5295"/>
                  </a:lnTo>
                  <a:lnTo>
                    <a:pt x="6018" y="5311"/>
                  </a:lnTo>
                  <a:lnTo>
                    <a:pt x="6014" y="5327"/>
                  </a:lnTo>
                  <a:lnTo>
                    <a:pt x="6011" y="5343"/>
                  </a:lnTo>
                  <a:lnTo>
                    <a:pt x="5942" y="5660"/>
                  </a:lnTo>
                  <a:lnTo>
                    <a:pt x="5753" y="5660"/>
                  </a:lnTo>
                  <a:lnTo>
                    <a:pt x="5857" y="5173"/>
                  </a:lnTo>
                  <a:close/>
                  <a:moveTo>
                    <a:pt x="6681" y="4998"/>
                  </a:moveTo>
                  <a:lnTo>
                    <a:pt x="6702" y="4998"/>
                  </a:lnTo>
                  <a:lnTo>
                    <a:pt x="6722" y="5000"/>
                  </a:lnTo>
                  <a:lnTo>
                    <a:pt x="6742" y="5002"/>
                  </a:lnTo>
                  <a:lnTo>
                    <a:pt x="6761" y="5006"/>
                  </a:lnTo>
                  <a:lnTo>
                    <a:pt x="6778" y="5010"/>
                  </a:lnTo>
                  <a:lnTo>
                    <a:pt x="6795" y="5014"/>
                  </a:lnTo>
                  <a:lnTo>
                    <a:pt x="6811" y="5020"/>
                  </a:lnTo>
                  <a:lnTo>
                    <a:pt x="6826" y="5026"/>
                  </a:lnTo>
                  <a:lnTo>
                    <a:pt x="6840" y="5033"/>
                  </a:lnTo>
                  <a:lnTo>
                    <a:pt x="6854" y="5041"/>
                  </a:lnTo>
                  <a:lnTo>
                    <a:pt x="6866" y="5049"/>
                  </a:lnTo>
                  <a:lnTo>
                    <a:pt x="6877" y="5058"/>
                  </a:lnTo>
                  <a:lnTo>
                    <a:pt x="6888" y="5068"/>
                  </a:lnTo>
                  <a:lnTo>
                    <a:pt x="6897" y="5078"/>
                  </a:lnTo>
                  <a:lnTo>
                    <a:pt x="6907" y="5089"/>
                  </a:lnTo>
                  <a:lnTo>
                    <a:pt x="6915" y="5100"/>
                  </a:lnTo>
                  <a:lnTo>
                    <a:pt x="6922" y="5112"/>
                  </a:lnTo>
                  <a:lnTo>
                    <a:pt x="6929" y="5124"/>
                  </a:lnTo>
                  <a:lnTo>
                    <a:pt x="6935" y="5138"/>
                  </a:lnTo>
                  <a:lnTo>
                    <a:pt x="6940" y="5151"/>
                  </a:lnTo>
                  <a:lnTo>
                    <a:pt x="6944" y="5164"/>
                  </a:lnTo>
                  <a:lnTo>
                    <a:pt x="6947" y="5178"/>
                  </a:lnTo>
                  <a:lnTo>
                    <a:pt x="6950" y="5194"/>
                  </a:lnTo>
                  <a:lnTo>
                    <a:pt x="6952" y="5208"/>
                  </a:lnTo>
                  <a:lnTo>
                    <a:pt x="6953" y="5223"/>
                  </a:lnTo>
                  <a:lnTo>
                    <a:pt x="6954" y="5239"/>
                  </a:lnTo>
                  <a:lnTo>
                    <a:pt x="6954" y="5255"/>
                  </a:lnTo>
                  <a:lnTo>
                    <a:pt x="6953" y="5271"/>
                  </a:lnTo>
                  <a:lnTo>
                    <a:pt x="6952" y="5287"/>
                  </a:lnTo>
                  <a:lnTo>
                    <a:pt x="6950" y="5303"/>
                  </a:lnTo>
                  <a:lnTo>
                    <a:pt x="6947" y="5321"/>
                  </a:lnTo>
                  <a:lnTo>
                    <a:pt x="6944" y="5337"/>
                  </a:lnTo>
                  <a:lnTo>
                    <a:pt x="6940" y="5354"/>
                  </a:lnTo>
                  <a:lnTo>
                    <a:pt x="6936" y="5370"/>
                  </a:lnTo>
                  <a:lnTo>
                    <a:pt x="6930" y="5388"/>
                  </a:lnTo>
                  <a:lnTo>
                    <a:pt x="6925" y="5404"/>
                  </a:lnTo>
                  <a:lnTo>
                    <a:pt x="6919" y="5420"/>
                  </a:lnTo>
                  <a:lnTo>
                    <a:pt x="6912" y="5436"/>
                  </a:lnTo>
                  <a:lnTo>
                    <a:pt x="6903" y="5452"/>
                  </a:lnTo>
                  <a:lnTo>
                    <a:pt x="6896" y="5468"/>
                  </a:lnTo>
                  <a:lnTo>
                    <a:pt x="6887" y="5483"/>
                  </a:lnTo>
                  <a:lnTo>
                    <a:pt x="6878" y="5497"/>
                  </a:lnTo>
                  <a:lnTo>
                    <a:pt x="6868" y="5512"/>
                  </a:lnTo>
                  <a:lnTo>
                    <a:pt x="6858" y="5526"/>
                  </a:lnTo>
                  <a:lnTo>
                    <a:pt x="6846" y="5540"/>
                  </a:lnTo>
                  <a:lnTo>
                    <a:pt x="6835" y="5553"/>
                  </a:lnTo>
                  <a:lnTo>
                    <a:pt x="6823" y="5565"/>
                  </a:lnTo>
                  <a:lnTo>
                    <a:pt x="6811" y="5578"/>
                  </a:lnTo>
                  <a:lnTo>
                    <a:pt x="6798" y="5590"/>
                  </a:lnTo>
                  <a:lnTo>
                    <a:pt x="6783" y="5601"/>
                  </a:lnTo>
                  <a:lnTo>
                    <a:pt x="6769" y="5611"/>
                  </a:lnTo>
                  <a:lnTo>
                    <a:pt x="6754" y="5621"/>
                  </a:lnTo>
                  <a:lnTo>
                    <a:pt x="6739" y="5630"/>
                  </a:lnTo>
                  <a:lnTo>
                    <a:pt x="6722" y="5640"/>
                  </a:lnTo>
                  <a:lnTo>
                    <a:pt x="6706" y="5647"/>
                  </a:lnTo>
                  <a:lnTo>
                    <a:pt x="6689" y="5655"/>
                  </a:lnTo>
                  <a:lnTo>
                    <a:pt x="6670" y="5661"/>
                  </a:lnTo>
                  <a:lnTo>
                    <a:pt x="6652" y="5667"/>
                  </a:lnTo>
                  <a:lnTo>
                    <a:pt x="6633" y="5671"/>
                  </a:lnTo>
                  <a:lnTo>
                    <a:pt x="6613" y="5675"/>
                  </a:lnTo>
                  <a:lnTo>
                    <a:pt x="6593" y="5678"/>
                  </a:lnTo>
                  <a:lnTo>
                    <a:pt x="6573" y="5681"/>
                  </a:lnTo>
                  <a:lnTo>
                    <a:pt x="6551" y="5682"/>
                  </a:lnTo>
                  <a:lnTo>
                    <a:pt x="6530" y="5683"/>
                  </a:lnTo>
                  <a:lnTo>
                    <a:pt x="6513" y="5682"/>
                  </a:lnTo>
                  <a:lnTo>
                    <a:pt x="6496" y="5681"/>
                  </a:lnTo>
                  <a:lnTo>
                    <a:pt x="6480" y="5680"/>
                  </a:lnTo>
                  <a:lnTo>
                    <a:pt x="6464" y="5677"/>
                  </a:lnTo>
                  <a:lnTo>
                    <a:pt x="6448" y="5674"/>
                  </a:lnTo>
                  <a:lnTo>
                    <a:pt x="6433" y="5671"/>
                  </a:lnTo>
                  <a:lnTo>
                    <a:pt x="6419" y="5667"/>
                  </a:lnTo>
                  <a:lnTo>
                    <a:pt x="6405" y="5662"/>
                  </a:lnTo>
                  <a:lnTo>
                    <a:pt x="6391" y="5656"/>
                  </a:lnTo>
                  <a:lnTo>
                    <a:pt x="6378" y="5650"/>
                  </a:lnTo>
                  <a:lnTo>
                    <a:pt x="6366" y="5643"/>
                  </a:lnTo>
                  <a:lnTo>
                    <a:pt x="6354" y="5635"/>
                  </a:lnTo>
                  <a:lnTo>
                    <a:pt x="6343" y="5626"/>
                  </a:lnTo>
                  <a:lnTo>
                    <a:pt x="6332" y="5617"/>
                  </a:lnTo>
                  <a:lnTo>
                    <a:pt x="6322" y="5608"/>
                  </a:lnTo>
                  <a:lnTo>
                    <a:pt x="6313" y="5598"/>
                  </a:lnTo>
                  <a:lnTo>
                    <a:pt x="6304" y="5587"/>
                  </a:lnTo>
                  <a:lnTo>
                    <a:pt x="6297" y="5575"/>
                  </a:lnTo>
                  <a:lnTo>
                    <a:pt x="6290" y="5562"/>
                  </a:lnTo>
                  <a:lnTo>
                    <a:pt x="6282" y="5550"/>
                  </a:lnTo>
                  <a:lnTo>
                    <a:pt x="6277" y="5536"/>
                  </a:lnTo>
                  <a:lnTo>
                    <a:pt x="6272" y="5522"/>
                  </a:lnTo>
                  <a:lnTo>
                    <a:pt x="6268" y="5507"/>
                  </a:lnTo>
                  <a:lnTo>
                    <a:pt x="6265" y="5491"/>
                  </a:lnTo>
                  <a:lnTo>
                    <a:pt x="6263" y="5475"/>
                  </a:lnTo>
                  <a:lnTo>
                    <a:pt x="6261" y="5458"/>
                  </a:lnTo>
                  <a:lnTo>
                    <a:pt x="6261" y="5440"/>
                  </a:lnTo>
                  <a:lnTo>
                    <a:pt x="6261" y="5422"/>
                  </a:lnTo>
                  <a:lnTo>
                    <a:pt x="6262" y="5404"/>
                  </a:lnTo>
                  <a:lnTo>
                    <a:pt x="6264" y="5384"/>
                  </a:lnTo>
                  <a:lnTo>
                    <a:pt x="6267" y="5364"/>
                  </a:lnTo>
                  <a:lnTo>
                    <a:pt x="6271" y="5343"/>
                  </a:lnTo>
                  <a:lnTo>
                    <a:pt x="6278" y="5313"/>
                  </a:lnTo>
                  <a:lnTo>
                    <a:pt x="6288" y="5283"/>
                  </a:lnTo>
                  <a:lnTo>
                    <a:pt x="6294" y="5268"/>
                  </a:lnTo>
                  <a:lnTo>
                    <a:pt x="6300" y="5253"/>
                  </a:lnTo>
                  <a:lnTo>
                    <a:pt x="6306" y="5238"/>
                  </a:lnTo>
                  <a:lnTo>
                    <a:pt x="6313" y="5223"/>
                  </a:lnTo>
                  <a:lnTo>
                    <a:pt x="6321" y="5208"/>
                  </a:lnTo>
                  <a:lnTo>
                    <a:pt x="6329" y="5194"/>
                  </a:lnTo>
                  <a:lnTo>
                    <a:pt x="6338" y="5179"/>
                  </a:lnTo>
                  <a:lnTo>
                    <a:pt x="6348" y="5165"/>
                  </a:lnTo>
                  <a:lnTo>
                    <a:pt x="6358" y="5151"/>
                  </a:lnTo>
                  <a:lnTo>
                    <a:pt x="6369" y="5138"/>
                  </a:lnTo>
                  <a:lnTo>
                    <a:pt x="6380" y="5124"/>
                  </a:lnTo>
                  <a:lnTo>
                    <a:pt x="6392" y="5112"/>
                  </a:lnTo>
                  <a:lnTo>
                    <a:pt x="6405" y="5100"/>
                  </a:lnTo>
                  <a:lnTo>
                    <a:pt x="6418" y="5088"/>
                  </a:lnTo>
                  <a:lnTo>
                    <a:pt x="6432" y="5077"/>
                  </a:lnTo>
                  <a:lnTo>
                    <a:pt x="6447" y="5067"/>
                  </a:lnTo>
                  <a:lnTo>
                    <a:pt x="6463" y="5056"/>
                  </a:lnTo>
                  <a:lnTo>
                    <a:pt x="6479" y="5047"/>
                  </a:lnTo>
                  <a:lnTo>
                    <a:pt x="6495" y="5038"/>
                  </a:lnTo>
                  <a:lnTo>
                    <a:pt x="6514" y="5030"/>
                  </a:lnTo>
                  <a:lnTo>
                    <a:pt x="6531" y="5023"/>
                  </a:lnTo>
                  <a:lnTo>
                    <a:pt x="6550" y="5017"/>
                  </a:lnTo>
                  <a:lnTo>
                    <a:pt x="6570" y="5012"/>
                  </a:lnTo>
                  <a:lnTo>
                    <a:pt x="6591" y="5007"/>
                  </a:lnTo>
                  <a:lnTo>
                    <a:pt x="6611" y="5004"/>
                  </a:lnTo>
                  <a:lnTo>
                    <a:pt x="6634" y="5000"/>
                  </a:lnTo>
                  <a:lnTo>
                    <a:pt x="6656" y="4998"/>
                  </a:lnTo>
                  <a:lnTo>
                    <a:pt x="6681" y="4998"/>
                  </a:lnTo>
                  <a:close/>
                  <a:moveTo>
                    <a:pt x="6564" y="5551"/>
                  </a:moveTo>
                  <a:lnTo>
                    <a:pt x="6580" y="5550"/>
                  </a:lnTo>
                  <a:lnTo>
                    <a:pt x="6595" y="5548"/>
                  </a:lnTo>
                  <a:lnTo>
                    <a:pt x="6609" y="5545"/>
                  </a:lnTo>
                  <a:lnTo>
                    <a:pt x="6624" y="5540"/>
                  </a:lnTo>
                  <a:lnTo>
                    <a:pt x="6637" y="5534"/>
                  </a:lnTo>
                  <a:lnTo>
                    <a:pt x="6650" y="5526"/>
                  </a:lnTo>
                  <a:lnTo>
                    <a:pt x="6663" y="5517"/>
                  </a:lnTo>
                  <a:lnTo>
                    <a:pt x="6675" y="5504"/>
                  </a:lnTo>
                  <a:lnTo>
                    <a:pt x="6687" y="5490"/>
                  </a:lnTo>
                  <a:lnTo>
                    <a:pt x="6698" y="5475"/>
                  </a:lnTo>
                  <a:lnTo>
                    <a:pt x="6708" y="5457"/>
                  </a:lnTo>
                  <a:lnTo>
                    <a:pt x="6718" y="5436"/>
                  </a:lnTo>
                  <a:lnTo>
                    <a:pt x="6727" y="5413"/>
                  </a:lnTo>
                  <a:lnTo>
                    <a:pt x="6737" y="5388"/>
                  </a:lnTo>
                  <a:lnTo>
                    <a:pt x="6745" y="5359"/>
                  </a:lnTo>
                  <a:lnTo>
                    <a:pt x="6752" y="5329"/>
                  </a:lnTo>
                  <a:lnTo>
                    <a:pt x="6755" y="5312"/>
                  </a:lnTo>
                  <a:lnTo>
                    <a:pt x="6758" y="5296"/>
                  </a:lnTo>
                  <a:lnTo>
                    <a:pt x="6760" y="5279"/>
                  </a:lnTo>
                  <a:lnTo>
                    <a:pt x="6762" y="5262"/>
                  </a:lnTo>
                  <a:lnTo>
                    <a:pt x="6762" y="5244"/>
                  </a:lnTo>
                  <a:lnTo>
                    <a:pt x="6762" y="5227"/>
                  </a:lnTo>
                  <a:lnTo>
                    <a:pt x="6760" y="5211"/>
                  </a:lnTo>
                  <a:lnTo>
                    <a:pt x="6756" y="5196"/>
                  </a:lnTo>
                  <a:lnTo>
                    <a:pt x="6754" y="5187"/>
                  </a:lnTo>
                  <a:lnTo>
                    <a:pt x="6751" y="5180"/>
                  </a:lnTo>
                  <a:lnTo>
                    <a:pt x="6748" y="5174"/>
                  </a:lnTo>
                  <a:lnTo>
                    <a:pt x="6744" y="5167"/>
                  </a:lnTo>
                  <a:lnTo>
                    <a:pt x="6740" y="5161"/>
                  </a:lnTo>
                  <a:lnTo>
                    <a:pt x="6734" y="5155"/>
                  </a:lnTo>
                  <a:lnTo>
                    <a:pt x="6729" y="5150"/>
                  </a:lnTo>
                  <a:lnTo>
                    <a:pt x="6723" y="5145"/>
                  </a:lnTo>
                  <a:lnTo>
                    <a:pt x="6717" y="5141"/>
                  </a:lnTo>
                  <a:lnTo>
                    <a:pt x="6710" y="5137"/>
                  </a:lnTo>
                  <a:lnTo>
                    <a:pt x="6702" y="5134"/>
                  </a:lnTo>
                  <a:lnTo>
                    <a:pt x="6694" y="5131"/>
                  </a:lnTo>
                  <a:lnTo>
                    <a:pt x="6685" y="5127"/>
                  </a:lnTo>
                  <a:lnTo>
                    <a:pt x="6674" y="5126"/>
                  </a:lnTo>
                  <a:lnTo>
                    <a:pt x="6664" y="5125"/>
                  </a:lnTo>
                  <a:lnTo>
                    <a:pt x="6653" y="5125"/>
                  </a:lnTo>
                  <a:lnTo>
                    <a:pt x="6640" y="5125"/>
                  </a:lnTo>
                  <a:lnTo>
                    <a:pt x="6628" y="5126"/>
                  </a:lnTo>
                  <a:lnTo>
                    <a:pt x="6616" y="5129"/>
                  </a:lnTo>
                  <a:lnTo>
                    <a:pt x="6605" y="5132"/>
                  </a:lnTo>
                  <a:lnTo>
                    <a:pt x="6595" y="5136"/>
                  </a:lnTo>
                  <a:lnTo>
                    <a:pt x="6585" y="5140"/>
                  </a:lnTo>
                  <a:lnTo>
                    <a:pt x="6576" y="5145"/>
                  </a:lnTo>
                  <a:lnTo>
                    <a:pt x="6567" y="5151"/>
                  </a:lnTo>
                  <a:lnTo>
                    <a:pt x="6558" y="5157"/>
                  </a:lnTo>
                  <a:lnTo>
                    <a:pt x="6550" y="5164"/>
                  </a:lnTo>
                  <a:lnTo>
                    <a:pt x="6543" y="5171"/>
                  </a:lnTo>
                  <a:lnTo>
                    <a:pt x="6536" y="5178"/>
                  </a:lnTo>
                  <a:lnTo>
                    <a:pt x="6523" y="5195"/>
                  </a:lnTo>
                  <a:lnTo>
                    <a:pt x="6512" y="5212"/>
                  </a:lnTo>
                  <a:lnTo>
                    <a:pt x="6502" y="5230"/>
                  </a:lnTo>
                  <a:lnTo>
                    <a:pt x="6493" y="5248"/>
                  </a:lnTo>
                  <a:lnTo>
                    <a:pt x="6486" y="5267"/>
                  </a:lnTo>
                  <a:lnTo>
                    <a:pt x="6481" y="5285"/>
                  </a:lnTo>
                  <a:lnTo>
                    <a:pt x="6472" y="5318"/>
                  </a:lnTo>
                  <a:lnTo>
                    <a:pt x="6466" y="5344"/>
                  </a:lnTo>
                  <a:lnTo>
                    <a:pt x="6461" y="5370"/>
                  </a:lnTo>
                  <a:lnTo>
                    <a:pt x="6458" y="5395"/>
                  </a:lnTo>
                  <a:lnTo>
                    <a:pt x="6456" y="5417"/>
                  </a:lnTo>
                  <a:lnTo>
                    <a:pt x="6456" y="5437"/>
                  </a:lnTo>
                  <a:lnTo>
                    <a:pt x="6457" y="5456"/>
                  </a:lnTo>
                  <a:lnTo>
                    <a:pt x="6459" y="5473"/>
                  </a:lnTo>
                  <a:lnTo>
                    <a:pt x="6463" y="5488"/>
                  </a:lnTo>
                  <a:lnTo>
                    <a:pt x="6469" y="5501"/>
                  </a:lnTo>
                  <a:lnTo>
                    <a:pt x="6472" y="5508"/>
                  </a:lnTo>
                  <a:lnTo>
                    <a:pt x="6475" y="5514"/>
                  </a:lnTo>
                  <a:lnTo>
                    <a:pt x="6479" y="5519"/>
                  </a:lnTo>
                  <a:lnTo>
                    <a:pt x="6484" y="5524"/>
                  </a:lnTo>
                  <a:lnTo>
                    <a:pt x="6488" y="5528"/>
                  </a:lnTo>
                  <a:lnTo>
                    <a:pt x="6493" y="5532"/>
                  </a:lnTo>
                  <a:lnTo>
                    <a:pt x="6499" y="5536"/>
                  </a:lnTo>
                  <a:lnTo>
                    <a:pt x="6505" y="5539"/>
                  </a:lnTo>
                  <a:lnTo>
                    <a:pt x="6518" y="5544"/>
                  </a:lnTo>
                  <a:lnTo>
                    <a:pt x="6532" y="5548"/>
                  </a:lnTo>
                  <a:lnTo>
                    <a:pt x="6547" y="5550"/>
                  </a:lnTo>
                  <a:lnTo>
                    <a:pt x="6564" y="5551"/>
                  </a:lnTo>
                  <a:close/>
                  <a:moveTo>
                    <a:pt x="7322" y="5014"/>
                  </a:moveTo>
                  <a:lnTo>
                    <a:pt x="7239" y="5399"/>
                  </a:lnTo>
                  <a:lnTo>
                    <a:pt x="7235" y="5421"/>
                  </a:lnTo>
                  <a:lnTo>
                    <a:pt x="7231" y="5445"/>
                  </a:lnTo>
                  <a:lnTo>
                    <a:pt x="7230" y="5457"/>
                  </a:lnTo>
                  <a:lnTo>
                    <a:pt x="7230" y="5469"/>
                  </a:lnTo>
                  <a:lnTo>
                    <a:pt x="7231" y="5480"/>
                  </a:lnTo>
                  <a:lnTo>
                    <a:pt x="7233" y="5491"/>
                  </a:lnTo>
                  <a:lnTo>
                    <a:pt x="7236" y="5501"/>
                  </a:lnTo>
                  <a:lnTo>
                    <a:pt x="7241" y="5511"/>
                  </a:lnTo>
                  <a:lnTo>
                    <a:pt x="7244" y="5515"/>
                  </a:lnTo>
                  <a:lnTo>
                    <a:pt x="7248" y="5519"/>
                  </a:lnTo>
                  <a:lnTo>
                    <a:pt x="7252" y="5523"/>
                  </a:lnTo>
                  <a:lnTo>
                    <a:pt x="7256" y="5527"/>
                  </a:lnTo>
                  <a:lnTo>
                    <a:pt x="7261" y="5530"/>
                  </a:lnTo>
                  <a:lnTo>
                    <a:pt x="7266" y="5532"/>
                  </a:lnTo>
                  <a:lnTo>
                    <a:pt x="7272" y="5535"/>
                  </a:lnTo>
                  <a:lnTo>
                    <a:pt x="7279" y="5537"/>
                  </a:lnTo>
                  <a:lnTo>
                    <a:pt x="7286" y="5538"/>
                  </a:lnTo>
                  <a:lnTo>
                    <a:pt x="7294" y="5540"/>
                  </a:lnTo>
                  <a:lnTo>
                    <a:pt x="7303" y="5540"/>
                  </a:lnTo>
                  <a:lnTo>
                    <a:pt x="7312" y="5540"/>
                  </a:lnTo>
                  <a:lnTo>
                    <a:pt x="7323" y="5540"/>
                  </a:lnTo>
                  <a:lnTo>
                    <a:pt x="7333" y="5539"/>
                  </a:lnTo>
                  <a:lnTo>
                    <a:pt x="7343" y="5538"/>
                  </a:lnTo>
                  <a:lnTo>
                    <a:pt x="7353" y="5536"/>
                  </a:lnTo>
                  <a:lnTo>
                    <a:pt x="7362" y="5534"/>
                  </a:lnTo>
                  <a:lnTo>
                    <a:pt x="7371" y="5532"/>
                  </a:lnTo>
                  <a:lnTo>
                    <a:pt x="7378" y="5528"/>
                  </a:lnTo>
                  <a:lnTo>
                    <a:pt x="7386" y="5525"/>
                  </a:lnTo>
                  <a:lnTo>
                    <a:pt x="7393" y="5521"/>
                  </a:lnTo>
                  <a:lnTo>
                    <a:pt x="7399" y="5517"/>
                  </a:lnTo>
                  <a:lnTo>
                    <a:pt x="7405" y="5512"/>
                  </a:lnTo>
                  <a:lnTo>
                    <a:pt x="7411" y="5507"/>
                  </a:lnTo>
                  <a:lnTo>
                    <a:pt x="7422" y="5494"/>
                  </a:lnTo>
                  <a:lnTo>
                    <a:pt x="7431" y="5482"/>
                  </a:lnTo>
                  <a:lnTo>
                    <a:pt x="7439" y="5468"/>
                  </a:lnTo>
                  <a:lnTo>
                    <a:pt x="7446" y="5452"/>
                  </a:lnTo>
                  <a:lnTo>
                    <a:pt x="7452" y="5435"/>
                  </a:lnTo>
                  <a:lnTo>
                    <a:pt x="7457" y="5418"/>
                  </a:lnTo>
                  <a:lnTo>
                    <a:pt x="7467" y="5381"/>
                  </a:lnTo>
                  <a:lnTo>
                    <a:pt x="7476" y="5340"/>
                  </a:lnTo>
                  <a:lnTo>
                    <a:pt x="7545" y="5014"/>
                  </a:lnTo>
                  <a:lnTo>
                    <a:pt x="7740" y="5014"/>
                  </a:lnTo>
                  <a:lnTo>
                    <a:pt x="7651" y="5438"/>
                  </a:lnTo>
                  <a:lnTo>
                    <a:pt x="7642" y="5486"/>
                  </a:lnTo>
                  <a:lnTo>
                    <a:pt x="7634" y="5523"/>
                  </a:lnTo>
                  <a:lnTo>
                    <a:pt x="7628" y="5551"/>
                  </a:lnTo>
                  <a:lnTo>
                    <a:pt x="7624" y="5572"/>
                  </a:lnTo>
                  <a:lnTo>
                    <a:pt x="7622" y="5587"/>
                  </a:lnTo>
                  <a:lnTo>
                    <a:pt x="7620" y="5598"/>
                  </a:lnTo>
                  <a:lnTo>
                    <a:pt x="7619" y="5606"/>
                  </a:lnTo>
                  <a:lnTo>
                    <a:pt x="7617" y="5612"/>
                  </a:lnTo>
                  <a:lnTo>
                    <a:pt x="7615" y="5624"/>
                  </a:lnTo>
                  <a:lnTo>
                    <a:pt x="7614" y="5636"/>
                  </a:lnTo>
                  <a:lnTo>
                    <a:pt x="7613" y="5648"/>
                  </a:lnTo>
                  <a:lnTo>
                    <a:pt x="7612" y="5660"/>
                  </a:lnTo>
                  <a:lnTo>
                    <a:pt x="7427" y="5660"/>
                  </a:lnTo>
                  <a:lnTo>
                    <a:pt x="7438" y="5574"/>
                  </a:lnTo>
                  <a:lnTo>
                    <a:pt x="7427" y="5587"/>
                  </a:lnTo>
                  <a:lnTo>
                    <a:pt x="7413" y="5602"/>
                  </a:lnTo>
                  <a:lnTo>
                    <a:pt x="7403" y="5610"/>
                  </a:lnTo>
                  <a:lnTo>
                    <a:pt x="7393" y="5618"/>
                  </a:lnTo>
                  <a:lnTo>
                    <a:pt x="7382" y="5627"/>
                  </a:lnTo>
                  <a:lnTo>
                    <a:pt x="7369" y="5636"/>
                  </a:lnTo>
                  <a:lnTo>
                    <a:pt x="7356" y="5644"/>
                  </a:lnTo>
                  <a:lnTo>
                    <a:pt x="7340" y="5651"/>
                  </a:lnTo>
                  <a:lnTo>
                    <a:pt x="7325" y="5658"/>
                  </a:lnTo>
                  <a:lnTo>
                    <a:pt x="7308" y="5664"/>
                  </a:lnTo>
                  <a:lnTo>
                    <a:pt x="7288" y="5669"/>
                  </a:lnTo>
                  <a:lnTo>
                    <a:pt x="7269" y="5673"/>
                  </a:lnTo>
                  <a:lnTo>
                    <a:pt x="7248" y="5675"/>
                  </a:lnTo>
                  <a:lnTo>
                    <a:pt x="7225" y="5676"/>
                  </a:lnTo>
                  <a:lnTo>
                    <a:pt x="7209" y="5676"/>
                  </a:lnTo>
                  <a:lnTo>
                    <a:pt x="7194" y="5674"/>
                  </a:lnTo>
                  <a:lnTo>
                    <a:pt x="7179" y="5672"/>
                  </a:lnTo>
                  <a:lnTo>
                    <a:pt x="7165" y="5669"/>
                  </a:lnTo>
                  <a:lnTo>
                    <a:pt x="7151" y="5666"/>
                  </a:lnTo>
                  <a:lnTo>
                    <a:pt x="7138" y="5662"/>
                  </a:lnTo>
                  <a:lnTo>
                    <a:pt x="7125" y="5657"/>
                  </a:lnTo>
                  <a:lnTo>
                    <a:pt x="7114" y="5651"/>
                  </a:lnTo>
                  <a:lnTo>
                    <a:pt x="7103" y="5645"/>
                  </a:lnTo>
                  <a:lnTo>
                    <a:pt x="7094" y="5639"/>
                  </a:lnTo>
                  <a:lnTo>
                    <a:pt x="7084" y="5631"/>
                  </a:lnTo>
                  <a:lnTo>
                    <a:pt x="7076" y="5623"/>
                  </a:lnTo>
                  <a:lnTo>
                    <a:pt x="7067" y="5615"/>
                  </a:lnTo>
                  <a:lnTo>
                    <a:pt x="7061" y="5607"/>
                  </a:lnTo>
                  <a:lnTo>
                    <a:pt x="7055" y="5599"/>
                  </a:lnTo>
                  <a:lnTo>
                    <a:pt x="7050" y="5590"/>
                  </a:lnTo>
                  <a:lnTo>
                    <a:pt x="7044" y="5580"/>
                  </a:lnTo>
                  <a:lnTo>
                    <a:pt x="7040" y="5568"/>
                  </a:lnTo>
                  <a:lnTo>
                    <a:pt x="7037" y="5556"/>
                  </a:lnTo>
                  <a:lnTo>
                    <a:pt x="7035" y="5544"/>
                  </a:lnTo>
                  <a:lnTo>
                    <a:pt x="7033" y="5532"/>
                  </a:lnTo>
                  <a:lnTo>
                    <a:pt x="7032" y="5520"/>
                  </a:lnTo>
                  <a:lnTo>
                    <a:pt x="7032" y="5507"/>
                  </a:lnTo>
                  <a:lnTo>
                    <a:pt x="7033" y="5494"/>
                  </a:lnTo>
                  <a:lnTo>
                    <a:pt x="7035" y="5470"/>
                  </a:lnTo>
                  <a:lnTo>
                    <a:pt x="7038" y="5449"/>
                  </a:lnTo>
                  <a:lnTo>
                    <a:pt x="7041" y="5430"/>
                  </a:lnTo>
                  <a:lnTo>
                    <a:pt x="7044" y="5416"/>
                  </a:lnTo>
                  <a:lnTo>
                    <a:pt x="7129" y="5014"/>
                  </a:lnTo>
                  <a:lnTo>
                    <a:pt x="7322" y="5014"/>
                  </a:lnTo>
                  <a:close/>
                  <a:moveTo>
                    <a:pt x="8491" y="5017"/>
                  </a:moveTo>
                  <a:lnTo>
                    <a:pt x="8485" y="5035"/>
                  </a:lnTo>
                  <a:lnTo>
                    <a:pt x="8479" y="5053"/>
                  </a:lnTo>
                  <a:lnTo>
                    <a:pt x="8473" y="5072"/>
                  </a:lnTo>
                  <a:lnTo>
                    <a:pt x="8468" y="5091"/>
                  </a:lnTo>
                  <a:lnTo>
                    <a:pt x="8463" y="5110"/>
                  </a:lnTo>
                  <a:lnTo>
                    <a:pt x="8458" y="5131"/>
                  </a:lnTo>
                  <a:lnTo>
                    <a:pt x="8453" y="5153"/>
                  </a:lnTo>
                  <a:lnTo>
                    <a:pt x="8447" y="5176"/>
                  </a:lnTo>
                  <a:lnTo>
                    <a:pt x="8346" y="5653"/>
                  </a:lnTo>
                  <a:lnTo>
                    <a:pt x="8340" y="5674"/>
                  </a:lnTo>
                  <a:lnTo>
                    <a:pt x="8335" y="5694"/>
                  </a:lnTo>
                  <a:lnTo>
                    <a:pt x="8328" y="5715"/>
                  </a:lnTo>
                  <a:lnTo>
                    <a:pt x="8320" y="5732"/>
                  </a:lnTo>
                  <a:lnTo>
                    <a:pt x="8311" y="5749"/>
                  </a:lnTo>
                  <a:lnTo>
                    <a:pt x="8302" y="5766"/>
                  </a:lnTo>
                  <a:lnTo>
                    <a:pt x="8293" y="5781"/>
                  </a:lnTo>
                  <a:lnTo>
                    <a:pt x="8283" y="5794"/>
                  </a:lnTo>
                  <a:lnTo>
                    <a:pt x="8272" y="5807"/>
                  </a:lnTo>
                  <a:lnTo>
                    <a:pt x="8261" y="5819"/>
                  </a:lnTo>
                  <a:lnTo>
                    <a:pt x="8248" y="5831"/>
                  </a:lnTo>
                  <a:lnTo>
                    <a:pt x="8236" y="5841"/>
                  </a:lnTo>
                  <a:lnTo>
                    <a:pt x="8224" y="5850"/>
                  </a:lnTo>
                  <a:lnTo>
                    <a:pt x="8211" y="5858"/>
                  </a:lnTo>
                  <a:lnTo>
                    <a:pt x="8197" y="5866"/>
                  </a:lnTo>
                  <a:lnTo>
                    <a:pt x="8184" y="5873"/>
                  </a:lnTo>
                  <a:lnTo>
                    <a:pt x="8170" y="5879"/>
                  </a:lnTo>
                  <a:lnTo>
                    <a:pt x="8157" y="5886"/>
                  </a:lnTo>
                  <a:lnTo>
                    <a:pt x="8142" y="5891"/>
                  </a:lnTo>
                  <a:lnTo>
                    <a:pt x="8128" y="5895"/>
                  </a:lnTo>
                  <a:lnTo>
                    <a:pt x="8100" y="5902"/>
                  </a:lnTo>
                  <a:lnTo>
                    <a:pt x="8071" y="5908"/>
                  </a:lnTo>
                  <a:lnTo>
                    <a:pt x="8044" y="5911"/>
                  </a:lnTo>
                  <a:lnTo>
                    <a:pt x="8016" y="5914"/>
                  </a:lnTo>
                  <a:lnTo>
                    <a:pt x="7991" y="5915"/>
                  </a:lnTo>
                  <a:lnTo>
                    <a:pt x="7966" y="5915"/>
                  </a:lnTo>
                  <a:lnTo>
                    <a:pt x="7948" y="5915"/>
                  </a:lnTo>
                  <a:lnTo>
                    <a:pt x="7929" y="5914"/>
                  </a:lnTo>
                  <a:lnTo>
                    <a:pt x="7907" y="5913"/>
                  </a:lnTo>
                  <a:lnTo>
                    <a:pt x="7886" y="5910"/>
                  </a:lnTo>
                  <a:lnTo>
                    <a:pt x="7864" y="5906"/>
                  </a:lnTo>
                  <a:lnTo>
                    <a:pt x="7842" y="5901"/>
                  </a:lnTo>
                  <a:lnTo>
                    <a:pt x="7831" y="5898"/>
                  </a:lnTo>
                  <a:lnTo>
                    <a:pt x="7821" y="5894"/>
                  </a:lnTo>
                  <a:lnTo>
                    <a:pt x="7811" y="5890"/>
                  </a:lnTo>
                  <a:lnTo>
                    <a:pt x="7800" y="5885"/>
                  </a:lnTo>
                  <a:lnTo>
                    <a:pt x="7790" y="5879"/>
                  </a:lnTo>
                  <a:lnTo>
                    <a:pt x="7781" y="5873"/>
                  </a:lnTo>
                  <a:lnTo>
                    <a:pt x="7773" y="5866"/>
                  </a:lnTo>
                  <a:lnTo>
                    <a:pt x="7765" y="5859"/>
                  </a:lnTo>
                  <a:lnTo>
                    <a:pt x="7757" y="5851"/>
                  </a:lnTo>
                  <a:lnTo>
                    <a:pt x="7749" y="5842"/>
                  </a:lnTo>
                  <a:lnTo>
                    <a:pt x="7743" y="5833"/>
                  </a:lnTo>
                  <a:lnTo>
                    <a:pt x="7737" y="5823"/>
                  </a:lnTo>
                  <a:lnTo>
                    <a:pt x="7733" y="5811"/>
                  </a:lnTo>
                  <a:lnTo>
                    <a:pt x="7729" y="5799"/>
                  </a:lnTo>
                  <a:lnTo>
                    <a:pt x="7726" y="5786"/>
                  </a:lnTo>
                  <a:lnTo>
                    <a:pt x="7723" y="5773"/>
                  </a:lnTo>
                  <a:lnTo>
                    <a:pt x="7722" y="5757"/>
                  </a:lnTo>
                  <a:lnTo>
                    <a:pt x="7722" y="5742"/>
                  </a:lnTo>
                  <a:lnTo>
                    <a:pt x="7723" y="5725"/>
                  </a:lnTo>
                  <a:lnTo>
                    <a:pt x="7725" y="5708"/>
                  </a:lnTo>
                  <a:lnTo>
                    <a:pt x="7907" y="5708"/>
                  </a:lnTo>
                  <a:lnTo>
                    <a:pt x="7907" y="5717"/>
                  </a:lnTo>
                  <a:lnTo>
                    <a:pt x="7907" y="5730"/>
                  </a:lnTo>
                  <a:lnTo>
                    <a:pt x="7908" y="5737"/>
                  </a:lnTo>
                  <a:lnTo>
                    <a:pt x="7910" y="5744"/>
                  </a:lnTo>
                  <a:lnTo>
                    <a:pt x="7913" y="5752"/>
                  </a:lnTo>
                  <a:lnTo>
                    <a:pt x="7916" y="5760"/>
                  </a:lnTo>
                  <a:lnTo>
                    <a:pt x="7922" y="5767"/>
                  </a:lnTo>
                  <a:lnTo>
                    <a:pt x="7928" y="5774"/>
                  </a:lnTo>
                  <a:lnTo>
                    <a:pt x="7935" y="5780"/>
                  </a:lnTo>
                  <a:lnTo>
                    <a:pt x="7944" y="5786"/>
                  </a:lnTo>
                  <a:lnTo>
                    <a:pt x="7955" y="5790"/>
                  </a:lnTo>
                  <a:lnTo>
                    <a:pt x="7968" y="5794"/>
                  </a:lnTo>
                  <a:lnTo>
                    <a:pt x="7984" y="5796"/>
                  </a:lnTo>
                  <a:lnTo>
                    <a:pt x="8001" y="5796"/>
                  </a:lnTo>
                  <a:lnTo>
                    <a:pt x="8012" y="5796"/>
                  </a:lnTo>
                  <a:lnTo>
                    <a:pt x="8022" y="5795"/>
                  </a:lnTo>
                  <a:lnTo>
                    <a:pt x="8033" y="5794"/>
                  </a:lnTo>
                  <a:lnTo>
                    <a:pt x="8043" y="5791"/>
                  </a:lnTo>
                  <a:lnTo>
                    <a:pt x="8053" y="5789"/>
                  </a:lnTo>
                  <a:lnTo>
                    <a:pt x="8063" y="5785"/>
                  </a:lnTo>
                  <a:lnTo>
                    <a:pt x="8072" y="5781"/>
                  </a:lnTo>
                  <a:lnTo>
                    <a:pt x="8081" y="5776"/>
                  </a:lnTo>
                  <a:lnTo>
                    <a:pt x="8091" y="5771"/>
                  </a:lnTo>
                  <a:lnTo>
                    <a:pt x="8099" y="5764"/>
                  </a:lnTo>
                  <a:lnTo>
                    <a:pt x="8107" y="5757"/>
                  </a:lnTo>
                  <a:lnTo>
                    <a:pt x="8114" y="5749"/>
                  </a:lnTo>
                  <a:lnTo>
                    <a:pt x="8121" y="5741"/>
                  </a:lnTo>
                  <a:lnTo>
                    <a:pt x="8127" y="5732"/>
                  </a:lnTo>
                  <a:lnTo>
                    <a:pt x="8132" y="5723"/>
                  </a:lnTo>
                  <a:lnTo>
                    <a:pt x="8137" y="5712"/>
                  </a:lnTo>
                  <a:lnTo>
                    <a:pt x="8142" y="5701"/>
                  </a:lnTo>
                  <a:lnTo>
                    <a:pt x="8148" y="5689"/>
                  </a:lnTo>
                  <a:lnTo>
                    <a:pt x="8152" y="5676"/>
                  </a:lnTo>
                  <a:lnTo>
                    <a:pt x="8156" y="5661"/>
                  </a:lnTo>
                  <a:lnTo>
                    <a:pt x="8161" y="5643"/>
                  </a:lnTo>
                  <a:lnTo>
                    <a:pt x="8166" y="5620"/>
                  </a:lnTo>
                  <a:lnTo>
                    <a:pt x="8172" y="5593"/>
                  </a:lnTo>
                  <a:lnTo>
                    <a:pt x="8180" y="5559"/>
                  </a:lnTo>
                  <a:lnTo>
                    <a:pt x="8166" y="5574"/>
                  </a:lnTo>
                  <a:lnTo>
                    <a:pt x="8152" y="5586"/>
                  </a:lnTo>
                  <a:lnTo>
                    <a:pt x="8137" y="5597"/>
                  </a:lnTo>
                  <a:lnTo>
                    <a:pt x="8124" y="5606"/>
                  </a:lnTo>
                  <a:lnTo>
                    <a:pt x="8110" y="5614"/>
                  </a:lnTo>
                  <a:lnTo>
                    <a:pt x="8097" y="5622"/>
                  </a:lnTo>
                  <a:lnTo>
                    <a:pt x="8084" y="5628"/>
                  </a:lnTo>
                  <a:lnTo>
                    <a:pt x="8071" y="5634"/>
                  </a:lnTo>
                  <a:lnTo>
                    <a:pt x="8059" y="5638"/>
                  </a:lnTo>
                  <a:lnTo>
                    <a:pt x="8047" y="5641"/>
                  </a:lnTo>
                  <a:lnTo>
                    <a:pt x="8036" y="5644"/>
                  </a:lnTo>
                  <a:lnTo>
                    <a:pt x="8025" y="5645"/>
                  </a:lnTo>
                  <a:lnTo>
                    <a:pt x="8005" y="5648"/>
                  </a:lnTo>
                  <a:lnTo>
                    <a:pt x="7987" y="5648"/>
                  </a:lnTo>
                  <a:lnTo>
                    <a:pt x="7969" y="5648"/>
                  </a:lnTo>
                  <a:lnTo>
                    <a:pt x="7953" y="5646"/>
                  </a:lnTo>
                  <a:lnTo>
                    <a:pt x="7938" y="5644"/>
                  </a:lnTo>
                  <a:lnTo>
                    <a:pt x="7923" y="5641"/>
                  </a:lnTo>
                  <a:lnTo>
                    <a:pt x="7908" y="5637"/>
                  </a:lnTo>
                  <a:lnTo>
                    <a:pt x="7895" y="5633"/>
                  </a:lnTo>
                  <a:lnTo>
                    <a:pt x="7883" y="5626"/>
                  </a:lnTo>
                  <a:lnTo>
                    <a:pt x="7871" y="5620"/>
                  </a:lnTo>
                  <a:lnTo>
                    <a:pt x="7859" y="5613"/>
                  </a:lnTo>
                  <a:lnTo>
                    <a:pt x="7849" y="5606"/>
                  </a:lnTo>
                  <a:lnTo>
                    <a:pt x="7839" y="5598"/>
                  </a:lnTo>
                  <a:lnTo>
                    <a:pt x="7831" y="5589"/>
                  </a:lnTo>
                  <a:lnTo>
                    <a:pt x="7822" y="5579"/>
                  </a:lnTo>
                  <a:lnTo>
                    <a:pt x="7815" y="5570"/>
                  </a:lnTo>
                  <a:lnTo>
                    <a:pt x="7808" y="5558"/>
                  </a:lnTo>
                  <a:lnTo>
                    <a:pt x="7801" y="5547"/>
                  </a:lnTo>
                  <a:lnTo>
                    <a:pt x="7795" y="5536"/>
                  </a:lnTo>
                  <a:lnTo>
                    <a:pt x="7790" y="5524"/>
                  </a:lnTo>
                  <a:lnTo>
                    <a:pt x="7786" y="5512"/>
                  </a:lnTo>
                  <a:lnTo>
                    <a:pt x="7782" y="5499"/>
                  </a:lnTo>
                  <a:lnTo>
                    <a:pt x="7779" y="5486"/>
                  </a:lnTo>
                  <a:lnTo>
                    <a:pt x="7776" y="5473"/>
                  </a:lnTo>
                  <a:lnTo>
                    <a:pt x="7774" y="5459"/>
                  </a:lnTo>
                  <a:lnTo>
                    <a:pt x="7773" y="5446"/>
                  </a:lnTo>
                  <a:lnTo>
                    <a:pt x="7772" y="5431"/>
                  </a:lnTo>
                  <a:lnTo>
                    <a:pt x="7772" y="5417"/>
                  </a:lnTo>
                  <a:lnTo>
                    <a:pt x="7772" y="5403"/>
                  </a:lnTo>
                  <a:lnTo>
                    <a:pt x="7773" y="5388"/>
                  </a:lnTo>
                  <a:lnTo>
                    <a:pt x="7774" y="5373"/>
                  </a:lnTo>
                  <a:lnTo>
                    <a:pt x="7776" y="5358"/>
                  </a:lnTo>
                  <a:lnTo>
                    <a:pt x="7778" y="5344"/>
                  </a:lnTo>
                  <a:lnTo>
                    <a:pt x="7781" y="5329"/>
                  </a:lnTo>
                  <a:lnTo>
                    <a:pt x="7784" y="5313"/>
                  </a:lnTo>
                  <a:lnTo>
                    <a:pt x="7788" y="5298"/>
                  </a:lnTo>
                  <a:lnTo>
                    <a:pt x="7793" y="5283"/>
                  </a:lnTo>
                  <a:lnTo>
                    <a:pt x="7798" y="5269"/>
                  </a:lnTo>
                  <a:lnTo>
                    <a:pt x="7803" y="5253"/>
                  </a:lnTo>
                  <a:lnTo>
                    <a:pt x="7810" y="5239"/>
                  </a:lnTo>
                  <a:lnTo>
                    <a:pt x="7816" y="5224"/>
                  </a:lnTo>
                  <a:lnTo>
                    <a:pt x="7823" y="5210"/>
                  </a:lnTo>
                  <a:lnTo>
                    <a:pt x="7831" y="5197"/>
                  </a:lnTo>
                  <a:lnTo>
                    <a:pt x="7839" y="5182"/>
                  </a:lnTo>
                  <a:lnTo>
                    <a:pt x="7847" y="5169"/>
                  </a:lnTo>
                  <a:lnTo>
                    <a:pt x="7856" y="5156"/>
                  </a:lnTo>
                  <a:lnTo>
                    <a:pt x="7866" y="5144"/>
                  </a:lnTo>
                  <a:lnTo>
                    <a:pt x="7876" y="5132"/>
                  </a:lnTo>
                  <a:lnTo>
                    <a:pt x="7886" y="5119"/>
                  </a:lnTo>
                  <a:lnTo>
                    <a:pt x="7896" y="5108"/>
                  </a:lnTo>
                  <a:lnTo>
                    <a:pt x="7907" y="5097"/>
                  </a:lnTo>
                  <a:lnTo>
                    <a:pt x="7920" y="5087"/>
                  </a:lnTo>
                  <a:lnTo>
                    <a:pt x="7932" y="5077"/>
                  </a:lnTo>
                  <a:lnTo>
                    <a:pt x="7944" y="5068"/>
                  </a:lnTo>
                  <a:lnTo>
                    <a:pt x="7957" y="5059"/>
                  </a:lnTo>
                  <a:lnTo>
                    <a:pt x="7970" y="5051"/>
                  </a:lnTo>
                  <a:lnTo>
                    <a:pt x="7984" y="5043"/>
                  </a:lnTo>
                  <a:lnTo>
                    <a:pt x="7998" y="5037"/>
                  </a:lnTo>
                  <a:lnTo>
                    <a:pt x="8013" y="5031"/>
                  </a:lnTo>
                  <a:lnTo>
                    <a:pt x="8028" y="5025"/>
                  </a:lnTo>
                  <a:lnTo>
                    <a:pt x="8044" y="5021"/>
                  </a:lnTo>
                  <a:lnTo>
                    <a:pt x="8059" y="5017"/>
                  </a:lnTo>
                  <a:lnTo>
                    <a:pt x="8075" y="5014"/>
                  </a:lnTo>
                  <a:lnTo>
                    <a:pt x="8092" y="5012"/>
                  </a:lnTo>
                  <a:lnTo>
                    <a:pt x="8109" y="5011"/>
                  </a:lnTo>
                  <a:lnTo>
                    <a:pt x="8126" y="5010"/>
                  </a:lnTo>
                  <a:lnTo>
                    <a:pt x="8148" y="5011"/>
                  </a:lnTo>
                  <a:lnTo>
                    <a:pt x="8167" y="5013"/>
                  </a:lnTo>
                  <a:lnTo>
                    <a:pt x="8184" y="5016"/>
                  </a:lnTo>
                  <a:lnTo>
                    <a:pt x="8199" y="5020"/>
                  </a:lnTo>
                  <a:lnTo>
                    <a:pt x="8213" y="5026"/>
                  </a:lnTo>
                  <a:lnTo>
                    <a:pt x="8225" y="5032"/>
                  </a:lnTo>
                  <a:lnTo>
                    <a:pt x="8236" y="5038"/>
                  </a:lnTo>
                  <a:lnTo>
                    <a:pt x="8246" y="5045"/>
                  </a:lnTo>
                  <a:lnTo>
                    <a:pt x="8254" y="5053"/>
                  </a:lnTo>
                  <a:lnTo>
                    <a:pt x="8262" y="5060"/>
                  </a:lnTo>
                  <a:lnTo>
                    <a:pt x="8268" y="5069"/>
                  </a:lnTo>
                  <a:lnTo>
                    <a:pt x="8273" y="5076"/>
                  </a:lnTo>
                  <a:lnTo>
                    <a:pt x="8281" y="5090"/>
                  </a:lnTo>
                  <a:lnTo>
                    <a:pt x="8287" y="5102"/>
                  </a:lnTo>
                  <a:lnTo>
                    <a:pt x="8312" y="5017"/>
                  </a:lnTo>
                  <a:lnTo>
                    <a:pt x="8491" y="5017"/>
                  </a:lnTo>
                  <a:close/>
                  <a:moveTo>
                    <a:pt x="8058" y="5519"/>
                  </a:moveTo>
                  <a:lnTo>
                    <a:pt x="8070" y="5518"/>
                  </a:lnTo>
                  <a:lnTo>
                    <a:pt x="8081" y="5517"/>
                  </a:lnTo>
                  <a:lnTo>
                    <a:pt x="8093" y="5515"/>
                  </a:lnTo>
                  <a:lnTo>
                    <a:pt x="8104" y="5512"/>
                  </a:lnTo>
                  <a:lnTo>
                    <a:pt x="8113" y="5508"/>
                  </a:lnTo>
                  <a:lnTo>
                    <a:pt x="8123" y="5503"/>
                  </a:lnTo>
                  <a:lnTo>
                    <a:pt x="8132" y="5498"/>
                  </a:lnTo>
                  <a:lnTo>
                    <a:pt x="8140" y="5493"/>
                  </a:lnTo>
                  <a:lnTo>
                    <a:pt x="8149" y="5487"/>
                  </a:lnTo>
                  <a:lnTo>
                    <a:pt x="8156" y="5481"/>
                  </a:lnTo>
                  <a:lnTo>
                    <a:pt x="8163" y="5474"/>
                  </a:lnTo>
                  <a:lnTo>
                    <a:pt x="8170" y="5468"/>
                  </a:lnTo>
                  <a:lnTo>
                    <a:pt x="8182" y="5453"/>
                  </a:lnTo>
                  <a:lnTo>
                    <a:pt x="8192" y="5436"/>
                  </a:lnTo>
                  <a:lnTo>
                    <a:pt x="8202" y="5421"/>
                  </a:lnTo>
                  <a:lnTo>
                    <a:pt x="8209" y="5405"/>
                  </a:lnTo>
                  <a:lnTo>
                    <a:pt x="8215" y="5390"/>
                  </a:lnTo>
                  <a:lnTo>
                    <a:pt x="8220" y="5374"/>
                  </a:lnTo>
                  <a:lnTo>
                    <a:pt x="8227" y="5350"/>
                  </a:lnTo>
                  <a:lnTo>
                    <a:pt x="8231" y="5335"/>
                  </a:lnTo>
                  <a:lnTo>
                    <a:pt x="8236" y="5304"/>
                  </a:lnTo>
                  <a:lnTo>
                    <a:pt x="8239" y="5272"/>
                  </a:lnTo>
                  <a:lnTo>
                    <a:pt x="8240" y="5256"/>
                  </a:lnTo>
                  <a:lnTo>
                    <a:pt x="8239" y="5239"/>
                  </a:lnTo>
                  <a:lnTo>
                    <a:pt x="8238" y="5223"/>
                  </a:lnTo>
                  <a:lnTo>
                    <a:pt x="8235" y="5208"/>
                  </a:lnTo>
                  <a:lnTo>
                    <a:pt x="8231" y="5194"/>
                  </a:lnTo>
                  <a:lnTo>
                    <a:pt x="8225" y="5179"/>
                  </a:lnTo>
                  <a:lnTo>
                    <a:pt x="8222" y="5173"/>
                  </a:lnTo>
                  <a:lnTo>
                    <a:pt x="8217" y="5167"/>
                  </a:lnTo>
                  <a:lnTo>
                    <a:pt x="8213" y="5162"/>
                  </a:lnTo>
                  <a:lnTo>
                    <a:pt x="8208" y="5157"/>
                  </a:lnTo>
                  <a:lnTo>
                    <a:pt x="8202" y="5153"/>
                  </a:lnTo>
                  <a:lnTo>
                    <a:pt x="8195" y="5149"/>
                  </a:lnTo>
                  <a:lnTo>
                    <a:pt x="8188" y="5145"/>
                  </a:lnTo>
                  <a:lnTo>
                    <a:pt x="8180" y="5142"/>
                  </a:lnTo>
                  <a:lnTo>
                    <a:pt x="8172" y="5140"/>
                  </a:lnTo>
                  <a:lnTo>
                    <a:pt x="8163" y="5138"/>
                  </a:lnTo>
                  <a:lnTo>
                    <a:pt x="8154" y="5137"/>
                  </a:lnTo>
                  <a:lnTo>
                    <a:pt x="8142" y="5137"/>
                  </a:lnTo>
                  <a:lnTo>
                    <a:pt x="8129" y="5138"/>
                  </a:lnTo>
                  <a:lnTo>
                    <a:pt x="8116" y="5139"/>
                  </a:lnTo>
                  <a:lnTo>
                    <a:pt x="8103" y="5143"/>
                  </a:lnTo>
                  <a:lnTo>
                    <a:pt x="8090" y="5147"/>
                  </a:lnTo>
                  <a:lnTo>
                    <a:pt x="8077" y="5153"/>
                  </a:lnTo>
                  <a:lnTo>
                    <a:pt x="8065" y="5161"/>
                  </a:lnTo>
                  <a:lnTo>
                    <a:pt x="8053" y="5170"/>
                  </a:lnTo>
                  <a:lnTo>
                    <a:pt x="8041" y="5181"/>
                  </a:lnTo>
                  <a:lnTo>
                    <a:pt x="8029" y="5194"/>
                  </a:lnTo>
                  <a:lnTo>
                    <a:pt x="8019" y="5208"/>
                  </a:lnTo>
                  <a:lnTo>
                    <a:pt x="8009" y="5223"/>
                  </a:lnTo>
                  <a:lnTo>
                    <a:pt x="8000" y="5240"/>
                  </a:lnTo>
                  <a:lnTo>
                    <a:pt x="7992" y="5260"/>
                  </a:lnTo>
                  <a:lnTo>
                    <a:pt x="7984" y="5281"/>
                  </a:lnTo>
                  <a:lnTo>
                    <a:pt x="7977" y="5304"/>
                  </a:lnTo>
                  <a:lnTo>
                    <a:pt x="7970" y="5329"/>
                  </a:lnTo>
                  <a:lnTo>
                    <a:pt x="7967" y="5347"/>
                  </a:lnTo>
                  <a:lnTo>
                    <a:pt x="7963" y="5372"/>
                  </a:lnTo>
                  <a:lnTo>
                    <a:pt x="7962" y="5388"/>
                  </a:lnTo>
                  <a:lnTo>
                    <a:pt x="7962" y="5404"/>
                  </a:lnTo>
                  <a:lnTo>
                    <a:pt x="7962" y="5420"/>
                  </a:lnTo>
                  <a:lnTo>
                    <a:pt x="7964" y="5436"/>
                  </a:lnTo>
                  <a:lnTo>
                    <a:pt x="7967" y="5452"/>
                  </a:lnTo>
                  <a:lnTo>
                    <a:pt x="7972" y="5467"/>
                  </a:lnTo>
                  <a:lnTo>
                    <a:pt x="7976" y="5474"/>
                  </a:lnTo>
                  <a:lnTo>
                    <a:pt x="7980" y="5481"/>
                  </a:lnTo>
                  <a:lnTo>
                    <a:pt x="7985" y="5487"/>
                  </a:lnTo>
                  <a:lnTo>
                    <a:pt x="7990" y="5493"/>
                  </a:lnTo>
                  <a:lnTo>
                    <a:pt x="7995" y="5498"/>
                  </a:lnTo>
                  <a:lnTo>
                    <a:pt x="8002" y="5503"/>
                  </a:lnTo>
                  <a:lnTo>
                    <a:pt x="8009" y="5508"/>
                  </a:lnTo>
                  <a:lnTo>
                    <a:pt x="8017" y="5512"/>
                  </a:lnTo>
                  <a:lnTo>
                    <a:pt x="8026" y="5515"/>
                  </a:lnTo>
                  <a:lnTo>
                    <a:pt x="8036" y="5517"/>
                  </a:lnTo>
                  <a:lnTo>
                    <a:pt x="8046" y="5518"/>
                  </a:lnTo>
                  <a:lnTo>
                    <a:pt x="8058" y="5519"/>
                  </a:lnTo>
                  <a:close/>
                  <a:moveTo>
                    <a:pt x="8693" y="4736"/>
                  </a:moveTo>
                  <a:lnTo>
                    <a:pt x="8882" y="4736"/>
                  </a:lnTo>
                  <a:lnTo>
                    <a:pt x="8805" y="5102"/>
                  </a:lnTo>
                  <a:lnTo>
                    <a:pt x="8817" y="5089"/>
                  </a:lnTo>
                  <a:lnTo>
                    <a:pt x="8833" y="5074"/>
                  </a:lnTo>
                  <a:lnTo>
                    <a:pt x="8842" y="5065"/>
                  </a:lnTo>
                  <a:lnTo>
                    <a:pt x="8852" y="5057"/>
                  </a:lnTo>
                  <a:lnTo>
                    <a:pt x="8863" y="5049"/>
                  </a:lnTo>
                  <a:lnTo>
                    <a:pt x="8875" y="5041"/>
                  </a:lnTo>
                  <a:lnTo>
                    <a:pt x="8889" y="5034"/>
                  </a:lnTo>
                  <a:lnTo>
                    <a:pt x="8903" y="5027"/>
                  </a:lnTo>
                  <a:lnTo>
                    <a:pt x="8918" y="5021"/>
                  </a:lnTo>
                  <a:lnTo>
                    <a:pt x="8935" y="5015"/>
                  </a:lnTo>
                  <a:lnTo>
                    <a:pt x="8953" y="5011"/>
                  </a:lnTo>
                  <a:lnTo>
                    <a:pt x="8971" y="5008"/>
                  </a:lnTo>
                  <a:lnTo>
                    <a:pt x="8992" y="5005"/>
                  </a:lnTo>
                  <a:lnTo>
                    <a:pt x="9014" y="5005"/>
                  </a:lnTo>
                  <a:lnTo>
                    <a:pt x="9031" y="5005"/>
                  </a:lnTo>
                  <a:lnTo>
                    <a:pt x="9048" y="5007"/>
                  </a:lnTo>
                  <a:lnTo>
                    <a:pt x="9063" y="5009"/>
                  </a:lnTo>
                  <a:lnTo>
                    <a:pt x="9077" y="5013"/>
                  </a:lnTo>
                  <a:lnTo>
                    <a:pt x="9090" y="5017"/>
                  </a:lnTo>
                  <a:lnTo>
                    <a:pt x="9104" y="5022"/>
                  </a:lnTo>
                  <a:lnTo>
                    <a:pt x="9115" y="5027"/>
                  </a:lnTo>
                  <a:lnTo>
                    <a:pt x="9126" y="5033"/>
                  </a:lnTo>
                  <a:lnTo>
                    <a:pt x="9136" y="5040"/>
                  </a:lnTo>
                  <a:lnTo>
                    <a:pt x="9145" y="5047"/>
                  </a:lnTo>
                  <a:lnTo>
                    <a:pt x="9153" y="5054"/>
                  </a:lnTo>
                  <a:lnTo>
                    <a:pt x="9161" y="5061"/>
                  </a:lnTo>
                  <a:lnTo>
                    <a:pt x="9168" y="5070"/>
                  </a:lnTo>
                  <a:lnTo>
                    <a:pt x="9174" y="5077"/>
                  </a:lnTo>
                  <a:lnTo>
                    <a:pt x="9179" y="5085"/>
                  </a:lnTo>
                  <a:lnTo>
                    <a:pt x="9183" y="5093"/>
                  </a:lnTo>
                  <a:lnTo>
                    <a:pt x="9189" y="5105"/>
                  </a:lnTo>
                  <a:lnTo>
                    <a:pt x="9193" y="5120"/>
                  </a:lnTo>
                  <a:lnTo>
                    <a:pt x="9196" y="5139"/>
                  </a:lnTo>
                  <a:lnTo>
                    <a:pt x="9198" y="5159"/>
                  </a:lnTo>
                  <a:lnTo>
                    <a:pt x="9198" y="5182"/>
                  </a:lnTo>
                  <a:lnTo>
                    <a:pt x="9197" y="5208"/>
                  </a:lnTo>
                  <a:lnTo>
                    <a:pt x="9193" y="5236"/>
                  </a:lnTo>
                  <a:lnTo>
                    <a:pt x="9188" y="5267"/>
                  </a:lnTo>
                  <a:lnTo>
                    <a:pt x="9104" y="5660"/>
                  </a:lnTo>
                  <a:lnTo>
                    <a:pt x="8915" y="5660"/>
                  </a:lnTo>
                  <a:lnTo>
                    <a:pt x="8998" y="5273"/>
                  </a:lnTo>
                  <a:lnTo>
                    <a:pt x="9001" y="5257"/>
                  </a:lnTo>
                  <a:lnTo>
                    <a:pt x="9004" y="5235"/>
                  </a:lnTo>
                  <a:lnTo>
                    <a:pt x="9005" y="5224"/>
                  </a:lnTo>
                  <a:lnTo>
                    <a:pt x="9005" y="5213"/>
                  </a:lnTo>
                  <a:lnTo>
                    <a:pt x="9005" y="5201"/>
                  </a:lnTo>
                  <a:lnTo>
                    <a:pt x="9003" y="5188"/>
                  </a:lnTo>
                  <a:lnTo>
                    <a:pt x="9000" y="5177"/>
                  </a:lnTo>
                  <a:lnTo>
                    <a:pt x="8995" y="5167"/>
                  </a:lnTo>
                  <a:lnTo>
                    <a:pt x="8992" y="5162"/>
                  </a:lnTo>
                  <a:lnTo>
                    <a:pt x="8988" y="5158"/>
                  </a:lnTo>
                  <a:lnTo>
                    <a:pt x="8984" y="5153"/>
                  </a:lnTo>
                  <a:lnTo>
                    <a:pt x="8979" y="5149"/>
                  </a:lnTo>
                  <a:lnTo>
                    <a:pt x="8974" y="5146"/>
                  </a:lnTo>
                  <a:lnTo>
                    <a:pt x="8969" y="5142"/>
                  </a:lnTo>
                  <a:lnTo>
                    <a:pt x="8963" y="5139"/>
                  </a:lnTo>
                  <a:lnTo>
                    <a:pt x="8956" y="5137"/>
                  </a:lnTo>
                  <a:lnTo>
                    <a:pt x="8949" y="5135"/>
                  </a:lnTo>
                  <a:lnTo>
                    <a:pt x="8941" y="5134"/>
                  </a:lnTo>
                  <a:lnTo>
                    <a:pt x="8931" y="5133"/>
                  </a:lnTo>
                  <a:lnTo>
                    <a:pt x="8922" y="5133"/>
                  </a:lnTo>
                  <a:lnTo>
                    <a:pt x="8911" y="5133"/>
                  </a:lnTo>
                  <a:lnTo>
                    <a:pt x="8901" y="5134"/>
                  </a:lnTo>
                  <a:lnTo>
                    <a:pt x="8890" y="5136"/>
                  </a:lnTo>
                  <a:lnTo>
                    <a:pt x="8879" y="5139"/>
                  </a:lnTo>
                  <a:lnTo>
                    <a:pt x="8867" y="5143"/>
                  </a:lnTo>
                  <a:lnTo>
                    <a:pt x="8856" y="5148"/>
                  </a:lnTo>
                  <a:lnTo>
                    <a:pt x="8845" y="5153"/>
                  </a:lnTo>
                  <a:lnTo>
                    <a:pt x="8834" y="5160"/>
                  </a:lnTo>
                  <a:lnTo>
                    <a:pt x="8824" y="5169"/>
                  </a:lnTo>
                  <a:lnTo>
                    <a:pt x="8813" y="5178"/>
                  </a:lnTo>
                  <a:lnTo>
                    <a:pt x="8804" y="5189"/>
                  </a:lnTo>
                  <a:lnTo>
                    <a:pt x="8796" y="5202"/>
                  </a:lnTo>
                  <a:lnTo>
                    <a:pt x="8788" y="5215"/>
                  </a:lnTo>
                  <a:lnTo>
                    <a:pt x="8782" y="5230"/>
                  </a:lnTo>
                  <a:lnTo>
                    <a:pt x="8776" y="5246"/>
                  </a:lnTo>
                  <a:lnTo>
                    <a:pt x="8772" y="5265"/>
                  </a:lnTo>
                  <a:lnTo>
                    <a:pt x="8688" y="5660"/>
                  </a:lnTo>
                  <a:lnTo>
                    <a:pt x="8497" y="5660"/>
                  </a:lnTo>
                  <a:lnTo>
                    <a:pt x="8693" y="4736"/>
                  </a:lnTo>
                  <a:close/>
                  <a:moveTo>
                    <a:pt x="413" y="5242"/>
                  </a:moveTo>
                  <a:lnTo>
                    <a:pt x="414" y="5231"/>
                  </a:lnTo>
                  <a:lnTo>
                    <a:pt x="415" y="5214"/>
                  </a:lnTo>
                  <a:lnTo>
                    <a:pt x="415" y="5205"/>
                  </a:lnTo>
                  <a:lnTo>
                    <a:pt x="415" y="5195"/>
                  </a:lnTo>
                  <a:lnTo>
                    <a:pt x="414" y="5184"/>
                  </a:lnTo>
                  <a:lnTo>
                    <a:pt x="413" y="5174"/>
                  </a:lnTo>
                  <a:lnTo>
                    <a:pt x="410" y="5164"/>
                  </a:lnTo>
                  <a:lnTo>
                    <a:pt x="407" y="5155"/>
                  </a:lnTo>
                  <a:lnTo>
                    <a:pt x="402" y="5147"/>
                  </a:lnTo>
                  <a:lnTo>
                    <a:pt x="396" y="5139"/>
                  </a:lnTo>
                  <a:lnTo>
                    <a:pt x="392" y="5136"/>
                  </a:lnTo>
                  <a:lnTo>
                    <a:pt x="389" y="5133"/>
                  </a:lnTo>
                  <a:lnTo>
                    <a:pt x="384" y="5130"/>
                  </a:lnTo>
                  <a:lnTo>
                    <a:pt x="380" y="5127"/>
                  </a:lnTo>
                  <a:lnTo>
                    <a:pt x="374" y="5125"/>
                  </a:lnTo>
                  <a:lnTo>
                    <a:pt x="369" y="5124"/>
                  </a:lnTo>
                  <a:lnTo>
                    <a:pt x="362" y="5123"/>
                  </a:lnTo>
                  <a:lnTo>
                    <a:pt x="355" y="5123"/>
                  </a:lnTo>
                  <a:lnTo>
                    <a:pt x="347" y="5123"/>
                  </a:lnTo>
                  <a:lnTo>
                    <a:pt x="339" y="5124"/>
                  </a:lnTo>
                  <a:lnTo>
                    <a:pt x="332" y="5126"/>
                  </a:lnTo>
                  <a:lnTo>
                    <a:pt x="325" y="5130"/>
                  </a:lnTo>
                  <a:lnTo>
                    <a:pt x="318" y="5133"/>
                  </a:lnTo>
                  <a:lnTo>
                    <a:pt x="311" y="5137"/>
                  </a:lnTo>
                  <a:lnTo>
                    <a:pt x="303" y="5141"/>
                  </a:lnTo>
                  <a:lnTo>
                    <a:pt x="297" y="5146"/>
                  </a:lnTo>
                  <a:lnTo>
                    <a:pt x="286" y="5157"/>
                  </a:lnTo>
                  <a:lnTo>
                    <a:pt x="275" y="5170"/>
                  </a:lnTo>
                  <a:lnTo>
                    <a:pt x="265" y="5184"/>
                  </a:lnTo>
                  <a:lnTo>
                    <a:pt x="256" y="5200"/>
                  </a:lnTo>
                  <a:lnTo>
                    <a:pt x="247" y="5216"/>
                  </a:lnTo>
                  <a:lnTo>
                    <a:pt x="240" y="5233"/>
                  </a:lnTo>
                  <a:lnTo>
                    <a:pt x="234" y="5250"/>
                  </a:lnTo>
                  <a:lnTo>
                    <a:pt x="228" y="5268"/>
                  </a:lnTo>
                  <a:lnTo>
                    <a:pt x="219" y="5300"/>
                  </a:lnTo>
                  <a:lnTo>
                    <a:pt x="212" y="5329"/>
                  </a:lnTo>
                  <a:lnTo>
                    <a:pt x="209" y="5346"/>
                  </a:lnTo>
                  <a:lnTo>
                    <a:pt x="205" y="5369"/>
                  </a:lnTo>
                  <a:lnTo>
                    <a:pt x="201" y="5396"/>
                  </a:lnTo>
                  <a:lnTo>
                    <a:pt x="199" y="5425"/>
                  </a:lnTo>
                  <a:lnTo>
                    <a:pt x="199" y="5439"/>
                  </a:lnTo>
                  <a:lnTo>
                    <a:pt x="199" y="5455"/>
                  </a:lnTo>
                  <a:lnTo>
                    <a:pt x="200" y="5469"/>
                  </a:lnTo>
                  <a:lnTo>
                    <a:pt x="201" y="5482"/>
                  </a:lnTo>
                  <a:lnTo>
                    <a:pt x="204" y="5495"/>
                  </a:lnTo>
                  <a:lnTo>
                    <a:pt x="207" y="5508"/>
                  </a:lnTo>
                  <a:lnTo>
                    <a:pt x="212" y="5519"/>
                  </a:lnTo>
                  <a:lnTo>
                    <a:pt x="217" y="5529"/>
                  </a:lnTo>
                  <a:lnTo>
                    <a:pt x="222" y="5535"/>
                  </a:lnTo>
                  <a:lnTo>
                    <a:pt x="228" y="5540"/>
                  </a:lnTo>
                  <a:lnTo>
                    <a:pt x="234" y="5544"/>
                  </a:lnTo>
                  <a:lnTo>
                    <a:pt x="240" y="5547"/>
                  </a:lnTo>
                  <a:lnTo>
                    <a:pt x="246" y="5548"/>
                  </a:lnTo>
                  <a:lnTo>
                    <a:pt x="251" y="5549"/>
                  </a:lnTo>
                  <a:lnTo>
                    <a:pt x="258" y="5550"/>
                  </a:lnTo>
                  <a:lnTo>
                    <a:pt x="263" y="5550"/>
                  </a:lnTo>
                  <a:lnTo>
                    <a:pt x="272" y="5550"/>
                  </a:lnTo>
                  <a:lnTo>
                    <a:pt x="285" y="5547"/>
                  </a:lnTo>
                  <a:lnTo>
                    <a:pt x="292" y="5544"/>
                  </a:lnTo>
                  <a:lnTo>
                    <a:pt x="299" y="5541"/>
                  </a:lnTo>
                  <a:lnTo>
                    <a:pt x="307" y="5537"/>
                  </a:lnTo>
                  <a:lnTo>
                    <a:pt x="316" y="5531"/>
                  </a:lnTo>
                  <a:lnTo>
                    <a:pt x="324" y="5524"/>
                  </a:lnTo>
                  <a:lnTo>
                    <a:pt x="333" y="5516"/>
                  </a:lnTo>
                  <a:lnTo>
                    <a:pt x="341" y="5505"/>
                  </a:lnTo>
                  <a:lnTo>
                    <a:pt x="349" y="5493"/>
                  </a:lnTo>
                  <a:lnTo>
                    <a:pt x="357" y="5480"/>
                  </a:lnTo>
                  <a:lnTo>
                    <a:pt x="364" y="5464"/>
                  </a:lnTo>
                  <a:lnTo>
                    <a:pt x="372" y="5446"/>
                  </a:lnTo>
                  <a:lnTo>
                    <a:pt x="379" y="5425"/>
                  </a:lnTo>
                  <a:lnTo>
                    <a:pt x="564" y="5425"/>
                  </a:lnTo>
                  <a:lnTo>
                    <a:pt x="559" y="5446"/>
                  </a:lnTo>
                  <a:lnTo>
                    <a:pt x="552" y="5468"/>
                  </a:lnTo>
                  <a:lnTo>
                    <a:pt x="548" y="5479"/>
                  </a:lnTo>
                  <a:lnTo>
                    <a:pt x="543" y="5491"/>
                  </a:lnTo>
                  <a:lnTo>
                    <a:pt x="538" y="5503"/>
                  </a:lnTo>
                  <a:lnTo>
                    <a:pt x="531" y="5517"/>
                  </a:lnTo>
                  <a:lnTo>
                    <a:pt x="523" y="5529"/>
                  </a:lnTo>
                  <a:lnTo>
                    <a:pt x="515" y="5542"/>
                  </a:lnTo>
                  <a:lnTo>
                    <a:pt x="506" y="5554"/>
                  </a:lnTo>
                  <a:lnTo>
                    <a:pt x="496" y="5567"/>
                  </a:lnTo>
                  <a:lnTo>
                    <a:pt x="484" y="5580"/>
                  </a:lnTo>
                  <a:lnTo>
                    <a:pt x="470" y="5592"/>
                  </a:lnTo>
                  <a:lnTo>
                    <a:pt x="456" y="5604"/>
                  </a:lnTo>
                  <a:lnTo>
                    <a:pt x="441" y="5616"/>
                  </a:lnTo>
                  <a:lnTo>
                    <a:pt x="419" y="5630"/>
                  </a:lnTo>
                  <a:lnTo>
                    <a:pt x="398" y="5642"/>
                  </a:lnTo>
                  <a:lnTo>
                    <a:pt x="387" y="5648"/>
                  </a:lnTo>
                  <a:lnTo>
                    <a:pt x="376" y="5653"/>
                  </a:lnTo>
                  <a:lnTo>
                    <a:pt x="363" y="5657"/>
                  </a:lnTo>
                  <a:lnTo>
                    <a:pt x="351" y="5661"/>
                  </a:lnTo>
                  <a:lnTo>
                    <a:pt x="339" y="5664"/>
                  </a:lnTo>
                  <a:lnTo>
                    <a:pt x="327" y="5668"/>
                  </a:lnTo>
                  <a:lnTo>
                    <a:pt x="314" y="5670"/>
                  </a:lnTo>
                  <a:lnTo>
                    <a:pt x="300" y="5672"/>
                  </a:lnTo>
                  <a:lnTo>
                    <a:pt x="286" y="5674"/>
                  </a:lnTo>
                  <a:lnTo>
                    <a:pt x="272" y="5675"/>
                  </a:lnTo>
                  <a:lnTo>
                    <a:pt x="258" y="5676"/>
                  </a:lnTo>
                  <a:lnTo>
                    <a:pt x="243" y="5676"/>
                  </a:lnTo>
                  <a:lnTo>
                    <a:pt x="227" y="5676"/>
                  </a:lnTo>
                  <a:lnTo>
                    <a:pt x="211" y="5675"/>
                  </a:lnTo>
                  <a:lnTo>
                    <a:pt x="195" y="5674"/>
                  </a:lnTo>
                  <a:lnTo>
                    <a:pt x="181" y="5672"/>
                  </a:lnTo>
                  <a:lnTo>
                    <a:pt x="167" y="5670"/>
                  </a:lnTo>
                  <a:lnTo>
                    <a:pt x="153" y="5667"/>
                  </a:lnTo>
                  <a:lnTo>
                    <a:pt x="138" y="5663"/>
                  </a:lnTo>
                  <a:lnTo>
                    <a:pt x="125" y="5659"/>
                  </a:lnTo>
                  <a:lnTo>
                    <a:pt x="113" y="5653"/>
                  </a:lnTo>
                  <a:lnTo>
                    <a:pt x="101" y="5647"/>
                  </a:lnTo>
                  <a:lnTo>
                    <a:pt x="90" y="5640"/>
                  </a:lnTo>
                  <a:lnTo>
                    <a:pt x="78" y="5633"/>
                  </a:lnTo>
                  <a:lnTo>
                    <a:pt x="67" y="5623"/>
                  </a:lnTo>
                  <a:lnTo>
                    <a:pt x="57" y="5613"/>
                  </a:lnTo>
                  <a:lnTo>
                    <a:pt x="48" y="5602"/>
                  </a:lnTo>
                  <a:lnTo>
                    <a:pt x="40" y="5591"/>
                  </a:lnTo>
                  <a:lnTo>
                    <a:pt x="32" y="5578"/>
                  </a:lnTo>
                  <a:lnTo>
                    <a:pt x="25" y="5564"/>
                  </a:lnTo>
                  <a:lnTo>
                    <a:pt x="19" y="5551"/>
                  </a:lnTo>
                  <a:lnTo>
                    <a:pt x="14" y="5537"/>
                  </a:lnTo>
                  <a:lnTo>
                    <a:pt x="10" y="5523"/>
                  </a:lnTo>
                  <a:lnTo>
                    <a:pt x="6" y="5509"/>
                  </a:lnTo>
                  <a:lnTo>
                    <a:pt x="4" y="5493"/>
                  </a:lnTo>
                  <a:lnTo>
                    <a:pt x="2" y="5477"/>
                  </a:lnTo>
                  <a:lnTo>
                    <a:pt x="0" y="5461"/>
                  </a:lnTo>
                  <a:lnTo>
                    <a:pt x="0" y="5445"/>
                  </a:lnTo>
                  <a:lnTo>
                    <a:pt x="0" y="5427"/>
                  </a:lnTo>
                  <a:lnTo>
                    <a:pt x="1" y="5410"/>
                  </a:lnTo>
                  <a:lnTo>
                    <a:pt x="3" y="5392"/>
                  </a:lnTo>
                  <a:lnTo>
                    <a:pt x="5" y="5373"/>
                  </a:lnTo>
                  <a:lnTo>
                    <a:pt x="8" y="5355"/>
                  </a:lnTo>
                  <a:lnTo>
                    <a:pt x="12" y="5336"/>
                  </a:lnTo>
                  <a:lnTo>
                    <a:pt x="18" y="5309"/>
                  </a:lnTo>
                  <a:lnTo>
                    <a:pt x="26" y="5284"/>
                  </a:lnTo>
                  <a:lnTo>
                    <a:pt x="35" y="5260"/>
                  </a:lnTo>
                  <a:lnTo>
                    <a:pt x="43" y="5237"/>
                  </a:lnTo>
                  <a:lnTo>
                    <a:pt x="53" y="5216"/>
                  </a:lnTo>
                  <a:lnTo>
                    <a:pt x="63" y="5196"/>
                  </a:lnTo>
                  <a:lnTo>
                    <a:pt x="74" y="5177"/>
                  </a:lnTo>
                  <a:lnTo>
                    <a:pt x="86" y="5159"/>
                  </a:lnTo>
                  <a:lnTo>
                    <a:pt x="98" y="5143"/>
                  </a:lnTo>
                  <a:lnTo>
                    <a:pt x="110" y="5127"/>
                  </a:lnTo>
                  <a:lnTo>
                    <a:pt x="122" y="5113"/>
                  </a:lnTo>
                  <a:lnTo>
                    <a:pt x="135" y="5100"/>
                  </a:lnTo>
                  <a:lnTo>
                    <a:pt x="150" y="5089"/>
                  </a:lnTo>
                  <a:lnTo>
                    <a:pt x="163" y="5078"/>
                  </a:lnTo>
                  <a:lnTo>
                    <a:pt x="177" y="5068"/>
                  </a:lnTo>
                  <a:lnTo>
                    <a:pt x="190" y="5058"/>
                  </a:lnTo>
                  <a:lnTo>
                    <a:pt x="205" y="5049"/>
                  </a:lnTo>
                  <a:lnTo>
                    <a:pt x="219" y="5042"/>
                  </a:lnTo>
                  <a:lnTo>
                    <a:pt x="233" y="5035"/>
                  </a:lnTo>
                  <a:lnTo>
                    <a:pt x="246" y="5029"/>
                  </a:lnTo>
                  <a:lnTo>
                    <a:pt x="261" y="5024"/>
                  </a:lnTo>
                  <a:lnTo>
                    <a:pt x="274" y="5019"/>
                  </a:lnTo>
                  <a:lnTo>
                    <a:pt x="287" y="5016"/>
                  </a:lnTo>
                  <a:lnTo>
                    <a:pt x="300" y="5012"/>
                  </a:lnTo>
                  <a:lnTo>
                    <a:pt x="325" y="5007"/>
                  </a:lnTo>
                  <a:lnTo>
                    <a:pt x="348" y="5004"/>
                  </a:lnTo>
                  <a:lnTo>
                    <a:pt x="369" y="5001"/>
                  </a:lnTo>
                  <a:lnTo>
                    <a:pt x="386" y="5000"/>
                  </a:lnTo>
                  <a:lnTo>
                    <a:pt x="409" y="5001"/>
                  </a:lnTo>
                  <a:lnTo>
                    <a:pt x="432" y="5004"/>
                  </a:lnTo>
                  <a:lnTo>
                    <a:pt x="454" y="5008"/>
                  </a:lnTo>
                  <a:lnTo>
                    <a:pt x="475" y="5014"/>
                  </a:lnTo>
                  <a:lnTo>
                    <a:pt x="487" y="5018"/>
                  </a:lnTo>
                  <a:lnTo>
                    <a:pt x="497" y="5022"/>
                  </a:lnTo>
                  <a:lnTo>
                    <a:pt x="507" y="5026"/>
                  </a:lnTo>
                  <a:lnTo>
                    <a:pt x="516" y="5031"/>
                  </a:lnTo>
                  <a:lnTo>
                    <a:pt x="526" y="5036"/>
                  </a:lnTo>
                  <a:lnTo>
                    <a:pt x="534" y="5042"/>
                  </a:lnTo>
                  <a:lnTo>
                    <a:pt x="544" y="5049"/>
                  </a:lnTo>
                  <a:lnTo>
                    <a:pt x="552" y="5056"/>
                  </a:lnTo>
                  <a:lnTo>
                    <a:pt x="560" y="5063"/>
                  </a:lnTo>
                  <a:lnTo>
                    <a:pt x="567" y="5072"/>
                  </a:lnTo>
                  <a:lnTo>
                    <a:pt x="573" y="5080"/>
                  </a:lnTo>
                  <a:lnTo>
                    <a:pt x="580" y="5089"/>
                  </a:lnTo>
                  <a:lnTo>
                    <a:pt x="585" y="5099"/>
                  </a:lnTo>
                  <a:lnTo>
                    <a:pt x="590" y="5109"/>
                  </a:lnTo>
                  <a:lnTo>
                    <a:pt x="595" y="5119"/>
                  </a:lnTo>
                  <a:lnTo>
                    <a:pt x="599" y="5131"/>
                  </a:lnTo>
                  <a:lnTo>
                    <a:pt x="602" y="5143"/>
                  </a:lnTo>
                  <a:lnTo>
                    <a:pt x="604" y="5155"/>
                  </a:lnTo>
                  <a:lnTo>
                    <a:pt x="605" y="5168"/>
                  </a:lnTo>
                  <a:lnTo>
                    <a:pt x="606" y="5181"/>
                  </a:lnTo>
                  <a:lnTo>
                    <a:pt x="606" y="5196"/>
                  </a:lnTo>
                  <a:lnTo>
                    <a:pt x="605" y="5211"/>
                  </a:lnTo>
                  <a:lnTo>
                    <a:pt x="603" y="5226"/>
                  </a:lnTo>
                  <a:lnTo>
                    <a:pt x="600" y="5242"/>
                  </a:lnTo>
                  <a:lnTo>
                    <a:pt x="413" y="5242"/>
                  </a:lnTo>
                  <a:close/>
                  <a:moveTo>
                    <a:pt x="10049" y="5242"/>
                  </a:moveTo>
                  <a:lnTo>
                    <a:pt x="10050" y="5231"/>
                  </a:lnTo>
                  <a:lnTo>
                    <a:pt x="10051" y="5214"/>
                  </a:lnTo>
                  <a:lnTo>
                    <a:pt x="10051" y="5205"/>
                  </a:lnTo>
                  <a:lnTo>
                    <a:pt x="10051" y="5195"/>
                  </a:lnTo>
                  <a:lnTo>
                    <a:pt x="10050" y="5184"/>
                  </a:lnTo>
                  <a:lnTo>
                    <a:pt x="10049" y="5174"/>
                  </a:lnTo>
                  <a:lnTo>
                    <a:pt x="10046" y="5164"/>
                  </a:lnTo>
                  <a:lnTo>
                    <a:pt x="10043" y="5155"/>
                  </a:lnTo>
                  <a:lnTo>
                    <a:pt x="10038" y="5147"/>
                  </a:lnTo>
                  <a:lnTo>
                    <a:pt x="10032" y="5139"/>
                  </a:lnTo>
                  <a:lnTo>
                    <a:pt x="10029" y="5136"/>
                  </a:lnTo>
                  <a:lnTo>
                    <a:pt x="10025" y="5133"/>
                  </a:lnTo>
                  <a:lnTo>
                    <a:pt x="10021" y="5130"/>
                  </a:lnTo>
                  <a:lnTo>
                    <a:pt x="10016" y="5127"/>
                  </a:lnTo>
                  <a:lnTo>
                    <a:pt x="10011" y="5125"/>
                  </a:lnTo>
                  <a:lnTo>
                    <a:pt x="10005" y="5124"/>
                  </a:lnTo>
                  <a:lnTo>
                    <a:pt x="9998" y="5123"/>
                  </a:lnTo>
                  <a:lnTo>
                    <a:pt x="9992" y="5123"/>
                  </a:lnTo>
                  <a:lnTo>
                    <a:pt x="9983" y="5123"/>
                  </a:lnTo>
                  <a:lnTo>
                    <a:pt x="9976" y="5124"/>
                  </a:lnTo>
                  <a:lnTo>
                    <a:pt x="9968" y="5126"/>
                  </a:lnTo>
                  <a:lnTo>
                    <a:pt x="9961" y="5130"/>
                  </a:lnTo>
                  <a:lnTo>
                    <a:pt x="9954" y="5133"/>
                  </a:lnTo>
                  <a:lnTo>
                    <a:pt x="9946" y="5137"/>
                  </a:lnTo>
                  <a:lnTo>
                    <a:pt x="9939" y="5141"/>
                  </a:lnTo>
                  <a:lnTo>
                    <a:pt x="9933" y="5146"/>
                  </a:lnTo>
                  <a:lnTo>
                    <a:pt x="9922" y="5157"/>
                  </a:lnTo>
                  <a:lnTo>
                    <a:pt x="9911" y="5170"/>
                  </a:lnTo>
                  <a:lnTo>
                    <a:pt x="9901" y="5184"/>
                  </a:lnTo>
                  <a:lnTo>
                    <a:pt x="9891" y="5200"/>
                  </a:lnTo>
                  <a:lnTo>
                    <a:pt x="9883" y="5216"/>
                  </a:lnTo>
                  <a:lnTo>
                    <a:pt x="9876" y="5233"/>
                  </a:lnTo>
                  <a:lnTo>
                    <a:pt x="9870" y="5250"/>
                  </a:lnTo>
                  <a:lnTo>
                    <a:pt x="9864" y="5268"/>
                  </a:lnTo>
                  <a:lnTo>
                    <a:pt x="9855" y="5300"/>
                  </a:lnTo>
                  <a:lnTo>
                    <a:pt x="9848" y="5329"/>
                  </a:lnTo>
                  <a:lnTo>
                    <a:pt x="9845" y="5346"/>
                  </a:lnTo>
                  <a:lnTo>
                    <a:pt x="9841" y="5369"/>
                  </a:lnTo>
                  <a:lnTo>
                    <a:pt x="9837" y="5396"/>
                  </a:lnTo>
                  <a:lnTo>
                    <a:pt x="9834" y="5425"/>
                  </a:lnTo>
                  <a:lnTo>
                    <a:pt x="9834" y="5439"/>
                  </a:lnTo>
                  <a:lnTo>
                    <a:pt x="9834" y="5455"/>
                  </a:lnTo>
                  <a:lnTo>
                    <a:pt x="9836" y="5469"/>
                  </a:lnTo>
                  <a:lnTo>
                    <a:pt x="9837" y="5482"/>
                  </a:lnTo>
                  <a:lnTo>
                    <a:pt x="9840" y="5495"/>
                  </a:lnTo>
                  <a:lnTo>
                    <a:pt x="9843" y="5508"/>
                  </a:lnTo>
                  <a:lnTo>
                    <a:pt x="9848" y="5519"/>
                  </a:lnTo>
                  <a:lnTo>
                    <a:pt x="9853" y="5529"/>
                  </a:lnTo>
                  <a:lnTo>
                    <a:pt x="9859" y="5535"/>
                  </a:lnTo>
                  <a:lnTo>
                    <a:pt x="9864" y="5540"/>
                  </a:lnTo>
                  <a:lnTo>
                    <a:pt x="9870" y="5544"/>
                  </a:lnTo>
                  <a:lnTo>
                    <a:pt x="9876" y="5547"/>
                  </a:lnTo>
                  <a:lnTo>
                    <a:pt x="9882" y="5548"/>
                  </a:lnTo>
                  <a:lnTo>
                    <a:pt x="9887" y="5549"/>
                  </a:lnTo>
                  <a:lnTo>
                    <a:pt x="9894" y="5550"/>
                  </a:lnTo>
                  <a:lnTo>
                    <a:pt x="9899" y="5550"/>
                  </a:lnTo>
                  <a:lnTo>
                    <a:pt x="9909" y="5550"/>
                  </a:lnTo>
                  <a:lnTo>
                    <a:pt x="9921" y="5547"/>
                  </a:lnTo>
                  <a:lnTo>
                    <a:pt x="9928" y="5544"/>
                  </a:lnTo>
                  <a:lnTo>
                    <a:pt x="9935" y="5541"/>
                  </a:lnTo>
                  <a:lnTo>
                    <a:pt x="9943" y="5537"/>
                  </a:lnTo>
                  <a:lnTo>
                    <a:pt x="9952" y="5531"/>
                  </a:lnTo>
                  <a:lnTo>
                    <a:pt x="9960" y="5524"/>
                  </a:lnTo>
                  <a:lnTo>
                    <a:pt x="9969" y="5516"/>
                  </a:lnTo>
                  <a:lnTo>
                    <a:pt x="9977" y="5505"/>
                  </a:lnTo>
                  <a:lnTo>
                    <a:pt x="9985" y="5493"/>
                  </a:lnTo>
                  <a:lnTo>
                    <a:pt x="9992" y="5480"/>
                  </a:lnTo>
                  <a:lnTo>
                    <a:pt x="10000" y="5464"/>
                  </a:lnTo>
                  <a:lnTo>
                    <a:pt x="10008" y="5446"/>
                  </a:lnTo>
                  <a:lnTo>
                    <a:pt x="10014" y="5425"/>
                  </a:lnTo>
                  <a:lnTo>
                    <a:pt x="10200" y="5425"/>
                  </a:lnTo>
                  <a:lnTo>
                    <a:pt x="10195" y="5446"/>
                  </a:lnTo>
                  <a:lnTo>
                    <a:pt x="10189" y="5468"/>
                  </a:lnTo>
                  <a:lnTo>
                    <a:pt x="10184" y="5479"/>
                  </a:lnTo>
                  <a:lnTo>
                    <a:pt x="10180" y="5491"/>
                  </a:lnTo>
                  <a:lnTo>
                    <a:pt x="10173" y="5503"/>
                  </a:lnTo>
                  <a:lnTo>
                    <a:pt x="10167" y="5517"/>
                  </a:lnTo>
                  <a:lnTo>
                    <a:pt x="10160" y="5529"/>
                  </a:lnTo>
                  <a:lnTo>
                    <a:pt x="10151" y="5542"/>
                  </a:lnTo>
                  <a:lnTo>
                    <a:pt x="10142" y="5554"/>
                  </a:lnTo>
                  <a:lnTo>
                    <a:pt x="10132" y="5567"/>
                  </a:lnTo>
                  <a:lnTo>
                    <a:pt x="10120" y="5580"/>
                  </a:lnTo>
                  <a:lnTo>
                    <a:pt x="10107" y="5592"/>
                  </a:lnTo>
                  <a:lnTo>
                    <a:pt x="10093" y="5604"/>
                  </a:lnTo>
                  <a:lnTo>
                    <a:pt x="10077" y="5616"/>
                  </a:lnTo>
                  <a:lnTo>
                    <a:pt x="10056" y="5630"/>
                  </a:lnTo>
                  <a:lnTo>
                    <a:pt x="10034" y="5642"/>
                  </a:lnTo>
                  <a:lnTo>
                    <a:pt x="10023" y="5648"/>
                  </a:lnTo>
                  <a:lnTo>
                    <a:pt x="10012" y="5653"/>
                  </a:lnTo>
                  <a:lnTo>
                    <a:pt x="9999" y="5657"/>
                  </a:lnTo>
                  <a:lnTo>
                    <a:pt x="9987" y="5661"/>
                  </a:lnTo>
                  <a:lnTo>
                    <a:pt x="9975" y="5664"/>
                  </a:lnTo>
                  <a:lnTo>
                    <a:pt x="9963" y="5668"/>
                  </a:lnTo>
                  <a:lnTo>
                    <a:pt x="9950" y="5670"/>
                  </a:lnTo>
                  <a:lnTo>
                    <a:pt x="9936" y="5672"/>
                  </a:lnTo>
                  <a:lnTo>
                    <a:pt x="9922" y="5674"/>
                  </a:lnTo>
                  <a:lnTo>
                    <a:pt x="9908" y="5675"/>
                  </a:lnTo>
                  <a:lnTo>
                    <a:pt x="9894" y="5676"/>
                  </a:lnTo>
                  <a:lnTo>
                    <a:pt x="9878" y="5676"/>
                  </a:lnTo>
                  <a:lnTo>
                    <a:pt x="9862" y="5676"/>
                  </a:lnTo>
                  <a:lnTo>
                    <a:pt x="9847" y="5675"/>
                  </a:lnTo>
                  <a:lnTo>
                    <a:pt x="9831" y="5674"/>
                  </a:lnTo>
                  <a:lnTo>
                    <a:pt x="9817" y="5672"/>
                  </a:lnTo>
                  <a:lnTo>
                    <a:pt x="9803" y="5670"/>
                  </a:lnTo>
                  <a:lnTo>
                    <a:pt x="9789" y="5667"/>
                  </a:lnTo>
                  <a:lnTo>
                    <a:pt x="9774" y="5663"/>
                  </a:lnTo>
                  <a:lnTo>
                    <a:pt x="9761" y="5659"/>
                  </a:lnTo>
                  <a:lnTo>
                    <a:pt x="9749" y="5653"/>
                  </a:lnTo>
                  <a:lnTo>
                    <a:pt x="9737" y="5647"/>
                  </a:lnTo>
                  <a:lnTo>
                    <a:pt x="9726" y="5640"/>
                  </a:lnTo>
                  <a:lnTo>
                    <a:pt x="9714" y="5633"/>
                  </a:lnTo>
                  <a:lnTo>
                    <a:pt x="9704" y="5623"/>
                  </a:lnTo>
                  <a:lnTo>
                    <a:pt x="9694" y="5613"/>
                  </a:lnTo>
                  <a:lnTo>
                    <a:pt x="9685" y="5602"/>
                  </a:lnTo>
                  <a:lnTo>
                    <a:pt x="9676" y="5591"/>
                  </a:lnTo>
                  <a:lnTo>
                    <a:pt x="9669" y="5578"/>
                  </a:lnTo>
                  <a:lnTo>
                    <a:pt x="9661" y="5564"/>
                  </a:lnTo>
                  <a:lnTo>
                    <a:pt x="9655" y="5551"/>
                  </a:lnTo>
                  <a:lnTo>
                    <a:pt x="9650" y="5537"/>
                  </a:lnTo>
                  <a:lnTo>
                    <a:pt x="9646" y="5523"/>
                  </a:lnTo>
                  <a:lnTo>
                    <a:pt x="9642" y="5509"/>
                  </a:lnTo>
                  <a:lnTo>
                    <a:pt x="9640" y="5493"/>
                  </a:lnTo>
                  <a:lnTo>
                    <a:pt x="9638" y="5477"/>
                  </a:lnTo>
                  <a:lnTo>
                    <a:pt x="9636" y="5461"/>
                  </a:lnTo>
                  <a:lnTo>
                    <a:pt x="9636" y="5445"/>
                  </a:lnTo>
                  <a:lnTo>
                    <a:pt x="9636" y="5427"/>
                  </a:lnTo>
                  <a:lnTo>
                    <a:pt x="9637" y="5410"/>
                  </a:lnTo>
                  <a:lnTo>
                    <a:pt x="9639" y="5392"/>
                  </a:lnTo>
                  <a:lnTo>
                    <a:pt x="9641" y="5373"/>
                  </a:lnTo>
                  <a:lnTo>
                    <a:pt x="9645" y="5355"/>
                  </a:lnTo>
                  <a:lnTo>
                    <a:pt x="9648" y="5336"/>
                  </a:lnTo>
                  <a:lnTo>
                    <a:pt x="9655" y="5309"/>
                  </a:lnTo>
                  <a:lnTo>
                    <a:pt x="9662" y="5284"/>
                  </a:lnTo>
                  <a:lnTo>
                    <a:pt x="9671" y="5260"/>
                  </a:lnTo>
                  <a:lnTo>
                    <a:pt x="9680" y="5237"/>
                  </a:lnTo>
                  <a:lnTo>
                    <a:pt x="9689" y="5216"/>
                  </a:lnTo>
                  <a:lnTo>
                    <a:pt x="9699" y="5196"/>
                  </a:lnTo>
                  <a:lnTo>
                    <a:pt x="9710" y="5177"/>
                  </a:lnTo>
                  <a:lnTo>
                    <a:pt x="9721" y="5159"/>
                  </a:lnTo>
                  <a:lnTo>
                    <a:pt x="9734" y="5143"/>
                  </a:lnTo>
                  <a:lnTo>
                    <a:pt x="9746" y="5127"/>
                  </a:lnTo>
                  <a:lnTo>
                    <a:pt x="9759" y="5113"/>
                  </a:lnTo>
                  <a:lnTo>
                    <a:pt x="9772" y="5100"/>
                  </a:lnTo>
                  <a:lnTo>
                    <a:pt x="9786" y="5089"/>
                  </a:lnTo>
                  <a:lnTo>
                    <a:pt x="9799" y="5078"/>
                  </a:lnTo>
                  <a:lnTo>
                    <a:pt x="9813" y="5068"/>
                  </a:lnTo>
                  <a:lnTo>
                    <a:pt x="9827" y="5058"/>
                  </a:lnTo>
                  <a:lnTo>
                    <a:pt x="9842" y="5049"/>
                  </a:lnTo>
                  <a:lnTo>
                    <a:pt x="9855" y="5042"/>
                  </a:lnTo>
                  <a:lnTo>
                    <a:pt x="9869" y="5035"/>
                  </a:lnTo>
                  <a:lnTo>
                    <a:pt x="9883" y="5029"/>
                  </a:lnTo>
                  <a:lnTo>
                    <a:pt x="9897" y="5024"/>
                  </a:lnTo>
                  <a:lnTo>
                    <a:pt x="9911" y="5019"/>
                  </a:lnTo>
                  <a:lnTo>
                    <a:pt x="9924" y="5016"/>
                  </a:lnTo>
                  <a:lnTo>
                    <a:pt x="9936" y="5012"/>
                  </a:lnTo>
                  <a:lnTo>
                    <a:pt x="9962" y="5007"/>
                  </a:lnTo>
                  <a:lnTo>
                    <a:pt x="9984" y="5004"/>
                  </a:lnTo>
                  <a:lnTo>
                    <a:pt x="10005" y="5001"/>
                  </a:lnTo>
                  <a:lnTo>
                    <a:pt x="10023" y="5000"/>
                  </a:lnTo>
                  <a:lnTo>
                    <a:pt x="10045" y="5001"/>
                  </a:lnTo>
                  <a:lnTo>
                    <a:pt x="10068" y="5004"/>
                  </a:lnTo>
                  <a:lnTo>
                    <a:pt x="10090" y="5008"/>
                  </a:lnTo>
                  <a:lnTo>
                    <a:pt x="10112" y="5014"/>
                  </a:lnTo>
                  <a:lnTo>
                    <a:pt x="10123" y="5018"/>
                  </a:lnTo>
                  <a:lnTo>
                    <a:pt x="10133" y="5022"/>
                  </a:lnTo>
                  <a:lnTo>
                    <a:pt x="10143" y="5026"/>
                  </a:lnTo>
                  <a:lnTo>
                    <a:pt x="10153" y="5031"/>
                  </a:lnTo>
                  <a:lnTo>
                    <a:pt x="10162" y="5036"/>
                  </a:lnTo>
                  <a:lnTo>
                    <a:pt x="10171" y="5042"/>
                  </a:lnTo>
                  <a:lnTo>
                    <a:pt x="10180" y="5049"/>
                  </a:lnTo>
                  <a:lnTo>
                    <a:pt x="10188" y="5056"/>
                  </a:lnTo>
                  <a:lnTo>
                    <a:pt x="10196" y="5063"/>
                  </a:lnTo>
                  <a:lnTo>
                    <a:pt x="10203" y="5072"/>
                  </a:lnTo>
                  <a:lnTo>
                    <a:pt x="10210" y="5080"/>
                  </a:lnTo>
                  <a:lnTo>
                    <a:pt x="10216" y="5089"/>
                  </a:lnTo>
                  <a:lnTo>
                    <a:pt x="10221" y="5099"/>
                  </a:lnTo>
                  <a:lnTo>
                    <a:pt x="10226" y="5109"/>
                  </a:lnTo>
                  <a:lnTo>
                    <a:pt x="10232" y="5119"/>
                  </a:lnTo>
                  <a:lnTo>
                    <a:pt x="10235" y="5131"/>
                  </a:lnTo>
                  <a:lnTo>
                    <a:pt x="10238" y="5143"/>
                  </a:lnTo>
                  <a:lnTo>
                    <a:pt x="10240" y="5155"/>
                  </a:lnTo>
                  <a:lnTo>
                    <a:pt x="10242" y="5168"/>
                  </a:lnTo>
                  <a:lnTo>
                    <a:pt x="10242" y="5181"/>
                  </a:lnTo>
                  <a:lnTo>
                    <a:pt x="10242" y="5196"/>
                  </a:lnTo>
                  <a:lnTo>
                    <a:pt x="10241" y="5211"/>
                  </a:lnTo>
                  <a:lnTo>
                    <a:pt x="10239" y="5226"/>
                  </a:lnTo>
                  <a:lnTo>
                    <a:pt x="10236" y="5242"/>
                  </a:lnTo>
                  <a:lnTo>
                    <a:pt x="10049" y="5242"/>
                  </a:lnTo>
                  <a:close/>
                  <a:moveTo>
                    <a:pt x="10707" y="4998"/>
                  </a:moveTo>
                  <a:lnTo>
                    <a:pt x="10728" y="4998"/>
                  </a:lnTo>
                  <a:lnTo>
                    <a:pt x="10749" y="5000"/>
                  </a:lnTo>
                  <a:lnTo>
                    <a:pt x="10768" y="5002"/>
                  </a:lnTo>
                  <a:lnTo>
                    <a:pt x="10787" y="5006"/>
                  </a:lnTo>
                  <a:lnTo>
                    <a:pt x="10805" y="5010"/>
                  </a:lnTo>
                  <a:lnTo>
                    <a:pt x="10822" y="5014"/>
                  </a:lnTo>
                  <a:lnTo>
                    <a:pt x="10837" y="5020"/>
                  </a:lnTo>
                  <a:lnTo>
                    <a:pt x="10853" y="5026"/>
                  </a:lnTo>
                  <a:lnTo>
                    <a:pt x="10867" y="5033"/>
                  </a:lnTo>
                  <a:lnTo>
                    <a:pt x="10880" y="5041"/>
                  </a:lnTo>
                  <a:lnTo>
                    <a:pt x="10892" y="5049"/>
                  </a:lnTo>
                  <a:lnTo>
                    <a:pt x="10903" y="5058"/>
                  </a:lnTo>
                  <a:lnTo>
                    <a:pt x="10915" y="5068"/>
                  </a:lnTo>
                  <a:lnTo>
                    <a:pt x="10924" y="5078"/>
                  </a:lnTo>
                  <a:lnTo>
                    <a:pt x="10933" y="5089"/>
                  </a:lnTo>
                  <a:lnTo>
                    <a:pt x="10941" y="5100"/>
                  </a:lnTo>
                  <a:lnTo>
                    <a:pt x="10949" y="5112"/>
                  </a:lnTo>
                  <a:lnTo>
                    <a:pt x="10955" y="5124"/>
                  </a:lnTo>
                  <a:lnTo>
                    <a:pt x="10961" y="5138"/>
                  </a:lnTo>
                  <a:lnTo>
                    <a:pt x="10967" y="5151"/>
                  </a:lnTo>
                  <a:lnTo>
                    <a:pt x="10971" y="5164"/>
                  </a:lnTo>
                  <a:lnTo>
                    <a:pt x="10975" y="5178"/>
                  </a:lnTo>
                  <a:lnTo>
                    <a:pt x="10978" y="5194"/>
                  </a:lnTo>
                  <a:lnTo>
                    <a:pt x="10980" y="5208"/>
                  </a:lnTo>
                  <a:lnTo>
                    <a:pt x="10981" y="5223"/>
                  </a:lnTo>
                  <a:lnTo>
                    <a:pt x="10982" y="5239"/>
                  </a:lnTo>
                  <a:lnTo>
                    <a:pt x="10982" y="5255"/>
                  </a:lnTo>
                  <a:lnTo>
                    <a:pt x="10981" y="5271"/>
                  </a:lnTo>
                  <a:lnTo>
                    <a:pt x="10980" y="5287"/>
                  </a:lnTo>
                  <a:lnTo>
                    <a:pt x="10978" y="5303"/>
                  </a:lnTo>
                  <a:lnTo>
                    <a:pt x="10976" y="5321"/>
                  </a:lnTo>
                  <a:lnTo>
                    <a:pt x="10973" y="5337"/>
                  </a:lnTo>
                  <a:lnTo>
                    <a:pt x="10969" y="5354"/>
                  </a:lnTo>
                  <a:lnTo>
                    <a:pt x="10964" y="5370"/>
                  </a:lnTo>
                  <a:lnTo>
                    <a:pt x="10958" y="5388"/>
                  </a:lnTo>
                  <a:lnTo>
                    <a:pt x="10952" y="5404"/>
                  </a:lnTo>
                  <a:lnTo>
                    <a:pt x="10946" y="5420"/>
                  </a:lnTo>
                  <a:lnTo>
                    <a:pt x="10939" y="5436"/>
                  </a:lnTo>
                  <a:lnTo>
                    <a:pt x="10931" y="5452"/>
                  </a:lnTo>
                  <a:lnTo>
                    <a:pt x="10923" y="5468"/>
                  </a:lnTo>
                  <a:lnTo>
                    <a:pt x="10915" y="5483"/>
                  </a:lnTo>
                  <a:lnTo>
                    <a:pt x="10905" y="5497"/>
                  </a:lnTo>
                  <a:lnTo>
                    <a:pt x="10895" y="5512"/>
                  </a:lnTo>
                  <a:lnTo>
                    <a:pt x="10885" y="5526"/>
                  </a:lnTo>
                  <a:lnTo>
                    <a:pt x="10874" y="5540"/>
                  </a:lnTo>
                  <a:lnTo>
                    <a:pt x="10863" y="5553"/>
                  </a:lnTo>
                  <a:lnTo>
                    <a:pt x="10851" y="5565"/>
                  </a:lnTo>
                  <a:lnTo>
                    <a:pt x="10837" y="5578"/>
                  </a:lnTo>
                  <a:lnTo>
                    <a:pt x="10824" y="5590"/>
                  </a:lnTo>
                  <a:lnTo>
                    <a:pt x="10810" y="5601"/>
                  </a:lnTo>
                  <a:lnTo>
                    <a:pt x="10796" y="5611"/>
                  </a:lnTo>
                  <a:lnTo>
                    <a:pt x="10781" y="5621"/>
                  </a:lnTo>
                  <a:lnTo>
                    <a:pt x="10765" y="5630"/>
                  </a:lnTo>
                  <a:lnTo>
                    <a:pt x="10749" y="5640"/>
                  </a:lnTo>
                  <a:lnTo>
                    <a:pt x="10732" y="5647"/>
                  </a:lnTo>
                  <a:lnTo>
                    <a:pt x="10715" y="5655"/>
                  </a:lnTo>
                  <a:lnTo>
                    <a:pt x="10697" y="5661"/>
                  </a:lnTo>
                  <a:lnTo>
                    <a:pt x="10678" y="5667"/>
                  </a:lnTo>
                  <a:lnTo>
                    <a:pt x="10660" y="5671"/>
                  </a:lnTo>
                  <a:lnTo>
                    <a:pt x="10641" y="5675"/>
                  </a:lnTo>
                  <a:lnTo>
                    <a:pt x="10620" y="5678"/>
                  </a:lnTo>
                  <a:lnTo>
                    <a:pt x="10599" y="5681"/>
                  </a:lnTo>
                  <a:lnTo>
                    <a:pt x="10579" y="5682"/>
                  </a:lnTo>
                  <a:lnTo>
                    <a:pt x="10556" y="5683"/>
                  </a:lnTo>
                  <a:lnTo>
                    <a:pt x="10539" y="5682"/>
                  </a:lnTo>
                  <a:lnTo>
                    <a:pt x="10523" y="5681"/>
                  </a:lnTo>
                  <a:lnTo>
                    <a:pt x="10506" y="5680"/>
                  </a:lnTo>
                  <a:lnTo>
                    <a:pt x="10490" y="5677"/>
                  </a:lnTo>
                  <a:lnTo>
                    <a:pt x="10475" y="5674"/>
                  </a:lnTo>
                  <a:lnTo>
                    <a:pt x="10460" y="5671"/>
                  </a:lnTo>
                  <a:lnTo>
                    <a:pt x="10445" y="5667"/>
                  </a:lnTo>
                  <a:lnTo>
                    <a:pt x="10431" y="5662"/>
                  </a:lnTo>
                  <a:lnTo>
                    <a:pt x="10418" y="5656"/>
                  </a:lnTo>
                  <a:lnTo>
                    <a:pt x="10405" y="5650"/>
                  </a:lnTo>
                  <a:lnTo>
                    <a:pt x="10392" y="5643"/>
                  </a:lnTo>
                  <a:lnTo>
                    <a:pt x="10380" y="5635"/>
                  </a:lnTo>
                  <a:lnTo>
                    <a:pt x="10370" y="5626"/>
                  </a:lnTo>
                  <a:lnTo>
                    <a:pt x="10359" y="5617"/>
                  </a:lnTo>
                  <a:lnTo>
                    <a:pt x="10349" y="5608"/>
                  </a:lnTo>
                  <a:lnTo>
                    <a:pt x="10339" y="5598"/>
                  </a:lnTo>
                  <a:lnTo>
                    <a:pt x="10331" y="5587"/>
                  </a:lnTo>
                  <a:lnTo>
                    <a:pt x="10323" y="5575"/>
                  </a:lnTo>
                  <a:lnTo>
                    <a:pt x="10316" y="5562"/>
                  </a:lnTo>
                  <a:lnTo>
                    <a:pt x="10310" y="5550"/>
                  </a:lnTo>
                  <a:lnTo>
                    <a:pt x="10304" y="5536"/>
                  </a:lnTo>
                  <a:lnTo>
                    <a:pt x="10300" y="5522"/>
                  </a:lnTo>
                  <a:lnTo>
                    <a:pt x="10296" y="5507"/>
                  </a:lnTo>
                  <a:lnTo>
                    <a:pt x="10293" y="5491"/>
                  </a:lnTo>
                  <a:lnTo>
                    <a:pt x="10290" y="5475"/>
                  </a:lnTo>
                  <a:lnTo>
                    <a:pt x="10289" y="5458"/>
                  </a:lnTo>
                  <a:lnTo>
                    <a:pt x="10288" y="5440"/>
                  </a:lnTo>
                  <a:lnTo>
                    <a:pt x="10288" y="5422"/>
                  </a:lnTo>
                  <a:lnTo>
                    <a:pt x="10290" y="5404"/>
                  </a:lnTo>
                  <a:lnTo>
                    <a:pt x="10292" y="5384"/>
                  </a:lnTo>
                  <a:lnTo>
                    <a:pt x="10295" y="5364"/>
                  </a:lnTo>
                  <a:lnTo>
                    <a:pt x="10299" y="5343"/>
                  </a:lnTo>
                  <a:lnTo>
                    <a:pt x="10306" y="5313"/>
                  </a:lnTo>
                  <a:lnTo>
                    <a:pt x="10315" y="5283"/>
                  </a:lnTo>
                  <a:lnTo>
                    <a:pt x="10321" y="5268"/>
                  </a:lnTo>
                  <a:lnTo>
                    <a:pt x="10326" y="5253"/>
                  </a:lnTo>
                  <a:lnTo>
                    <a:pt x="10333" y="5238"/>
                  </a:lnTo>
                  <a:lnTo>
                    <a:pt x="10340" y="5223"/>
                  </a:lnTo>
                  <a:lnTo>
                    <a:pt x="10349" y="5208"/>
                  </a:lnTo>
                  <a:lnTo>
                    <a:pt x="10357" y="5194"/>
                  </a:lnTo>
                  <a:lnTo>
                    <a:pt x="10366" y="5179"/>
                  </a:lnTo>
                  <a:lnTo>
                    <a:pt x="10375" y="5165"/>
                  </a:lnTo>
                  <a:lnTo>
                    <a:pt x="10385" y="5151"/>
                  </a:lnTo>
                  <a:lnTo>
                    <a:pt x="10396" y="5138"/>
                  </a:lnTo>
                  <a:lnTo>
                    <a:pt x="10408" y="5124"/>
                  </a:lnTo>
                  <a:lnTo>
                    <a:pt x="10420" y="5112"/>
                  </a:lnTo>
                  <a:lnTo>
                    <a:pt x="10432" y="5100"/>
                  </a:lnTo>
                  <a:lnTo>
                    <a:pt x="10445" y="5088"/>
                  </a:lnTo>
                  <a:lnTo>
                    <a:pt x="10460" y="5077"/>
                  </a:lnTo>
                  <a:lnTo>
                    <a:pt x="10474" y="5067"/>
                  </a:lnTo>
                  <a:lnTo>
                    <a:pt x="10490" y="5056"/>
                  </a:lnTo>
                  <a:lnTo>
                    <a:pt x="10505" y="5047"/>
                  </a:lnTo>
                  <a:lnTo>
                    <a:pt x="10523" y="5038"/>
                  </a:lnTo>
                  <a:lnTo>
                    <a:pt x="10540" y="5030"/>
                  </a:lnTo>
                  <a:lnTo>
                    <a:pt x="10558" y="5023"/>
                  </a:lnTo>
                  <a:lnTo>
                    <a:pt x="10578" y="5017"/>
                  </a:lnTo>
                  <a:lnTo>
                    <a:pt x="10597" y="5012"/>
                  </a:lnTo>
                  <a:lnTo>
                    <a:pt x="10617" y="5007"/>
                  </a:lnTo>
                  <a:lnTo>
                    <a:pt x="10639" y="5004"/>
                  </a:lnTo>
                  <a:lnTo>
                    <a:pt x="10660" y="5000"/>
                  </a:lnTo>
                  <a:lnTo>
                    <a:pt x="10684" y="4998"/>
                  </a:lnTo>
                  <a:lnTo>
                    <a:pt x="10707" y="4998"/>
                  </a:lnTo>
                  <a:close/>
                  <a:moveTo>
                    <a:pt x="10591" y="5551"/>
                  </a:moveTo>
                  <a:lnTo>
                    <a:pt x="10607" y="5550"/>
                  </a:lnTo>
                  <a:lnTo>
                    <a:pt x="10622" y="5548"/>
                  </a:lnTo>
                  <a:lnTo>
                    <a:pt x="10637" y="5545"/>
                  </a:lnTo>
                  <a:lnTo>
                    <a:pt x="10651" y="5540"/>
                  </a:lnTo>
                  <a:lnTo>
                    <a:pt x="10665" y="5534"/>
                  </a:lnTo>
                  <a:lnTo>
                    <a:pt x="10678" y="5526"/>
                  </a:lnTo>
                  <a:lnTo>
                    <a:pt x="10691" y="5517"/>
                  </a:lnTo>
                  <a:lnTo>
                    <a:pt x="10703" y="5504"/>
                  </a:lnTo>
                  <a:lnTo>
                    <a:pt x="10714" y="5490"/>
                  </a:lnTo>
                  <a:lnTo>
                    <a:pt x="10725" y="5475"/>
                  </a:lnTo>
                  <a:lnTo>
                    <a:pt x="10735" y="5457"/>
                  </a:lnTo>
                  <a:lnTo>
                    <a:pt x="10746" y="5436"/>
                  </a:lnTo>
                  <a:lnTo>
                    <a:pt x="10755" y="5413"/>
                  </a:lnTo>
                  <a:lnTo>
                    <a:pt x="10763" y="5388"/>
                  </a:lnTo>
                  <a:lnTo>
                    <a:pt x="10771" y="5359"/>
                  </a:lnTo>
                  <a:lnTo>
                    <a:pt x="10778" y="5329"/>
                  </a:lnTo>
                  <a:lnTo>
                    <a:pt x="10781" y="5312"/>
                  </a:lnTo>
                  <a:lnTo>
                    <a:pt x="10784" y="5296"/>
                  </a:lnTo>
                  <a:lnTo>
                    <a:pt x="10787" y="5279"/>
                  </a:lnTo>
                  <a:lnTo>
                    <a:pt x="10788" y="5262"/>
                  </a:lnTo>
                  <a:lnTo>
                    <a:pt x="10789" y="5244"/>
                  </a:lnTo>
                  <a:lnTo>
                    <a:pt x="10788" y="5227"/>
                  </a:lnTo>
                  <a:lnTo>
                    <a:pt x="10786" y="5211"/>
                  </a:lnTo>
                  <a:lnTo>
                    <a:pt x="10783" y="5196"/>
                  </a:lnTo>
                  <a:lnTo>
                    <a:pt x="10781" y="5187"/>
                  </a:lnTo>
                  <a:lnTo>
                    <a:pt x="10778" y="5180"/>
                  </a:lnTo>
                  <a:lnTo>
                    <a:pt x="10775" y="5174"/>
                  </a:lnTo>
                  <a:lnTo>
                    <a:pt x="10771" y="5167"/>
                  </a:lnTo>
                  <a:lnTo>
                    <a:pt x="10767" y="5161"/>
                  </a:lnTo>
                  <a:lnTo>
                    <a:pt x="10762" y="5155"/>
                  </a:lnTo>
                  <a:lnTo>
                    <a:pt x="10757" y="5150"/>
                  </a:lnTo>
                  <a:lnTo>
                    <a:pt x="10751" y="5145"/>
                  </a:lnTo>
                  <a:lnTo>
                    <a:pt x="10745" y="5141"/>
                  </a:lnTo>
                  <a:lnTo>
                    <a:pt x="10738" y="5137"/>
                  </a:lnTo>
                  <a:lnTo>
                    <a:pt x="10729" y="5134"/>
                  </a:lnTo>
                  <a:lnTo>
                    <a:pt x="10721" y="5131"/>
                  </a:lnTo>
                  <a:lnTo>
                    <a:pt x="10712" y="5127"/>
                  </a:lnTo>
                  <a:lnTo>
                    <a:pt x="10702" y="5126"/>
                  </a:lnTo>
                  <a:lnTo>
                    <a:pt x="10692" y="5125"/>
                  </a:lnTo>
                  <a:lnTo>
                    <a:pt x="10680" y="5125"/>
                  </a:lnTo>
                  <a:lnTo>
                    <a:pt x="10667" y="5125"/>
                  </a:lnTo>
                  <a:lnTo>
                    <a:pt x="10655" y="5126"/>
                  </a:lnTo>
                  <a:lnTo>
                    <a:pt x="10644" y="5129"/>
                  </a:lnTo>
                  <a:lnTo>
                    <a:pt x="10633" y="5132"/>
                  </a:lnTo>
                  <a:lnTo>
                    <a:pt x="10622" y="5136"/>
                  </a:lnTo>
                  <a:lnTo>
                    <a:pt x="10612" y="5140"/>
                  </a:lnTo>
                  <a:lnTo>
                    <a:pt x="10603" y="5145"/>
                  </a:lnTo>
                  <a:lnTo>
                    <a:pt x="10594" y="5151"/>
                  </a:lnTo>
                  <a:lnTo>
                    <a:pt x="10586" y="5157"/>
                  </a:lnTo>
                  <a:lnTo>
                    <a:pt x="10578" y="5164"/>
                  </a:lnTo>
                  <a:lnTo>
                    <a:pt x="10571" y="5171"/>
                  </a:lnTo>
                  <a:lnTo>
                    <a:pt x="10563" y="5178"/>
                  </a:lnTo>
                  <a:lnTo>
                    <a:pt x="10550" y="5195"/>
                  </a:lnTo>
                  <a:lnTo>
                    <a:pt x="10539" y="5212"/>
                  </a:lnTo>
                  <a:lnTo>
                    <a:pt x="10530" y="5230"/>
                  </a:lnTo>
                  <a:lnTo>
                    <a:pt x="10521" y="5248"/>
                  </a:lnTo>
                  <a:lnTo>
                    <a:pt x="10514" y="5267"/>
                  </a:lnTo>
                  <a:lnTo>
                    <a:pt x="10508" y="5285"/>
                  </a:lnTo>
                  <a:lnTo>
                    <a:pt x="10499" y="5318"/>
                  </a:lnTo>
                  <a:lnTo>
                    <a:pt x="10493" y="5344"/>
                  </a:lnTo>
                  <a:lnTo>
                    <a:pt x="10488" y="5370"/>
                  </a:lnTo>
                  <a:lnTo>
                    <a:pt x="10485" y="5395"/>
                  </a:lnTo>
                  <a:lnTo>
                    <a:pt x="10483" y="5417"/>
                  </a:lnTo>
                  <a:lnTo>
                    <a:pt x="10482" y="5437"/>
                  </a:lnTo>
                  <a:lnTo>
                    <a:pt x="10483" y="5456"/>
                  </a:lnTo>
                  <a:lnTo>
                    <a:pt x="10486" y="5473"/>
                  </a:lnTo>
                  <a:lnTo>
                    <a:pt x="10490" y="5488"/>
                  </a:lnTo>
                  <a:lnTo>
                    <a:pt x="10495" y="5501"/>
                  </a:lnTo>
                  <a:lnTo>
                    <a:pt x="10498" y="5508"/>
                  </a:lnTo>
                  <a:lnTo>
                    <a:pt x="10502" y="5514"/>
                  </a:lnTo>
                  <a:lnTo>
                    <a:pt x="10506" y="5519"/>
                  </a:lnTo>
                  <a:lnTo>
                    <a:pt x="10510" y="5524"/>
                  </a:lnTo>
                  <a:lnTo>
                    <a:pt x="10516" y="5528"/>
                  </a:lnTo>
                  <a:lnTo>
                    <a:pt x="10521" y="5532"/>
                  </a:lnTo>
                  <a:lnTo>
                    <a:pt x="10526" y="5536"/>
                  </a:lnTo>
                  <a:lnTo>
                    <a:pt x="10532" y="5539"/>
                  </a:lnTo>
                  <a:lnTo>
                    <a:pt x="10545" y="5544"/>
                  </a:lnTo>
                  <a:lnTo>
                    <a:pt x="10559" y="5548"/>
                  </a:lnTo>
                  <a:lnTo>
                    <a:pt x="10575" y="5550"/>
                  </a:lnTo>
                  <a:lnTo>
                    <a:pt x="10591" y="5551"/>
                  </a:lnTo>
                  <a:close/>
                  <a:moveTo>
                    <a:pt x="11142" y="5135"/>
                  </a:moveTo>
                  <a:lnTo>
                    <a:pt x="11148" y="5105"/>
                  </a:lnTo>
                  <a:lnTo>
                    <a:pt x="11153" y="5075"/>
                  </a:lnTo>
                  <a:lnTo>
                    <a:pt x="11157" y="5044"/>
                  </a:lnTo>
                  <a:lnTo>
                    <a:pt x="11161" y="5014"/>
                  </a:lnTo>
                  <a:lnTo>
                    <a:pt x="11343" y="5014"/>
                  </a:lnTo>
                  <a:lnTo>
                    <a:pt x="11334" y="5096"/>
                  </a:lnTo>
                  <a:lnTo>
                    <a:pt x="11345" y="5085"/>
                  </a:lnTo>
                  <a:lnTo>
                    <a:pt x="11361" y="5070"/>
                  </a:lnTo>
                  <a:lnTo>
                    <a:pt x="11370" y="5062"/>
                  </a:lnTo>
                  <a:lnTo>
                    <a:pt x="11381" y="5054"/>
                  </a:lnTo>
                  <a:lnTo>
                    <a:pt x="11392" y="5046"/>
                  </a:lnTo>
                  <a:lnTo>
                    <a:pt x="11405" y="5038"/>
                  </a:lnTo>
                  <a:lnTo>
                    <a:pt x="11419" y="5030"/>
                  </a:lnTo>
                  <a:lnTo>
                    <a:pt x="11434" y="5023"/>
                  </a:lnTo>
                  <a:lnTo>
                    <a:pt x="11451" y="5017"/>
                  </a:lnTo>
                  <a:lnTo>
                    <a:pt x="11468" y="5012"/>
                  </a:lnTo>
                  <a:lnTo>
                    <a:pt x="11488" y="5007"/>
                  </a:lnTo>
                  <a:lnTo>
                    <a:pt x="11509" y="5002"/>
                  </a:lnTo>
                  <a:lnTo>
                    <a:pt x="11531" y="5000"/>
                  </a:lnTo>
                  <a:lnTo>
                    <a:pt x="11555" y="4999"/>
                  </a:lnTo>
                  <a:lnTo>
                    <a:pt x="11568" y="5000"/>
                  </a:lnTo>
                  <a:lnTo>
                    <a:pt x="11580" y="5001"/>
                  </a:lnTo>
                  <a:lnTo>
                    <a:pt x="11593" y="5002"/>
                  </a:lnTo>
                  <a:lnTo>
                    <a:pt x="11605" y="5004"/>
                  </a:lnTo>
                  <a:lnTo>
                    <a:pt x="11615" y="5006"/>
                  </a:lnTo>
                  <a:lnTo>
                    <a:pt x="11625" y="5009"/>
                  </a:lnTo>
                  <a:lnTo>
                    <a:pt x="11635" y="5012"/>
                  </a:lnTo>
                  <a:lnTo>
                    <a:pt x="11645" y="5015"/>
                  </a:lnTo>
                  <a:lnTo>
                    <a:pt x="11661" y="5022"/>
                  </a:lnTo>
                  <a:lnTo>
                    <a:pt x="11674" y="5030"/>
                  </a:lnTo>
                  <a:lnTo>
                    <a:pt x="11686" y="5039"/>
                  </a:lnTo>
                  <a:lnTo>
                    <a:pt x="11697" y="5049"/>
                  </a:lnTo>
                  <a:lnTo>
                    <a:pt x="11706" y="5059"/>
                  </a:lnTo>
                  <a:lnTo>
                    <a:pt x="11713" y="5070"/>
                  </a:lnTo>
                  <a:lnTo>
                    <a:pt x="11718" y="5080"/>
                  </a:lnTo>
                  <a:lnTo>
                    <a:pt x="11723" y="5089"/>
                  </a:lnTo>
                  <a:lnTo>
                    <a:pt x="11729" y="5107"/>
                  </a:lnTo>
                  <a:lnTo>
                    <a:pt x="11732" y="5121"/>
                  </a:lnTo>
                  <a:lnTo>
                    <a:pt x="11746" y="5102"/>
                  </a:lnTo>
                  <a:lnTo>
                    <a:pt x="11762" y="5086"/>
                  </a:lnTo>
                  <a:lnTo>
                    <a:pt x="11776" y="5071"/>
                  </a:lnTo>
                  <a:lnTo>
                    <a:pt x="11791" y="5058"/>
                  </a:lnTo>
                  <a:lnTo>
                    <a:pt x="11806" y="5047"/>
                  </a:lnTo>
                  <a:lnTo>
                    <a:pt x="11822" y="5037"/>
                  </a:lnTo>
                  <a:lnTo>
                    <a:pt x="11837" y="5029"/>
                  </a:lnTo>
                  <a:lnTo>
                    <a:pt x="11852" y="5022"/>
                  </a:lnTo>
                  <a:lnTo>
                    <a:pt x="11868" y="5016"/>
                  </a:lnTo>
                  <a:lnTo>
                    <a:pt x="11883" y="5012"/>
                  </a:lnTo>
                  <a:lnTo>
                    <a:pt x="11897" y="5008"/>
                  </a:lnTo>
                  <a:lnTo>
                    <a:pt x="11911" y="5005"/>
                  </a:lnTo>
                  <a:lnTo>
                    <a:pt x="11926" y="5002"/>
                  </a:lnTo>
                  <a:lnTo>
                    <a:pt x="11939" y="5001"/>
                  </a:lnTo>
                  <a:lnTo>
                    <a:pt x="11953" y="5001"/>
                  </a:lnTo>
                  <a:lnTo>
                    <a:pt x="11965" y="5000"/>
                  </a:lnTo>
                  <a:lnTo>
                    <a:pt x="11989" y="5001"/>
                  </a:lnTo>
                  <a:lnTo>
                    <a:pt x="12010" y="5005"/>
                  </a:lnTo>
                  <a:lnTo>
                    <a:pt x="12029" y="5009"/>
                  </a:lnTo>
                  <a:lnTo>
                    <a:pt x="12047" y="5014"/>
                  </a:lnTo>
                  <a:lnTo>
                    <a:pt x="12062" y="5020"/>
                  </a:lnTo>
                  <a:lnTo>
                    <a:pt x="12076" y="5027"/>
                  </a:lnTo>
                  <a:lnTo>
                    <a:pt x="12088" y="5035"/>
                  </a:lnTo>
                  <a:lnTo>
                    <a:pt x="12100" y="5043"/>
                  </a:lnTo>
                  <a:lnTo>
                    <a:pt x="12109" y="5052"/>
                  </a:lnTo>
                  <a:lnTo>
                    <a:pt x="12116" y="5060"/>
                  </a:lnTo>
                  <a:lnTo>
                    <a:pt x="12123" y="5070"/>
                  </a:lnTo>
                  <a:lnTo>
                    <a:pt x="12128" y="5078"/>
                  </a:lnTo>
                  <a:lnTo>
                    <a:pt x="12136" y="5093"/>
                  </a:lnTo>
                  <a:lnTo>
                    <a:pt x="12141" y="5105"/>
                  </a:lnTo>
                  <a:lnTo>
                    <a:pt x="12144" y="5115"/>
                  </a:lnTo>
                  <a:lnTo>
                    <a:pt x="12148" y="5126"/>
                  </a:lnTo>
                  <a:lnTo>
                    <a:pt x="12150" y="5139"/>
                  </a:lnTo>
                  <a:lnTo>
                    <a:pt x="12151" y="5150"/>
                  </a:lnTo>
                  <a:lnTo>
                    <a:pt x="12152" y="5162"/>
                  </a:lnTo>
                  <a:lnTo>
                    <a:pt x="12152" y="5175"/>
                  </a:lnTo>
                  <a:lnTo>
                    <a:pt x="12152" y="5187"/>
                  </a:lnTo>
                  <a:lnTo>
                    <a:pt x="12151" y="5200"/>
                  </a:lnTo>
                  <a:lnTo>
                    <a:pt x="12148" y="5225"/>
                  </a:lnTo>
                  <a:lnTo>
                    <a:pt x="12142" y="5249"/>
                  </a:lnTo>
                  <a:lnTo>
                    <a:pt x="12138" y="5273"/>
                  </a:lnTo>
                  <a:lnTo>
                    <a:pt x="12134" y="5294"/>
                  </a:lnTo>
                  <a:lnTo>
                    <a:pt x="12056" y="5660"/>
                  </a:lnTo>
                  <a:lnTo>
                    <a:pt x="11865" y="5660"/>
                  </a:lnTo>
                  <a:lnTo>
                    <a:pt x="11945" y="5280"/>
                  </a:lnTo>
                  <a:lnTo>
                    <a:pt x="11948" y="5267"/>
                  </a:lnTo>
                  <a:lnTo>
                    <a:pt x="11950" y="5253"/>
                  </a:lnTo>
                  <a:lnTo>
                    <a:pt x="11952" y="5241"/>
                  </a:lnTo>
                  <a:lnTo>
                    <a:pt x="11953" y="5228"/>
                  </a:lnTo>
                  <a:lnTo>
                    <a:pt x="11954" y="5216"/>
                  </a:lnTo>
                  <a:lnTo>
                    <a:pt x="11953" y="5204"/>
                  </a:lnTo>
                  <a:lnTo>
                    <a:pt x="11952" y="5192"/>
                  </a:lnTo>
                  <a:lnTo>
                    <a:pt x="11949" y="5181"/>
                  </a:lnTo>
                  <a:lnTo>
                    <a:pt x="11945" y="5171"/>
                  </a:lnTo>
                  <a:lnTo>
                    <a:pt x="11939" y="5162"/>
                  </a:lnTo>
                  <a:lnTo>
                    <a:pt x="11936" y="5157"/>
                  </a:lnTo>
                  <a:lnTo>
                    <a:pt x="11932" y="5154"/>
                  </a:lnTo>
                  <a:lnTo>
                    <a:pt x="11928" y="5150"/>
                  </a:lnTo>
                  <a:lnTo>
                    <a:pt x="11923" y="5147"/>
                  </a:lnTo>
                  <a:lnTo>
                    <a:pt x="11917" y="5144"/>
                  </a:lnTo>
                  <a:lnTo>
                    <a:pt x="11911" y="5141"/>
                  </a:lnTo>
                  <a:lnTo>
                    <a:pt x="11905" y="5139"/>
                  </a:lnTo>
                  <a:lnTo>
                    <a:pt x="11899" y="5137"/>
                  </a:lnTo>
                  <a:lnTo>
                    <a:pt x="11884" y="5135"/>
                  </a:lnTo>
                  <a:lnTo>
                    <a:pt x="11867" y="5134"/>
                  </a:lnTo>
                  <a:lnTo>
                    <a:pt x="11855" y="5134"/>
                  </a:lnTo>
                  <a:lnTo>
                    <a:pt x="11846" y="5135"/>
                  </a:lnTo>
                  <a:lnTo>
                    <a:pt x="11837" y="5136"/>
                  </a:lnTo>
                  <a:lnTo>
                    <a:pt x="11828" y="5139"/>
                  </a:lnTo>
                  <a:lnTo>
                    <a:pt x="11820" y="5141"/>
                  </a:lnTo>
                  <a:lnTo>
                    <a:pt x="11812" y="5144"/>
                  </a:lnTo>
                  <a:lnTo>
                    <a:pt x="11803" y="5148"/>
                  </a:lnTo>
                  <a:lnTo>
                    <a:pt x="11796" y="5152"/>
                  </a:lnTo>
                  <a:lnTo>
                    <a:pt x="11790" y="5156"/>
                  </a:lnTo>
                  <a:lnTo>
                    <a:pt x="11783" y="5161"/>
                  </a:lnTo>
                  <a:lnTo>
                    <a:pt x="11777" y="5166"/>
                  </a:lnTo>
                  <a:lnTo>
                    <a:pt x="11772" y="5172"/>
                  </a:lnTo>
                  <a:lnTo>
                    <a:pt x="11762" y="5185"/>
                  </a:lnTo>
                  <a:lnTo>
                    <a:pt x="11753" y="5199"/>
                  </a:lnTo>
                  <a:lnTo>
                    <a:pt x="11744" y="5214"/>
                  </a:lnTo>
                  <a:lnTo>
                    <a:pt x="11737" y="5230"/>
                  </a:lnTo>
                  <a:lnTo>
                    <a:pt x="11731" y="5246"/>
                  </a:lnTo>
                  <a:lnTo>
                    <a:pt x="11725" y="5264"/>
                  </a:lnTo>
                  <a:lnTo>
                    <a:pt x="11716" y="5299"/>
                  </a:lnTo>
                  <a:lnTo>
                    <a:pt x="11708" y="5336"/>
                  </a:lnTo>
                  <a:lnTo>
                    <a:pt x="11638" y="5660"/>
                  </a:lnTo>
                  <a:lnTo>
                    <a:pt x="11446" y="5660"/>
                  </a:lnTo>
                  <a:lnTo>
                    <a:pt x="11529" y="5276"/>
                  </a:lnTo>
                  <a:lnTo>
                    <a:pt x="11533" y="5256"/>
                  </a:lnTo>
                  <a:lnTo>
                    <a:pt x="11536" y="5233"/>
                  </a:lnTo>
                  <a:lnTo>
                    <a:pt x="11537" y="5221"/>
                  </a:lnTo>
                  <a:lnTo>
                    <a:pt x="11537" y="5209"/>
                  </a:lnTo>
                  <a:lnTo>
                    <a:pt x="11536" y="5198"/>
                  </a:lnTo>
                  <a:lnTo>
                    <a:pt x="11534" y="5186"/>
                  </a:lnTo>
                  <a:lnTo>
                    <a:pt x="11531" y="5175"/>
                  </a:lnTo>
                  <a:lnTo>
                    <a:pt x="11525" y="5165"/>
                  </a:lnTo>
                  <a:lnTo>
                    <a:pt x="11522" y="5161"/>
                  </a:lnTo>
                  <a:lnTo>
                    <a:pt x="11518" y="5157"/>
                  </a:lnTo>
                  <a:lnTo>
                    <a:pt x="11514" y="5153"/>
                  </a:lnTo>
                  <a:lnTo>
                    <a:pt x="11509" y="5149"/>
                  </a:lnTo>
                  <a:lnTo>
                    <a:pt x="11504" y="5146"/>
                  </a:lnTo>
                  <a:lnTo>
                    <a:pt x="11499" y="5143"/>
                  </a:lnTo>
                  <a:lnTo>
                    <a:pt x="11493" y="5140"/>
                  </a:lnTo>
                  <a:lnTo>
                    <a:pt x="11486" y="5138"/>
                  </a:lnTo>
                  <a:lnTo>
                    <a:pt x="11479" y="5136"/>
                  </a:lnTo>
                  <a:lnTo>
                    <a:pt x="11471" y="5135"/>
                  </a:lnTo>
                  <a:lnTo>
                    <a:pt x="11461" y="5134"/>
                  </a:lnTo>
                  <a:lnTo>
                    <a:pt x="11452" y="5134"/>
                  </a:lnTo>
                  <a:lnTo>
                    <a:pt x="11441" y="5134"/>
                  </a:lnTo>
                  <a:lnTo>
                    <a:pt x="11431" y="5135"/>
                  </a:lnTo>
                  <a:lnTo>
                    <a:pt x="11421" y="5136"/>
                  </a:lnTo>
                  <a:lnTo>
                    <a:pt x="11411" y="5138"/>
                  </a:lnTo>
                  <a:lnTo>
                    <a:pt x="11402" y="5141"/>
                  </a:lnTo>
                  <a:lnTo>
                    <a:pt x="11394" y="5144"/>
                  </a:lnTo>
                  <a:lnTo>
                    <a:pt x="11387" y="5147"/>
                  </a:lnTo>
                  <a:lnTo>
                    <a:pt x="11379" y="5150"/>
                  </a:lnTo>
                  <a:lnTo>
                    <a:pt x="11366" y="5159"/>
                  </a:lnTo>
                  <a:lnTo>
                    <a:pt x="11354" y="5168"/>
                  </a:lnTo>
                  <a:lnTo>
                    <a:pt x="11344" y="5179"/>
                  </a:lnTo>
                  <a:lnTo>
                    <a:pt x="11335" y="5190"/>
                  </a:lnTo>
                  <a:lnTo>
                    <a:pt x="11328" y="5203"/>
                  </a:lnTo>
                  <a:lnTo>
                    <a:pt x="11322" y="5215"/>
                  </a:lnTo>
                  <a:lnTo>
                    <a:pt x="11317" y="5227"/>
                  </a:lnTo>
                  <a:lnTo>
                    <a:pt x="11312" y="5239"/>
                  </a:lnTo>
                  <a:lnTo>
                    <a:pt x="11306" y="5262"/>
                  </a:lnTo>
                  <a:lnTo>
                    <a:pt x="11302" y="5280"/>
                  </a:lnTo>
                  <a:lnTo>
                    <a:pt x="11221" y="5660"/>
                  </a:lnTo>
                  <a:lnTo>
                    <a:pt x="11030" y="5660"/>
                  </a:lnTo>
                  <a:lnTo>
                    <a:pt x="11142" y="5135"/>
                  </a:lnTo>
                  <a:close/>
                  <a:moveTo>
                    <a:pt x="12535" y="5014"/>
                  </a:moveTo>
                  <a:lnTo>
                    <a:pt x="12520" y="5105"/>
                  </a:lnTo>
                  <a:lnTo>
                    <a:pt x="12536" y="5087"/>
                  </a:lnTo>
                  <a:lnTo>
                    <a:pt x="12552" y="5072"/>
                  </a:lnTo>
                  <a:lnTo>
                    <a:pt x="12568" y="5057"/>
                  </a:lnTo>
                  <a:lnTo>
                    <a:pt x="12585" y="5045"/>
                  </a:lnTo>
                  <a:lnTo>
                    <a:pt x="12602" y="5035"/>
                  </a:lnTo>
                  <a:lnTo>
                    <a:pt x="12618" y="5027"/>
                  </a:lnTo>
                  <a:lnTo>
                    <a:pt x="12634" y="5020"/>
                  </a:lnTo>
                  <a:lnTo>
                    <a:pt x="12649" y="5015"/>
                  </a:lnTo>
                  <a:lnTo>
                    <a:pt x="12665" y="5010"/>
                  </a:lnTo>
                  <a:lnTo>
                    <a:pt x="12679" y="5007"/>
                  </a:lnTo>
                  <a:lnTo>
                    <a:pt x="12692" y="5005"/>
                  </a:lnTo>
                  <a:lnTo>
                    <a:pt x="12704" y="5002"/>
                  </a:lnTo>
                  <a:lnTo>
                    <a:pt x="12726" y="5001"/>
                  </a:lnTo>
                  <a:lnTo>
                    <a:pt x="12740" y="5000"/>
                  </a:lnTo>
                  <a:lnTo>
                    <a:pt x="12755" y="5001"/>
                  </a:lnTo>
                  <a:lnTo>
                    <a:pt x="12771" y="5002"/>
                  </a:lnTo>
                  <a:lnTo>
                    <a:pt x="12785" y="5005"/>
                  </a:lnTo>
                  <a:lnTo>
                    <a:pt x="12799" y="5007"/>
                  </a:lnTo>
                  <a:lnTo>
                    <a:pt x="12812" y="5010"/>
                  </a:lnTo>
                  <a:lnTo>
                    <a:pt x="12825" y="5014"/>
                  </a:lnTo>
                  <a:lnTo>
                    <a:pt x="12837" y="5019"/>
                  </a:lnTo>
                  <a:lnTo>
                    <a:pt x="12849" y="5024"/>
                  </a:lnTo>
                  <a:lnTo>
                    <a:pt x="12859" y="5029"/>
                  </a:lnTo>
                  <a:lnTo>
                    <a:pt x="12870" y="5036"/>
                  </a:lnTo>
                  <a:lnTo>
                    <a:pt x="12880" y="5043"/>
                  </a:lnTo>
                  <a:lnTo>
                    <a:pt x="12889" y="5051"/>
                  </a:lnTo>
                  <a:lnTo>
                    <a:pt x="12898" y="5059"/>
                  </a:lnTo>
                  <a:lnTo>
                    <a:pt x="12906" y="5069"/>
                  </a:lnTo>
                  <a:lnTo>
                    <a:pt x="12913" y="5078"/>
                  </a:lnTo>
                  <a:lnTo>
                    <a:pt x="12920" y="5088"/>
                  </a:lnTo>
                  <a:lnTo>
                    <a:pt x="12926" y="5099"/>
                  </a:lnTo>
                  <a:lnTo>
                    <a:pt x="12931" y="5110"/>
                  </a:lnTo>
                  <a:lnTo>
                    <a:pt x="12937" y="5122"/>
                  </a:lnTo>
                  <a:lnTo>
                    <a:pt x="12941" y="5135"/>
                  </a:lnTo>
                  <a:lnTo>
                    <a:pt x="12945" y="5148"/>
                  </a:lnTo>
                  <a:lnTo>
                    <a:pt x="12948" y="5161"/>
                  </a:lnTo>
                  <a:lnTo>
                    <a:pt x="12950" y="5175"/>
                  </a:lnTo>
                  <a:lnTo>
                    <a:pt x="12952" y="5190"/>
                  </a:lnTo>
                  <a:lnTo>
                    <a:pt x="12953" y="5206"/>
                  </a:lnTo>
                  <a:lnTo>
                    <a:pt x="12953" y="5221"/>
                  </a:lnTo>
                  <a:lnTo>
                    <a:pt x="12953" y="5237"/>
                  </a:lnTo>
                  <a:lnTo>
                    <a:pt x="12952" y="5253"/>
                  </a:lnTo>
                  <a:lnTo>
                    <a:pt x="12951" y="5271"/>
                  </a:lnTo>
                  <a:lnTo>
                    <a:pt x="12949" y="5288"/>
                  </a:lnTo>
                  <a:lnTo>
                    <a:pt x="12946" y="5305"/>
                  </a:lnTo>
                  <a:lnTo>
                    <a:pt x="12942" y="5324"/>
                  </a:lnTo>
                  <a:lnTo>
                    <a:pt x="12938" y="5341"/>
                  </a:lnTo>
                  <a:lnTo>
                    <a:pt x="12933" y="5358"/>
                  </a:lnTo>
                  <a:lnTo>
                    <a:pt x="12928" y="5374"/>
                  </a:lnTo>
                  <a:lnTo>
                    <a:pt x="12923" y="5392"/>
                  </a:lnTo>
                  <a:lnTo>
                    <a:pt x="12917" y="5408"/>
                  </a:lnTo>
                  <a:lnTo>
                    <a:pt x="12911" y="5423"/>
                  </a:lnTo>
                  <a:lnTo>
                    <a:pt x="12904" y="5439"/>
                  </a:lnTo>
                  <a:lnTo>
                    <a:pt x="12896" y="5455"/>
                  </a:lnTo>
                  <a:lnTo>
                    <a:pt x="12889" y="5470"/>
                  </a:lnTo>
                  <a:lnTo>
                    <a:pt x="12880" y="5485"/>
                  </a:lnTo>
                  <a:lnTo>
                    <a:pt x="12871" y="5499"/>
                  </a:lnTo>
                  <a:lnTo>
                    <a:pt x="12862" y="5514"/>
                  </a:lnTo>
                  <a:lnTo>
                    <a:pt x="12852" y="5527"/>
                  </a:lnTo>
                  <a:lnTo>
                    <a:pt x="12842" y="5540"/>
                  </a:lnTo>
                  <a:lnTo>
                    <a:pt x="12831" y="5553"/>
                  </a:lnTo>
                  <a:lnTo>
                    <a:pt x="12819" y="5565"/>
                  </a:lnTo>
                  <a:lnTo>
                    <a:pt x="12808" y="5577"/>
                  </a:lnTo>
                  <a:lnTo>
                    <a:pt x="12796" y="5588"/>
                  </a:lnTo>
                  <a:lnTo>
                    <a:pt x="12784" y="5598"/>
                  </a:lnTo>
                  <a:lnTo>
                    <a:pt x="12771" y="5608"/>
                  </a:lnTo>
                  <a:lnTo>
                    <a:pt x="12757" y="5617"/>
                  </a:lnTo>
                  <a:lnTo>
                    <a:pt x="12744" y="5626"/>
                  </a:lnTo>
                  <a:lnTo>
                    <a:pt x="12730" y="5634"/>
                  </a:lnTo>
                  <a:lnTo>
                    <a:pt x="12716" y="5641"/>
                  </a:lnTo>
                  <a:lnTo>
                    <a:pt x="12700" y="5648"/>
                  </a:lnTo>
                  <a:lnTo>
                    <a:pt x="12685" y="5653"/>
                  </a:lnTo>
                  <a:lnTo>
                    <a:pt x="12670" y="5658"/>
                  </a:lnTo>
                  <a:lnTo>
                    <a:pt x="12653" y="5662"/>
                  </a:lnTo>
                  <a:lnTo>
                    <a:pt x="12637" y="5665"/>
                  </a:lnTo>
                  <a:lnTo>
                    <a:pt x="12621" y="5667"/>
                  </a:lnTo>
                  <a:lnTo>
                    <a:pt x="12604" y="5669"/>
                  </a:lnTo>
                  <a:lnTo>
                    <a:pt x="12586" y="5669"/>
                  </a:lnTo>
                  <a:lnTo>
                    <a:pt x="12565" y="5669"/>
                  </a:lnTo>
                  <a:lnTo>
                    <a:pt x="12546" y="5667"/>
                  </a:lnTo>
                  <a:lnTo>
                    <a:pt x="12528" y="5663"/>
                  </a:lnTo>
                  <a:lnTo>
                    <a:pt x="12513" y="5659"/>
                  </a:lnTo>
                  <a:lnTo>
                    <a:pt x="12499" y="5654"/>
                  </a:lnTo>
                  <a:lnTo>
                    <a:pt x="12486" y="5649"/>
                  </a:lnTo>
                  <a:lnTo>
                    <a:pt x="12474" y="5643"/>
                  </a:lnTo>
                  <a:lnTo>
                    <a:pt x="12464" y="5636"/>
                  </a:lnTo>
                  <a:lnTo>
                    <a:pt x="12456" y="5628"/>
                  </a:lnTo>
                  <a:lnTo>
                    <a:pt x="12448" y="5621"/>
                  </a:lnTo>
                  <a:lnTo>
                    <a:pt x="12442" y="5615"/>
                  </a:lnTo>
                  <a:lnTo>
                    <a:pt x="12436" y="5608"/>
                  </a:lnTo>
                  <a:lnTo>
                    <a:pt x="12427" y="5596"/>
                  </a:lnTo>
                  <a:lnTo>
                    <a:pt x="12421" y="5586"/>
                  </a:lnTo>
                  <a:lnTo>
                    <a:pt x="12354" y="5908"/>
                  </a:lnTo>
                  <a:lnTo>
                    <a:pt x="12160" y="5908"/>
                  </a:lnTo>
                  <a:lnTo>
                    <a:pt x="12349" y="5014"/>
                  </a:lnTo>
                  <a:lnTo>
                    <a:pt x="12535" y="5014"/>
                  </a:lnTo>
                  <a:close/>
                  <a:moveTo>
                    <a:pt x="12748" y="5332"/>
                  </a:moveTo>
                  <a:lnTo>
                    <a:pt x="12751" y="5316"/>
                  </a:lnTo>
                  <a:lnTo>
                    <a:pt x="12753" y="5300"/>
                  </a:lnTo>
                  <a:lnTo>
                    <a:pt x="12755" y="5284"/>
                  </a:lnTo>
                  <a:lnTo>
                    <a:pt x="12756" y="5267"/>
                  </a:lnTo>
                  <a:lnTo>
                    <a:pt x="12757" y="5248"/>
                  </a:lnTo>
                  <a:lnTo>
                    <a:pt x="12756" y="5231"/>
                  </a:lnTo>
                  <a:lnTo>
                    <a:pt x="12755" y="5215"/>
                  </a:lnTo>
                  <a:lnTo>
                    <a:pt x="12752" y="5199"/>
                  </a:lnTo>
                  <a:lnTo>
                    <a:pt x="12747" y="5182"/>
                  </a:lnTo>
                  <a:lnTo>
                    <a:pt x="12741" y="5168"/>
                  </a:lnTo>
                  <a:lnTo>
                    <a:pt x="12738" y="5162"/>
                  </a:lnTo>
                  <a:lnTo>
                    <a:pt x="12734" y="5156"/>
                  </a:lnTo>
                  <a:lnTo>
                    <a:pt x="12729" y="5150"/>
                  </a:lnTo>
                  <a:lnTo>
                    <a:pt x="12724" y="5145"/>
                  </a:lnTo>
                  <a:lnTo>
                    <a:pt x="12718" y="5140"/>
                  </a:lnTo>
                  <a:lnTo>
                    <a:pt x="12712" y="5136"/>
                  </a:lnTo>
                  <a:lnTo>
                    <a:pt x="12704" y="5132"/>
                  </a:lnTo>
                  <a:lnTo>
                    <a:pt x="12697" y="5129"/>
                  </a:lnTo>
                  <a:lnTo>
                    <a:pt x="12689" y="5125"/>
                  </a:lnTo>
                  <a:lnTo>
                    <a:pt x="12681" y="5124"/>
                  </a:lnTo>
                  <a:lnTo>
                    <a:pt x="12671" y="5123"/>
                  </a:lnTo>
                  <a:lnTo>
                    <a:pt x="12661" y="5122"/>
                  </a:lnTo>
                  <a:lnTo>
                    <a:pt x="12649" y="5123"/>
                  </a:lnTo>
                  <a:lnTo>
                    <a:pt x="12636" y="5124"/>
                  </a:lnTo>
                  <a:lnTo>
                    <a:pt x="12623" y="5127"/>
                  </a:lnTo>
                  <a:lnTo>
                    <a:pt x="12610" y="5133"/>
                  </a:lnTo>
                  <a:lnTo>
                    <a:pt x="12595" y="5139"/>
                  </a:lnTo>
                  <a:lnTo>
                    <a:pt x="12581" y="5146"/>
                  </a:lnTo>
                  <a:lnTo>
                    <a:pt x="12568" y="5156"/>
                  </a:lnTo>
                  <a:lnTo>
                    <a:pt x="12554" y="5167"/>
                  </a:lnTo>
                  <a:lnTo>
                    <a:pt x="12540" y="5180"/>
                  </a:lnTo>
                  <a:lnTo>
                    <a:pt x="12527" y="5197"/>
                  </a:lnTo>
                  <a:lnTo>
                    <a:pt x="12515" y="5215"/>
                  </a:lnTo>
                  <a:lnTo>
                    <a:pt x="12503" y="5235"/>
                  </a:lnTo>
                  <a:lnTo>
                    <a:pt x="12493" y="5258"/>
                  </a:lnTo>
                  <a:lnTo>
                    <a:pt x="12482" y="5283"/>
                  </a:lnTo>
                  <a:lnTo>
                    <a:pt x="12473" y="5311"/>
                  </a:lnTo>
                  <a:lnTo>
                    <a:pt x="12465" y="5343"/>
                  </a:lnTo>
                  <a:lnTo>
                    <a:pt x="12461" y="5362"/>
                  </a:lnTo>
                  <a:lnTo>
                    <a:pt x="12457" y="5391"/>
                  </a:lnTo>
                  <a:lnTo>
                    <a:pt x="12456" y="5407"/>
                  </a:lnTo>
                  <a:lnTo>
                    <a:pt x="12455" y="5423"/>
                  </a:lnTo>
                  <a:lnTo>
                    <a:pt x="12456" y="5440"/>
                  </a:lnTo>
                  <a:lnTo>
                    <a:pt x="12458" y="5458"/>
                  </a:lnTo>
                  <a:lnTo>
                    <a:pt x="12460" y="5467"/>
                  </a:lnTo>
                  <a:lnTo>
                    <a:pt x="12462" y="5475"/>
                  </a:lnTo>
                  <a:lnTo>
                    <a:pt x="12465" y="5483"/>
                  </a:lnTo>
                  <a:lnTo>
                    <a:pt x="12468" y="5491"/>
                  </a:lnTo>
                  <a:lnTo>
                    <a:pt x="12472" y="5498"/>
                  </a:lnTo>
                  <a:lnTo>
                    <a:pt x="12476" y="5505"/>
                  </a:lnTo>
                  <a:lnTo>
                    <a:pt x="12481" y="5513"/>
                  </a:lnTo>
                  <a:lnTo>
                    <a:pt x="12488" y="5519"/>
                  </a:lnTo>
                  <a:lnTo>
                    <a:pt x="12494" y="5524"/>
                  </a:lnTo>
                  <a:lnTo>
                    <a:pt x="12501" y="5529"/>
                  </a:lnTo>
                  <a:lnTo>
                    <a:pt x="12509" y="5534"/>
                  </a:lnTo>
                  <a:lnTo>
                    <a:pt x="12518" y="5538"/>
                  </a:lnTo>
                  <a:lnTo>
                    <a:pt x="12528" y="5541"/>
                  </a:lnTo>
                  <a:lnTo>
                    <a:pt x="12538" y="5543"/>
                  </a:lnTo>
                  <a:lnTo>
                    <a:pt x="12551" y="5544"/>
                  </a:lnTo>
                  <a:lnTo>
                    <a:pt x="12563" y="5545"/>
                  </a:lnTo>
                  <a:lnTo>
                    <a:pt x="12571" y="5544"/>
                  </a:lnTo>
                  <a:lnTo>
                    <a:pt x="12579" y="5544"/>
                  </a:lnTo>
                  <a:lnTo>
                    <a:pt x="12587" y="5542"/>
                  </a:lnTo>
                  <a:lnTo>
                    <a:pt x="12595" y="5541"/>
                  </a:lnTo>
                  <a:lnTo>
                    <a:pt x="12611" y="5536"/>
                  </a:lnTo>
                  <a:lnTo>
                    <a:pt x="12625" y="5529"/>
                  </a:lnTo>
                  <a:lnTo>
                    <a:pt x="12639" y="5521"/>
                  </a:lnTo>
                  <a:lnTo>
                    <a:pt x="12653" y="5511"/>
                  </a:lnTo>
                  <a:lnTo>
                    <a:pt x="12666" y="5499"/>
                  </a:lnTo>
                  <a:lnTo>
                    <a:pt x="12678" y="5485"/>
                  </a:lnTo>
                  <a:lnTo>
                    <a:pt x="12689" y="5471"/>
                  </a:lnTo>
                  <a:lnTo>
                    <a:pt x="12700" y="5455"/>
                  </a:lnTo>
                  <a:lnTo>
                    <a:pt x="12711" y="5437"/>
                  </a:lnTo>
                  <a:lnTo>
                    <a:pt x="12720" y="5418"/>
                  </a:lnTo>
                  <a:lnTo>
                    <a:pt x="12728" y="5398"/>
                  </a:lnTo>
                  <a:lnTo>
                    <a:pt x="12736" y="5377"/>
                  </a:lnTo>
                  <a:lnTo>
                    <a:pt x="12742" y="5355"/>
                  </a:lnTo>
                  <a:lnTo>
                    <a:pt x="12748" y="5332"/>
                  </a:lnTo>
                  <a:close/>
                  <a:moveTo>
                    <a:pt x="13182" y="4734"/>
                  </a:moveTo>
                  <a:lnTo>
                    <a:pt x="13371" y="4734"/>
                  </a:lnTo>
                  <a:lnTo>
                    <a:pt x="13174" y="5660"/>
                  </a:lnTo>
                  <a:lnTo>
                    <a:pt x="12984" y="5660"/>
                  </a:lnTo>
                  <a:lnTo>
                    <a:pt x="13182" y="4734"/>
                  </a:lnTo>
                  <a:close/>
                  <a:moveTo>
                    <a:pt x="13533" y="5386"/>
                  </a:moveTo>
                  <a:lnTo>
                    <a:pt x="13530" y="5405"/>
                  </a:lnTo>
                  <a:lnTo>
                    <a:pt x="13526" y="5430"/>
                  </a:lnTo>
                  <a:lnTo>
                    <a:pt x="13525" y="5444"/>
                  </a:lnTo>
                  <a:lnTo>
                    <a:pt x="13525" y="5459"/>
                  </a:lnTo>
                  <a:lnTo>
                    <a:pt x="13526" y="5473"/>
                  </a:lnTo>
                  <a:lnTo>
                    <a:pt x="13528" y="5487"/>
                  </a:lnTo>
                  <a:lnTo>
                    <a:pt x="13530" y="5494"/>
                  </a:lnTo>
                  <a:lnTo>
                    <a:pt x="13532" y="5501"/>
                  </a:lnTo>
                  <a:lnTo>
                    <a:pt x="13535" y="5508"/>
                  </a:lnTo>
                  <a:lnTo>
                    <a:pt x="13538" y="5514"/>
                  </a:lnTo>
                  <a:lnTo>
                    <a:pt x="13542" y="5520"/>
                  </a:lnTo>
                  <a:lnTo>
                    <a:pt x="13546" y="5526"/>
                  </a:lnTo>
                  <a:lnTo>
                    <a:pt x="13551" y="5531"/>
                  </a:lnTo>
                  <a:lnTo>
                    <a:pt x="13558" y="5536"/>
                  </a:lnTo>
                  <a:lnTo>
                    <a:pt x="13564" y="5541"/>
                  </a:lnTo>
                  <a:lnTo>
                    <a:pt x="13571" y="5545"/>
                  </a:lnTo>
                  <a:lnTo>
                    <a:pt x="13578" y="5548"/>
                  </a:lnTo>
                  <a:lnTo>
                    <a:pt x="13587" y="5551"/>
                  </a:lnTo>
                  <a:lnTo>
                    <a:pt x="13596" y="5554"/>
                  </a:lnTo>
                  <a:lnTo>
                    <a:pt x="13606" y="5556"/>
                  </a:lnTo>
                  <a:lnTo>
                    <a:pt x="13618" y="5557"/>
                  </a:lnTo>
                  <a:lnTo>
                    <a:pt x="13629" y="5557"/>
                  </a:lnTo>
                  <a:lnTo>
                    <a:pt x="13638" y="5557"/>
                  </a:lnTo>
                  <a:lnTo>
                    <a:pt x="13647" y="5556"/>
                  </a:lnTo>
                  <a:lnTo>
                    <a:pt x="13656" y="5555"/>
                  </a:lnTo>
                  <a:lnTo>
                    <a:pt x="13664" y="5553"/>
                  </a:lnTo>
                  <a:lnTo>
                    <a:pt x="13674" y="5551"/>
                  </a:lnTo>
                  <a:lnTo>
                    <a:pt x="13683" y="5548"/>
                  </a:lnTo>
                  <a:lnTo>
                    <a:pt x="13692" y="5544"/>
                  </a:lnTo>
                  <a:lnTo>
                    <a:pt x="13700" y="5539"/>
                  </a:lnTo>
                  <a:lnTo>
                    <a:pt x="13709" y="5534"/>
                  </a:lnTo>
                  <a:lnTo>
                    <a:pt x="13717" y="5528"/>
                  </a:lnTo>
                  <a:lnTo>
                    <a:pt x="13726" y="5521"/>
                  </a:lnTo>
                  <a:lnTo>
                    <a:pt x="13734" y="5513"/>
                  </a:lnTo>
                  <a:lnTo>
                    <a:pt x="13741" y="5503"/>
                  </a:lnTo>
                  <a:lnTo>
                    <a:pt x="13748" y="5492"/>
                  </a:lnTo>
                  <a:lnTo>
                    <a:pt x="13755" y="5481"/>
                  </a:lnTo>
                  <a:lnTo>
                    <a:pt x="13761" y="5469"/>
                  </a:lnTo>
                  <a:lnTo>
                    <a:pt x="13934" y="5469"/>
                  </a:lnTo>
                  <a:lnTo>
                    <a:pt x="13930" y="5481"/>
                  </a:lnTo>
                  <a:lnTo>
                    <a:pt x="13925" y="5495"/>
                  </a:lnTo>
                  <a:lnTo>
                    <a:pt x="13918" y="5512"/>
                  </a:lnTo>
                  <a:lnTo>
                    <a:pt x="13910" y="5530"/>
                  </a:lnTo>
                  <a:lnTo>
                    <a:pt x="13904" y="5539"/>
                  </a:lnTo>
                  <a:lnTo>
                    <a:pt x="13898" y="5548"/>
                  </a:lnTo>
                  <a:lnTo>
                    <a:pt x="13891" y="5558"/>
                  </a:lnTo>
                  <a:lnTo>
                    <a:pt x="13883" y="5568"/>
                  </a:lnTo>
                  <a:lnTo>
                    <a:pt x="13875" y="5578"/>
                  </a:lnTo>
                  <a:lnTo>
                    <a:pt x="13865" y="5588"/>
                  </a:lnTo>
                  <a:lnTo>
                    <a:pt x="13855" y="5599"/>
                  </a:lnTo>
                  <a:lnTo>
                    <a:pt x="13844" y="5609"/>
                  </a:lnTo>
                  <a:lnTo>
                    <a:pt x="13832" y="5618"/>
                  </a:lnTo>
                  <a:lnTo>
                    <a:pt x="13820" y="5626"/>
                  </a:lnTo>
                  <a:lnTo>
                    <a:pt x="13807" y="5635"/>
                  </a:lnTo>
                  <a:lnTo>
                    <a:pt x="13794" y="5642"/>
                  </a:lnTo>
                  <a:lnTo>
                    <a:pt x="13779" y="5649"/>
                  </a:lnTo>
                  <a:lnTo>
                    <a:pt x="13765" y="5655"/>
                  </a:lnTo>
                  <a:lnTo>
                    <a:pt x="13750" y="5660"/>
                  </a:lnTo>
                  <a:lnTo>
                    <a:pt x="13735" y="5665"/>
                  </a:lnTo>
                  <a:lnTo>
                    <a:pt x="13719" y="5669"/>
                  </a:lnTo>
                  <a:lnTo>
                    <a:pt x="13703" y="5673"/>
                  </a:lnTo>
                  <a:lnTo>
                    <a:pt x="13686" y="5676"/>
                  </a:lnTo>
                  <a:lnTo>
                    <a:pt x="13670" y="5679"/>
                  </a:lnTo>
                  <a:lnTo>
                    <a:pt x="13652" y="5681"/>
                  </a:lnTo>
                  <a:lnTo>
                    <a:pt x="13635" y="5683"/>
                  </a:lnTo>
                  <a:lnTo>
                    <a:pt x="13617" y="5683"/>
                  </a:lnTo>
                  <a:lnTo>
                    <a:pt x="13599" y="5684"/>
                  </a:lnTo>
                  <a:lnTo>
                    <a:pt x="13577" y="5683"/>
                  </a:lnTo>
                  <a:lnTo>
                    <a:pt x="13550" y="5681"/>
                  </a:lnTo>
                  <a:lnTo>
                    <a:pt x="13537" y="5679"/>
                  </a:lnTo>
                  <a:lnTo>
                    <a:pt x="13522" y="5677"/>
                  </a:lnTo>
                  <a:lnTo>
                    <a:pt x="13508" y="5674"/>
                  </a:lnTo>
                  <a:lnTo>
                    <a:pt x="13493" y="5670"/>
                  </a:lnTo>
                  <a:lnTo>
                    <a:pt x="13478" y="5665"/>
                  </a:lnTo>
                  <a:lnTo>
                    <a:pt x="13464" y="5660"/>
                  </a:lnTo>
                  <a:lnTo>
                    <a:pt x="13450" y="5653"/>
                  </a:lnTo>
                  <a:lnTo>
                    <a:pt x="13435" y="5646"/>
                  </a:lnTo>
                  <a:lnTo>
                    <a:pt x="13422" y="5637"/>
                  </a:lnTo>
                  <a:lnTo>
                    <a:pt x="13409" y="5626"/>
                  </a:lnTo>
                  <a:lnTo>
                    <a:pt x="13398" y="5615"/>
                  </a:lnTo>
                  <a:lnTo>
                    <a:pt x="13387" y="5603"/>
                  </a:lnTo>
                  <a:lnTo>
                    <a:pt x="13378" y="5591"/>
                  </a:lnTo>
                  <a:lnTo>
                    <a:pt x="13372" y="5579"/>
                  </a:lnTo>
                  <a:lnTo>
                    <a:pt x="13365" y="5566"/>
                  </a:lnTo>
                  <a:lnTo>
                    <a:pt x="13360" y="5552"/>
                  </a:lnTo>
                  <a:lnTo>
                    <a:pt x="13356" y="5538"/>
                  </a:lnTo>
                  <a:lnTo>
                    <a:pt x="13352" y="5524"/>
                  </a:lnTo>
                  <a:lnTo>
                    <a:pt x="13350" y="5509"/>
                  </a:lnTo>
                  <a:lnTo>
                    <a:pt x="13348" y="5493"/>
                  </a:lnTo>
                  <a:lnTo>
                    <a:pt x="13346" y="5477"/>
                  </a:lnTo>
                  <a:lnTo>
                    <a:pt x="13346" y="5461"/>
                  </a:lnTo>
                  <a:lnTo>
                    <a:pt x="13346" y="5444"/>
                  </a:lnTo>
                  <a:lnTo>
                    <a:pt x="13347" y="5426"/>
                  </a:lnTo>
                  <a:lnTo>
                    <a:pt x="13349" y="5408"/>
                  </a:lnTo>
                  <a:lnTo>
                    <a:pt x="13351" y="5390"/>
                  </a:lnTo>
                  <a:lnTo>
                    <a:pt x="13354" y="5370"/>
                  </a:lnTo>
                  <a:lnTo>
                    <a:pt x="13358" y="5352"/>
                  </a:lnTo>
                  <a:lnTo>
                    <a:pt x="13363" y="5332"/>
                  </a:lnTo>
                  <a:lnTo>
                    <a:pt x="13368" y="5311"/>
                  </a:lnTo>
                  <a:lnTo>
                    <a:pt x="13374" y="5291"/>
                  </a:lnTo>
                  <a:lnTo>
                    <a:pt x="13381" y="5271"/>
                  </a:lnTo>
                  <a:lnTo>
                    <a:pt x="13390" y="5249"/>
                  </a:lnTo>
                  <a:lnTo>
                    <a:pt x="13399" y="5229"/>
                  </a:lnTo>
                  <a:lnTo>
                    <a:pt x="13409" y="5208"/>
                  </a:lnTo>
                  <a:lnTo>
                    <a:pt x="13420" y="5187"/>
                  </a:lnTo>
                  <a:lnTo>
                    <a:pt x="13432" y="5167"/>
                  </a:lnTo>
                  <a:lnTo>
                    <a:pt x="13446" y="5148"/>
                  </a:lnTo>
                  <a:lnTo>
                    <a:pt x="13461" y="5129"/>
                  </a:lnTo>
                  <a:lnTo>
                    <a:pt x="13477" y="5110"/>
                  </a:lnTo>
                  <a:lnTo>
                    <a:pt x="13495" y="5093"/>
                  </a:lnTo>
                  <a:lnTo>
                    <a:pt x="13515" y="5076"/>
                  </a:lnTo>
                  <a:lnTo>
                    <a:pt x="13536" y="5060"/>
                  </a:lnTo>
                  <a:lnTo>
                    <a:pt x="13559" y="5045"/>
                  </a:lnTo>
                  <a:lnTo>
                    <a:pt x="13581" y="5034"/>
                  </a:lnTo>
                  <a:lnTo>
                    <a:pt x="13603" y="5023"/>
                  </a:lnTo>
                  <a:lnTo>
                    <a:pt x="13627" y="5014"/>
                  </a:lnTo>
                  <a:lnTo>
                    <a:pt x="13650" y="5007"/>
                  </a:lnTo>
                  <a:lnTo>
                    <a:pt x="13676" y="5000"/>
                  </a:lnTo>
                  <a:lnTo>
                    <a:pt x="13700" y="4995"/>
                  </a:lnTo>
                  <a:lnTo>
                    <a:pt x="13726" y="4993"/>
                  </a:lnTo>
                  <a:lnTo>
                    <a:pt x="13752" y="4992"/>
                  </a:lnTo>
                  <a:lnTo>
                    <a:pt x="13769" y="4992"/>
                  </a:lnTo>
                  <a:lnTo>
                    <a:pt x="13788" y="4993"/>
                  </a:lnTo>
                  <a:lnTo>
                    <a:pt x="13805" y="4996"/>
                  </a:lnTo>
                  <a:lnTo>
                    <a:pt x="13822" y="4999"/>
                  </a:lnTo>
                  <a:lnTo>
                    <a:pt x="13840" y="5004"/>
                  </a:lnTo>
                  <a:lnTo>
                    <a:pt x="13856" y="5010"/>
                  </a:lnTo>
                  <a:lnTo>
                    <a:pt x="13873" y="5017"/>
                  </a:lnTo>
                  <a:lnTo>
                    <a:pt x="13888" y="5025"/>
                  </a:lnTo>
                  <a:lnTo>
                    <a:pt x="13904" y="5035"/>
                  </a:lnTo>
                  <a:lnTo>
                    <a:pt x="13918" y="5046"/>
                  </a:lnTo>
                  <a:lnTo>
                    <a:pt x="13931" y="5058"/>
                  </a:lnTo>
                  <a:lnTo>
                    <a:pt x="13943" y="5073"/>
                  </a:lnTo>
                  <a:lnTo>
                    <a:pt x="13949" y="5081"/>
                  </a:lnTo>
                  <a:lnTo>
                    <a:pt x="13955" y="5089"/>
                  </a:lnTo>
                  <a:lnTo>
                    <a:pt x="13960" y="5098"/>
                  </a:lnTo>
                  <a:lnTo>
                    <a:pt x="13965" y="5107"/>
                  </a:lnTo>
                  <a:lnTo>
                    <a:pt x="13969" y="5116"/>
                  </a:lnTo>
                  <a:lnTo>
                    <a:pt x="13973" y="5126"/>
                  </a:lnTo>
                  <a:lnTo>
                    <a:pt x="13977" y="5137"/>
                  </a:lnTo>
                  <a:lnTo>
                    <a:pt x="13980" y="5148"/>
                  </a:lnTo>
                  <a:lnTo>
                    <a:pt x="13984" y="5165"/>
                  </a:lnTo>
                  <a:lnTo>
                    <a:pt x="13988" y="5181"/>
                  </a:lnTo>
                  <a:lnTo>
                    <a:pt x="13990" y="5199"/>
                  </a:lnTo>
                  <a:lnTo>
                    <a:pt x="13991" y="5215"/>
                  </a:lnTo>
                  <a:lnTo>
                    <a:pt x="13992" y="5231"/>
                  </a:lnTo>
                  <a:lnTo>
                    <a:pt x="13992" y="5247"/>
                  </a:lnTo>
                  <a:lnTo>
                    <a:pt x="13991" y="5264"/>
                  </a:lnTo>
                  <a:lnTo>
                    <a:pt x="13990" y="5280"/>
                  </a:lnTo>
                  <a:lnTo>
                    <a:pt x="13986" y="5310"/>
                  </a:lnTo>
                  <a:lnTo>
                    <a:pt x="13981" y="5338"/>
                  </a:lnTo>
                  <a:lnTo>
                    <a:pt x="13975" y="5363"/>
                  </a:lnTo>
                  <a:lnTo>
                    <a:pt x="13970" y="5386"/>
                  </a:lnTo>
                  <a:lnTo>
                    <a:pt x="13533" y="5386"/>
                  </a:lnTo>
                  <a:close/>
                  <a:moveTo>
                    <a:pt x="13800" y="5266"/>
                  </a:moveTo>
                  <a:lnTo>
                    <a:pt x="13803" y="5251"/>
                  </a:lnTo>
                  <a:lnTo>
                    <a:pt x="13805" y="5231"/>
                  </a:lnTo>
                  <a:lnTo>
                    <a:pt x="13806" y="5219"/>
                  </a:lnTo>
                  <a:lnTo>
                    <a:pt x="13806" y="5207"/>
                  </a:lnTo>
                  <a:lnTo>
                    <a:pt x="13805" y="5195"/>
                  </a:lnTo>
                  <a:lnTo>
                    <a:pt x="13803" y="5182"/>
                  </a:lnTo>
                  <a:lnTo>
                    <a:pt x="13799" y="5170"/>
                  </a:lnTo>
                  <a:lnTo>
                    <a:pt x="13794" y="5159"/>
                  </a:lnTo>
                  <a:lnTo>
                    <a:pt x="13791" y="5154"/>
                  </a:lnTo>
                  <a:lnTo>
                    <a:pt x="13787" y="5149"/>
                  </a:lnTo>
                  <a:lnTo>
                    <a:pt x="13783" y="5144"/>
                  </a:lnTo>
                  <a:lnTo>
                    <a:pt x="13777" y="5140"/>
                  </a:lnTo>
                  <a:lnTo>
                    <a:pt x="13772" y="5136"/>
                  </a:lnTo>
                  <a:lnTo>
                    <a:pt x="13766" y="5132"/>
                  </a:lnTo>
                  <a:lnTo>
                    <a:pt x="13760" y="5129"/>
                  </a:lnTo>
                  <a:lnTo>
                    <a:pt x="13753" y="5125"/>
                  </a:lnTo>
                  <a:lnTo>
                    <a:pt x="13745" y="5123"/>
                  </a:lnTo>
                  <a:lnTo>
                    <a:pt x="13737" y="5122"/>
                  </a:lnTo>
                  <a:lnTo>
                    <a:pt x="13728" y="5121"/>
                  </a:lnTo>
                  <a:lnTo>
                    <a:pt x="13717" y="5121"/>
                  </a:lnTo>
                  <a:lnTo>
                    <a:pt x="13702" y="5121"/>
                  </a:lnTo>
                  <a:lnTo>
                    <a:pt x="13688" y="5124"/>
                  </a:lnTo>
                  <a:lnTo>
                    <a:pt x="13674" y="5127"/>
                  </a:lnTo>
                  <a:lnTo>
                    <a:pt x="13661" y="5133"/>
                  </a:lnTo>
                  <a:lnTo>
                    <a:pt x="13649" y="5140"/>
                  </a:lnTo>
                  <a:lnTo>
                    <a:pt x="13638" y="5147"/>
                  </a:lnTo>
                  <a:lnTo>
                    <a:pt x="13627" y="5155"/>
                  </a:lnTo>
                  <a:lnTo>
                    <a:pt x="13618" y="5165"/>
                  </a:lnTo>
                  <a:lnTo>
                    <a:pt x="13608" y="5175"/>
                  </a:lnTo>
                  <a:lnTo>
                    <a:pt x="13600" y="5186"/>
                  </a:lnTo>
                  <a:lnTo>
                    <a:pt x="13592" y="5199"/>
                  </a:lnTo>
                  <a:lnTo>
                    <a:pt x="13586" y="5211"/>
                  </a:lnTo>
                  <a:lnTo>
                    <a:pt x="13580" y="5224"/>
                  </a:lnTo>
                  <a:lnTo>
                    <a:pt x="13574" y="5237"/>
                  </a:lnTo>
                  <a:lnTo>
                    <a:pt x="13570" y="5251"/>
                  </a:lnTo>
                  <a:lnTo>
                    <a:pt x="13566" y="5266"/>
                  </a:lnTo>
                  <a:lnTo>
                    <a:pt x="13800" y="5266"/>
                  </a:lnTo>
                  <a:close/>
                  <a:moveTo>
                    <a:pt x="14297" y="5014"/>
                  </a:moveTo>
                  <a:lnTo>
                    <a:pt x="14374" y="5225"/>
                  </a:lnTo>
                  <a:lnTo>
                    <a:pt x="14546" y="5014"/>
                  </a:lnTo>
                  <a:lnTo>
                    <a:pt x="14744" y="5014"/>
                  </a:lnTo>
                  <a:lnTo>
                    <a:pt x="14467" y="5329"/>
                  </a:lnTo>
                  <a:lnTo>
                    <a:pt x="14612" y="5660"/>
                  </a:lnTo>
                  <a:lnTo>
                    <a:pt x="14389" y="5660"/>
                  </a:lnTo>
                  <a:lnTo>
                    <a:pt x="14307" y="5423"/>
                  </a:lnTo>
                  <a:lnTo>
                    <a:pt x="14125" y="5660"/>
                  </a:lnTo>
                  <a:lnTo>
                    <a:pt x="13925" y="5660"/>
                  </a:lnTo>
                  <a:lnTo>
                    <a:pt x="14216" y="5313"/>
                  </a:lnTo>
                  <a:lnTo>
                    <a:pt x="14072" y="5014"/>
                  </a:lnTo>
                  <a:lnTo>
                    <a:pt x="14297" y="5014"/>
                  </a:lnTo>
                  <a:close/>
                  <a:moveTo>
                    <a:pt x="14831" y="5012"/>
                  </a:moveTo>
                  <a:lnTo>
                    <a:pt x="15022" y="5012"/>
                  </a:lnTo>
                  <a:lnTo>
                    <a:pt x="14883" y="5660"/>
                  </a:lnTo>
                  <a:lnTo>
                    <a:pt x="14692" y="5660"/>
                  </a:lnTo>
                  <a:lnTo>
                    <a:pt x="14831" y="5012"/>
                  </a:lnTo>
                  <a:close/>
                  <a:moveTo>
                    <a:pt x="14883" y="4736"/>
                  </a:moveTo>
                  <a:lnTo>
                    <a:pt x="15086" y="4736"/>
                  </a:lnTo>
                  <a:lnTo>
                    <a:pt x="15051" y="4901"/>
                  </a:lnTo>
                  <a:lnTo>
                    <a:pt x="14848" y="4901"/>
                  </a:lnTo>
                  <a:lnTo>
                    <a:pt x="14883" y="4736"/>
                  </a:lnTo>
                  <a:close/>
                  <a:moveTo>
                    <a:pt x="15425" y="5651"/>
                  </a:moveTo>
                  <a:lnTo>
                    <a:pt x="15401" y="5657"/>
                  </a:lnTo>
                  <a:lnTo>
                    <a:pt x="15379" y="5661"/>
                  </a:lnTo>
                  <a:lnTo>
                    <a:pt x="15357" y="5665"/>
                  </a:lnTo>
                  <a:lnTo>
                    <a:pt x="15337" y="5667"/>
                  </a:lnTo>
                  <a:lnTo>
                    <a:pt x="15318" y="5669"/>
                  </a:lnTo>
                  <a:lnTo>
                    <a:pt x="15301" y="5670"/>
                  </a:lnTo>
                  <a:lnTo>
                    <a:pt x="15286" y="5671"/>
                  </a:lnTo>
                  <a:lnTo>
                    <a:pt x="15274" y="5671"/>
                  </a:lnTo>
                  <a:lnTo>
                    <a:pt x="15257" y="5671"/>
                  </a:lnTo>
                  <a:lnTo>
                    <a:pt x="15240" y="5670"/>
                  </a:lnTo>
                  <a:lnTo>
                    <a:pt x="15225" y="5668"/>
                  </a:lnTo>
                  <a:lnTo>
                    <a:pt x="15212" y="5666"/>
                  </a:lnTo>
                  <a:lnTo>
                    <a:pt x="15199" y="5663"/>
                  </a:lnTo>
                  <a:lnTo>
                    <a:pt x="15187" y="5660"/>
                  </a:lnTo>
                  <a:lnTo>
                    <a:pt x="15177" y="5656"/>
                  </a:lnTo>
                  <a:lnTo>
                    <a:pt x="15167" y="5652"/>
                  </a:lnTo>
                  <a:lnTo>
                    <a:pt x="15159" y="5647"/>
                  </a:lnTo>
                  <a:lnTo>
                    <a:pt x="15151" y="5642"/>
                  </a:lnTo>
                  <a:lnTo>
                    <a:pt x="15144" y="5636"/>
                  </a:lnTo>
                  <a:lnTo>
                    <a:pt x="15138" y="5630"/>
                  </a:lnTo>
                  <a:lnTo>
                    <a:pt x="15132" y="5624"/>
                  </a:lnTo>
                  <a:lnTo>
                    <a:pt x="15128" y="5617"/>
                  </a:lnTo>
                  <a:lnTo>
                    <a:pt x="15124" y="5611"/>
                  </a:lnTo>
                  <a:lnTo>
                    <a:pt x="15120" y="5604"/>
                  </a:lnTo>
                  <a:lnTo>
                    <a:pt x="15118" y="5597"/>
                  </a:lnTo>
                  <a:lnTo>
                    <a:pt x="15116" y="5590"/>
                  </a:lnTo>
                  <a:lnTo>
                    <a:pt x="15114" y="5583"/>
                  </a:lnTo>
                  <a:lnTo>
                    <a:pt x="15113" y="5576"/>
                  </a:lnTo>
                  <a:lnTo>
                    <a:pt x="15112" y="5561"/>
                  </a:lnTo>
                  <a:lnTo>
                    <a:pt x="15112" y="5547"/>
                  </a:lnTo>
                  <a:lnTo>
                    <a:pt x="15116" y="5521"/>
                  </a:lnTo>
                  <a:lnTo>
                    <a:pt x="15120" y="5497"/>
                  </a:lnTo>
                  <a:lnTo>
                    <a:pt x="15196" y="5143"/>
                  </a:lnTo>
                  <a:lnTo>
                    <a:pt x="15069" y="5143"/>
                  </a:lnTo>
                  <a:lnTo>
                    <a:pt x="15098" y="5017"/>
                  </a:lnTo>
                  <a:lnTo>
                    <a:pt x="15222" y="5017"/>
                  </a:lnTo>
                  <a:lnTo>
                    <a:pt x="15250" y="4891"/>
                  </a:lnTo>
                  <a:lnTo>
                    <a:pt x="15452" y="4823"/>
                  </a:lnTo>
                  <a:lnTo>
                    <a:pt x="15411" y="5017"/>
                  </a:lnTo>
                  <a:lnTo>
                    <a:pt x="15565" y="5017"/>
                  </a:lnTo>
                  <a:lnTo>
                    <a:pt x="15538" y="5143"/>
                  </a:lnTo>
                  <a:lnTo>
                    <a:pt x="15384" y="5143"/>
                  </a:lnTo>
                  <a:lnTo>
                    <a:pt x="15321" y="5435"/>
                  </a:lnTo>
                  <a:lnTo>
                    <a:pt x="15317" y="5456"/>
                  </a:lnTo>
                  <a:lnTo>
                    <a:pt x="15315" y="5475"/>
                  </a:lnTo>
                  <a:lnTo>
                    <a:pt x="15314" y="5483"/>
                  </a:lnTo>
                  <a:lnTo>
                    <a:pt x="15315" y="5491"/>
                  </a:lnTo>
                  <a:lnTo>
                    <a:pt x="15316" y="5498"/>
                  </a:lnTo>
                  <a:lnTo>
                    <a:pt x="15318" y="5504"/>
                  </a:lnTo>
                  <a:lnTo>
                    <a:pt x="15321" y="5511"/>
                  </a:lnTo>
                  <a:lnTo>
                    <a:pt x="15326" y="5516"/>
                  </a:lnTo>
                  <a:lnTo>
                    <a:pt x="15332" y="5521"/>
                  </a:lnTo>
                  <a:lnTo>
                    <a:pt x="15339" y="5524"/>
                  </a:lnTo>
                  <a:lnTo>
                    <a:pt x="15348" y="5527"/>
                  </a:lnTo>
                  <a:lnTo>
                    <a:pt x="15360" y="5529"/>
                  </a:lnTo>
                  <a:lnTo>
                    <a:pt x="15372" y="5530"/>
                  </a:lnTo>
                  <a:lnTo>
                    <a:pt x="15387" y="5531"/>
                  </a:lnTo>
                  <a:lnTo>
                    <a:pt x="15405" y="5531"/>
                  </a:lnTo>
                  <a:lnTo>
                    <a:pt x="15422" y="5530"/>
                  </a:lnTo>
                  <a:lnTo>
                    <a:pt x="15436" y="5529"/>
                  </a:lnTo>
                  <a:lnTo>
                    <a:pt x="15452" y="5527"/>
                  </a:lnTo>
                  <a:lnTo>
                    <a:pt x="15425" y="5651"/>
                  </a:lnTo>
                  <a:close/>
                  <a:moveTo>
                    <a:pt x="15814" y="5014"/>
                  </a:moveTo>
                  <a:lnTo>
                    <a:pt x="15860" y="5462"/>
                  </a:lnTo>
                  <a:lnTo>
                    <a:pt x="16101" y="5014"/>
                  </a:lnTo>
                  <a:lnTo>
                    <a:pt x="16289" y="5014"/>
                  </a:lnTo>
                  <a:lnTo>
                    <a:pt x="15909" y="5649"/>
                  </a:lnTo>
                  <a:lnTo>
                    <a:pt x="15775" y="5906"/>
                  </a:lnTo>
                  <a:lnTo>
                    <a:pt x="15585" y="5906"/>
                  </a:lnTo>
                  <a:lnTo>
                    <a:pt x="15719" y="5663"/>
                  </a:lnTo>
                  <a:lnTo>
                    <a:pt x="15608" y="5014"/>
                  </a:lnTo>
                  <a:lnTo>
                    <a:pt x="15814" y="50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</p:sldLayoutIdLst>
  <p:hf hdr="0"/>
  <p:txStyles>
    <p:titleStyle>
      <a:lvl1pPr algn="r" rtl="0" eaLnBrk="0" fontAlgn="base" hangingPunct="0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5pPr>
      <a:lvl6pPr marL="497754" algn="r" rtl="0" fontAlgn="base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6pPr>
      <a:lvl7pPr marL="995507" algn="r" rtl="0" fontAlgn="base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7pPr>
      <a:lvl8pPr marL="1493261" algn="r" rtl="0" fontAlgn="base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8pPr>
      <a:lvl9pPr marL="1991015" algn="r" rtl="0" fontAlgn="base">
        <a:spcBef>
          <a:spcPct val="4000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73315" indent="-373315" algn="l" rtl="0" eaLnBrk="0" fontAlgn="base" hangingPunct="0">
        <a:spcBef>
          <a:spcPct val="40000"/>
        </a:spcBef>
        <a:spcAft>
          <a:spcPct val="0"/>
        </a:spcAft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1729" indent="496026" algn="l" rtl="0" eaLnBrk="0" fontAlgn="base" hangingPunct="0">
        <a:spcBef>
          <a:spcPct val="4000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388871" indent="-191843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3pPr>
      <a:lvl4pPr marL="585898" indent="-193571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85000"/>
        <a:buFont typeface="Symbol" pitchFamily="18" charset="2"/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786382" indent="-1953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5pPr>
      <a:lvl6pPr marL="1284136" indent="-195300" algn="l" rtl="0" fontAlgn="base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6pPr>
      <a:lvl7pPr marL="1781889" indent="-195300" algn="l" rtl="0" fontAlgn="base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7pPr>
      <a:lvl8pPr marL="2279643" indent="-195300" algn="l" rtl="0" fontAlgn="base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8pPr>
      <a:lvl9pPr marL="2777397" indent="-195300" algn="l" rtl="0" fontAlgn="base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9955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z="2400" smtClean="0">
                <a:latin typeface="Univers 47 CondensedLight" pitchFamily="2" charset="0"/>
              </a:rPr>
              <a:t>減価償却費の変更例（別表</a:t>
            </a:r>
            <a:r>
              <a:rPr lang="en-US" altLang="ja-JP" sz="2400" dirty="0" smtClean="0">
                <a:latin typeface="Univers 47 CondensedLight" pitchFamily="2" charset="0"/>
              </a:rPr>
              <a:t>II</a:t>
            </a:r>
            <a:r>
              <a:rPr lang="ja-JP" altLang="en-US" sz="2400" smtClean="0">
                <a:latin typeface="Univers 47 CondensedLight" pitchFamily="2" charset="0"/>
              </a:rPr>
              <a:t>より）</a:t>
            </a:r>
            <a:endParaRPr lang="en-US" sz="2400" dirty="0" smtClean="0">
              <a:latin typeface="Univers 47 CondensedLight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D6BC-AB7D-4B8D-A74F-61469312F1D4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118442" y="1343025"/>
          <a:ext cx="8264477" cy="534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699"/>
                <a:gridCol w="1235282"/>
                <a:gridCol w="1213913"/>
                <a:gridCol w="1131507"/>
                <a:gridCol w="1116076"/>
              </a:tblGrid>
              <a:tr h="816929">
                <a:tc>
                  <a:txBody>
                    <a:bodyPr/>
                    <a:lstStyle/>
                    <a:p>
                      <a:pPr marL="0" marR="0" indent="0" algn="l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</a:txBody>
                  <a:tcPr marL="18288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新会社法</a:t>
                      </a:r>
                      <a:endParaRPr lang="en-US" sz="1800" dirty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</a:txBody>
                  <a:tcPr marL="18288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Univers 47 CondensedLight" pitchFamily="2" charset="0"/>
                      </a:endParaRPr>
                    </a:p>
                  </a:txBody>
                  <a:tcPr anchor="ctr">
                    <a:solidFill>
                      <a:srgbClr val="00338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旧会社法</a:t>
                      </a:r>
                      <a:endParaRPr lang="en-US" altLang="ja-JP" sz="1800" dirty="0" smtClean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シングルシフト</a:t>
                      </a:r>
                      <a:endParaRPr lang="en-US" altLang="ja-JP" sz="1500" dirty="0" smtClean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  (</a:t>
                      </a:r>
                      <a:r>
                        <a:rPr lang="ja-JP" altLang="en-US" sz="150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定額法</a:t>
                      </a:r>
                      <a:r>
                        <a:rPr lang="en-US" sz="150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)</a:t>
                      </a:r>
                      <a:r>
                        <a:rPr lang="ja-JP" altLang="en-US" sz="150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の場合</a:t>
                      </a:r>
                      <a:endParaRPr lang="en-US" sz="1500" dirty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</a:txBody>
                  <a:tcPr marL="18288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Univers 47 CondensedLight" pitchFamily="2" charset="0"/>
                      </a:endParaRPr>
                    </a:p>
                  </a:txBody>
                  <a:tcPr anchor="ctr">
                    <a:solidFill>
                      <a:srgbClr val="00338D"/>
                    </a:solidFill>
                  </a:tcPr>
                </a:tc>
              </a:tr>
              <a:tr h="470354">
                <a:tc>
                  <a:txBody>
                    <a:bodyPr/>
                    <a:lstStyle/>
                    <a:p>
                      <a:pPr marL="1588" marR="0" indent="-1588" algn="l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800000"/>
                        </a:solidFill>
                        <a:latin typeface="Univers 47 CondensedLight" pitchFamily="2" charset="0"/>
                      </a:endParaRPr>
                    </a:p>
                  </a:txBody>
                  <a:tcPr marL="18288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Life (Years)</a:t>
                      </a:r>
                    </a:p>
                  </a:txBody>
                  <a:tcPr marL="18288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%</a:t>
                      </a:r>
                    </a:p>
                  </a:txBody>
                  <a:tcPr marL="18288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Life (Years)</a:t>
                      </a:r>
                    </a:p>
                  </a:txBody>
                  <a:tcPr marL="18288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rgbClr val="800000"/>
                          </a:solidFill>
                          <a:latin typeface="Univers 47 CondensedLight" pitchFamily="2" charset="0"/>
                        </a:rPr>
                        <a:t>%</a:t>
                      </a:r>
                    </a:p>
                  </a:txBody>
                  <a:tcPr marL="18288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58021">
                <a:tc>
                  <a:txBody>
                    <a:bodyPr/>
                    <a:lstStyle/>
                    <a:p>
                      <a:pPr marL="0" marR="0" indent="0" algn="l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Univers 47 CondensedLight" pitchFamily="2" charset="0"/>
                        </a:rPr>
                        <a:t>Building: </a:t>
                      </a:r>
                      <a:r>
                        <a:rPr lang="en-US" sz="1600" b="0" dirty="0" smtClean="0">
                          <a:latin typeface="Univers 47 CondensedLight" pitchFamily="2" charset="0"/>
                        </a:rPr>
                        <a:t>factory building</a:t>
                      </a: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nivers 47 CondensedLight" pitchFamily="2" charset="0"/>
                        </a:rPr>
                        <a:t>30</a:t>
                      </a: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nivers 47 CondensedLight" pitchFamily="2" charset="0"/>
                        </a:rPr>
                        <a:t>3.34</a:t>
                      </a: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nivers 47 CondensedLight" pitchFamily="2" charset="0"/>
                        </a:rPr>
                        <a:t>30</a:t>
                      </a: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Univers 47 CondensedLight" pitchFamily="2" charset="0"/>
                        </a:rPr>
                        <a:t>3.34</a:t>
                      </a: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Plant and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machinery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  <a:latin typeface="Univers 47 CondensedLight" pitchFamily="2" charset="0"/>
                      </a:endParaRP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  <a:latin typeface="Univers 47 CondensedLight" pitchFamily="2" charset="0"/>
                      </a:endParaRP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spcBef>
                          <a:spcPts val="500"/>
                        </a:spcBef>
                        <a:spcAft>
                          <a:spcPts val="500"/>
                        </a:spcAft>
                        <a:buFont typeface="+mj-lt"/>
                        <a:buNone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  <a:latin typeface="Univers 47 CondensedLight" pitchFamily="2" charset="0"/>
                      </a:endParaRP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95507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aseline="0" dirty="0" smtClean="0">
                        <a:solidFill>
                          <a:schemeClr val="tx1"/>
                        </a:solidFill>
                        <a:latin typeface="Univers 47 CondensedLight" pitchFamily="2" charset="0"/>
                      </a:endParaRPr>
                    </a:p>
                  </a:txBody>
                  <a:tcPr marL="182880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General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6.67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4.75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Continuous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process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plant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5.28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Furniture and fitting: general rate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6.33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Motor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vehicle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11.31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Office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equipment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7.07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Computers and data processing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units: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Servers and networks</a:t>
                      </a: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16.21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16.21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algn="l" fontAlgn="b">
                        <a:lnSpc>
                          <a:spcPts val="2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End user devices such as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desktop/laptop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etc</a:t>
                      </a: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16.21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  <a:tr h="36887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Laboratory Equipment: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General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Univers 47 CondensedLight" pitchFamily="2" charset="0"/>
                        <a:ea typeface="+mn-ea"/>
                        <a:cs typeface="+mn-cs"/>
                      </a:endParaRPr>
                    </a:p>
                  </a:txBody>
                  <a:tcPr marL="182880" marR="84406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2000"/>
                        </a:lnSpc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Univers 47 CondensedLight" pitchFamily="2" charset="0"/>
                          <a:ea typeface="+mn-ea"/>
                          <a:cs typeface="+mn-cs"/>
                        </a:rPr>
                        <a:t>7.07</a:t>
                      </a:r>
                    </a:p>
                  </a:txBody>
                  <a:tcPr marL="182880" marR="84406" anchor="ctr">
                    <a:solidFill>
                      <a:srgbClr val="FAEDBF"/>
                    </a:solidFill>
                  </a:tcPr>
                </a:tc>
              </a:tr>
            </a:tbl>
          </a:graphicData>
        </a:graphic>
      </p:graphicFrame>
      <p:sp>
        <p:nvSpPr>
          <p:cNvPr id="5" name="Freeform 4"/>
          <p:cNvSpPr>
            <a:spLocks/>
          </p:cNvSpPr>
          <p:nvPr/>
        </p:nvSpPr>
        <p:spPr bwMode="auto">
          <a:xfrm>
            <a:off x="4125119" y="3248025"/>
            <a:ext cx="5943600" cy="990600"/>
          </a:xfrm>
          <a:custGeom>
            <a:avLst/>
            <a:gdLst>
              <a:gd name="T0" fmla="*/ 2147483647 w 1158"/>
              <a:gd name="T1" fmla="*/ 2147483647 h 550"/>
              <a:gd name="T2" fmla="*/ 2147483647 w 1158"/>
              <a:gd name="T3" fmla="*/ 2147483647 h 550"/>
              <a:gd name="T4" fmla="*/ 2147483647 w 1158"/>
              <a:gd name="T5" fmla="*/ 2147483647 h 550"/>
              <a:gd name="T6" fmla="*/ 2147483647 w 1158"/>
              <a:gd name="T7" fmla="*/ 2147483647 h 550"/>
              <a:gd name="T8" fmla="*/ 2147483647 w 1158"/>
              <a:gd name="T9" fmla="*/ 2147483647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8"/>
              <a:gd name="T16" fmla="*/ 0 h 550"/>
              <a:gd name="T17" fmla="*/ 1158 w 1158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8" h="550">
                <a:moveTo>
                  <a:pt x="870" y="28"/>
                </a:moveTo>
                <a:cubicBezTo>
                  <a:pt x="748" y="56"/>
                  <a:pt x="256" y="0"/>
                  <a:pt x="128" y="197"/>
                </a:cubicBezTo>
                <a:cubicBezTo>
                  <a:pt x="0" y="394"/>
                  <a:pt x="149" y="477"/>
                  <a:pt x="280" y="513"/>
                </a:cubicBezTo>
                <a:cubicBezTo>
                  <a:pt x="411" y="550"/>
                  <a:pt x="843" y="484"/>
                  <a:pt x="918" y="415"/>
                </a:cubicBezTo>
                <a:cubicBezTo>
                  <a:pt x="1158" y="239"/>
                  <a:pt x="886" y="63"/>
                  <a:pt x="727" y="9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125119" y="5915025"/>
            <a:ext cx="5943600" cy="457200"/>
          </a:xfrm>
          <a:custGeom>
            <a:avLst/>
            <a:gdLst>
              <a:gd name="T0" fmla="*/ 2147483647 w 1158"/>
              <a:gd name="T1" fmla="*/ 2147483647 h 550"/>
              <a:gd name="T2" fmla="*/ 2147483647 w 1158"/>
              <a:gd name="T3" fmla="*/ 2147483647 h 550"/>
              <a:gd name="T4" fmla="*/ 2147483647 w 1158"/>
              <a:gd name="T5" fmla="*/ 2147483647 h 550"/>
              <a:gd name="T6" fmla="*/ 2147483647 w 1158"/>
              <a:gd name="T7" fmla="*/ 2147483647 h 550"/>
              <a:gd name="T8" fmla="*/ 2147483647 w 1158"/>
              <a:gd name="T9" fmla="*/ 2147483647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8"/>
              <a:gd name="T16" fmla="*/ 0 h 550"/>
              <a:gd name="T17" fmla="*/ 1158 w 1158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8" h="550">
                <a:moveTo>
                  <a:pt x="870" y="28"/>
                </a:moveTo>
                <a:cubicBezTo>
                  <a:pt x="748" y="56"/>
                  <a:pt x="256" y="0"/>
                  <a:pt x="128" y="197"/>
                </a:cubicBezTo>
                <a:cubicBezTo>
                  <a:pt x="0" y="394"/>
                  <a:pt x="149" y="477"/>
                  <a:pt x="280" y="513"/>
                </a:cubicBezTo>
                <a:cubicBezTo>
                  <a:pt x="411" y="550"/>
                  <a:pt x="843" y="484"/>
                  <a:pt x="918" y="415"/>
                </a:cubicBezTo>
                <a:cubicBezTo>
                  <a:pt x="1158" y="239"/>
                  <a:pt x="886" y="63"/>
                  <a:pt x="727" y="9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4267199" y="2722562"/>
            <a:ext cx="772319" cy="754063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4267199" y="2722562"/>
            <a:ext cx="619919" cy="3116263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1458119" y="1647825"/>
            <a:ext cx="3581400" cy="1074737"/>
          </a:xfrm>
          <a:prstGeom prst="wedgeEllipseCallout">
            <a:avLst>
              <a:gd name="adj1" fmla="val 12026"/>
              <a:gd name="adj2" fmla="val 5455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72000" rIns="90000" bIns="79200" anchor="ctr"/>
          <a:lstStyle/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固定資産の耐用年数が全体的に</a:t>
            </a: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短くなり、</a:t>
            </a: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償却費が増加することが予想される。</a:t>
            </a:r>
            <a:endParaRPr kumimoji="1" lang="ja-JP" altLang="en-US" sz="1400" b="1" u="sng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endParaRPr kumimoji="1" lang="ja-JP" altLang="en-US" sz="1400" b="1">
              <a:latin typeface="Comic Sans MS" pitchFamily="66" charset="0"/>
              <a:ea typeface="ＭＳ ゴシック" pitchFamily="49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smtClean="0"/>
              <a:t>適用初年度の取り扱い（ケーススタディ①）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EC9B5-8665-4E41-83CB-6E65173C780D}" type="datetime1">
              <a:rPr lang="en-US" smtClean="0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 HEADER &amp; FOOTER TO EDIT THIS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D6BC-AB7D-4B8D-A74F-61469312F1D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919" y="1266825"/>
            <a:ext cx="94084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＜前提条件＞</a:t>
            </a:r>
            <a:endParaRPr lang="en-US" altLang="ja-JP" sz="1400" dirty="0" smtClean="0"/>
          </a:p>
          <a:p>
            <a:r>
              <a:rPr lang="ja-JP" altLang="en-US" sz="1400" smtClean="0"/>
              <a:t>対象：機械設備</a:t>
            </a:r>
            <a:endParaRPr lang="en-US" altLang="ja-JP" sz="1400" dirty="0" smtClean="0"/>
          </a:p>
          <a:p>
            <a:r>
              <a:rPr lang="ja-JP" altLang="en-US" sz="1400" smtClean="0"/>
              <a:t>減価償却方法：定額法</a:t>
            </a:r>
            <a:endParaRPr lang="en-US" altLang="ja-JP" sz="1400" dirty="0" smtClean="0"/>
          </a:p>
          <a:p>
            <a:r>
              <a:rPr lang="ja-JP" altLang="en-US" sz="1400" smtClean="0"/>
              <a:t>取得原価：</a:t>
            </a:r>
            <a:r>
              <a:rPr lang="en-US" altLang="ja-JP" sz="1400" dirty="0" smtClean="0"/>
              <a:t>1,000</a:t>
            </a:r>
            <a:r>
              <a:rPr lang="ja-JP" altLang="en-US" sz="1400" smtClean="0"/>
              <a:t>、残存価値：</a:t>
            </a:r>
            <a:r>
              <a:rPr lang="en-US" altLang="ja-JP" sz="1400" dirty="0" smtClean="0"/>
              <a:t>0</a:t>
            </a:r>
            <a:r>
              <a:rPr lang="ja-JP" altLang="en-US" sz="1400" smtClean="0"/>
              <a:t>とする</a:t>
            </a:r>
            <a:endParaRPr lang="en-US" altLang="ja-JP" sz="1400" dirty="0" smtClean="0"/>
          </a:p>
          <a:p>
            <a:r>
              <a:rPr lang="ja-JP" altLang="en-US" sz="1400" smtClean="0"/>
              <a:t>旧会社法における耐用年数：</a:t>
            </a:r>
            <a:r>
              <a:rPr lang="en-US" altLang="ja-JP" sz="1400" dirty="0" smtClean="0"/>
              <a:t>21</a:t>
            </a:r>
            <a:r>
              <a:rPr lang="ja-JP" altLang="en-US" sz="1400" smtClean="0"/>
              <a:t>年</a:t>
            </a:r>
            <a:endParaRPr lang="en-US" altLang="ja-JP" sz="1400" dirty="0" smtClean="0"/>
          </a:p>
          <a:p>
            <a:r>
              <a:rPr lang="ja-JP" altLang="en-US" sz="1400" dirty="0" smtClean="0"/>
              <a:t>新</a:t>
            </a:r>
            <a:r>
              <a:rPr lang="ja-JP" altLang="en-US" sz="1400" smtClean="0"/>
              <a:t>会社法における耐用年数：</a:t>
            </a:r>
            <a:r>
              <a:rPr lang="en-US" altLang="ja-JP" sz="1400" dirty="0" smtClean="0"/>
              <a:t>15</a:t>
            </a:r>
            <a:r>
              <a:rPr lang="ja-JP" altLang="en-US" sz="1400" smtClean="0"/>
              <a:t>年</a:t>
            </a:r>
            <a:endParaRPr lang="en-US" altLang="ja-JP" sz="1400" dirty="0" smtClean="0"/>
          </a:p>
          <a:p>
            <a:r>
              <a:rPr lang="ja-JP" altLang="en-US" sz="1400" u="sng" smtClean="0"/>
              <a:t>新会社法の適用開始は</a:t>
            </a:r>
            <a:r>
              <a:rPr lang="en-US" altLang="ja-JP" sz="1400" u="sng" dirty="0" smtClean="0"/>
              <a:t>2014</a:t>
            </a:r>
            <a:r>
              <a:rPr lang="ja-JP" altLang="en-US" sz="1400" u="sng" smtClean="0"/>
              <a:t>年</a:t>
            </a:r>
            <a:r>
              <a:rPr lang="en-US" altLang="ja-JP" sz="1400" u="sng" dirty="0" smtClean="0"/>
              <a:t>4</a:t>
            </a:r>
            <a:r>
              <a:rPr lang="ja-JP" altLang="en-US" sz="1400" u="sng" smtClean="0"/>
              <a:t>月</a:t>
            </a:r>
            <a:r>
              <a:rPr lang="en-US" altLang="ja-JP" sz="1400" u="sng" dirty="0" smtClean="0"/>
              <a:t>1</a:t>
            </a:r>
            <a:r>
              <a:rPr lang="ja-JP" altLang="en-US" sz="1400" u="sng" smtClean="0"/>
              <a:t>日以降の事業年度から（＝</a:t>
            </a:r>
            <a:r>
              <a:rPr lang="en-US" altLang="ja-JP" sz="1400" u="sng" dirty="0" smtClean="0"/>
              <a:t>2015</a:t>
            </a:r>
            <a:r>
              <a:rPr lang="ja-JP" altLang="en-US" sz="1400" u="sng" smtClean="0"/>
              <a:t>年</a:t>
            </a:r>
            <a:r>
              <a:rPr lang="en-US" altLang="ja-JP" sz="1400" u="sng" dirty="0" smtClean="0"/>
              <a:t>3</a:t>
            </a:r>
            <a:r>
              <a:rPr lang="ja-JP" altLang="en-US" sz="1400" u="sng" smtClean="0"/>
              <a:t>月期）と仮定する</a:t>
            </a:r>
            <a:endParaRPr lang="en-US" altLang="ja-JP" sz="1400" u="sng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4016" y="2940248"/>
            <a:ext cx="769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ケース１</a:t>
            </a:r>
            <a:r>
              <a:rPr lang="en-US" altLang="ja-JP" sz="1400" dirty="0" smtClean="0"/>
              <a:t>【</a:t>
            </a:r>
            <a:r>
              <a:rPr lang="ja-JP" altLang="en-US" sz="1400" smtClean="0"/>
              <a:t>適用初年度期首においてすでに償却済となった場合＝</a:t>
            </a:r>
            <a:r>
              <a:rPr lang="ja-JP" altLang="en-US" sz="1400" b="1" u="sng" smtClean="0"/>
              <a:t>例：取得から</a:t>
            </a:r>
            <a:r>
              <a:rPr lang="en-US" altLang="ja-JP" sz="1400" b="1" u="sng" dirty="0" smtClean="0"/>
              <a:t>18</a:t>
            </a:r>
            <a:r>
              <a:rPr lang="ja-JP" altLang="en-US" sz="1400" b="1" u="sng" smtClean="0"/>
              <a:t>年経過</a:t>
            </a:r>
            <a:r>
              <a:rPr lang="en-US" altLang="ja-JP" sz="1400" dirty="0" smtClean="0"/>
              <a:t>】</a:t>
            </a:r>
            <a:endParaRPr lang="en-US" sz="1400" dirty="0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975122" y="3765024"/>
            <a:ext cx="8549878" cy="397401"/>
          </a:xfrm>
          <a:prstGeom prst="rightArrow">
            <a:avLst>
              <a:gd name="adj1" fmla="val 50000"/>
              <a:gd name="adj2" fmla="val 84097"/>
            </a:avLst>
          </a:prstGeom>
          <a:solidFill>
            <a:srgbClr val="5E90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10073" y="1790898"/>
            <a:ext cx="155578" cy="38254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887119" y="37814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362541" y="3319067"/>
            <a:ext cx="1134178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en-US" altLang="ja-JP" sz="1400" b="1" dirty="0" smtClean="0">
                <a:latin typeface="MS PGothic" pitchFamily="34" charset="-128"/>
                <a:ea typeface="MS PGothic" pitchFamily="34" charset="-128"/>
              </a:rPr>
              <a:t>2013</a:t>
            </a:r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年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31742" y="4358759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kumimoji="1" lang="en-US" altLang="ja-JP" sz="1200" b="1" dirty="0">
                <a:latin typeface="MS PGothic" pitchFamily="34" charset="-128"/>
                <a:ea typeface="MS PGothic" pitchFamily="34" charset="-128"/>
              </a:rPr>
              <a:t>3</a:t>
            </a:r>
            <a:r>
              <a:rPr kumimoji="1" lang="en-US" altLang="ja-JP" sz="1200" b="1" dirty="0" smtClean="0">
                <a:latin typeface="MS PGothic" pitchFamily="34" charset="-128"/>
                <a:ea typeface="MS PGothic" pitchFamily="34" charset="-128"/>
              </a:rPr>
              <a:t>/31</a:t>
            </a:r>
            <a:endParaRPr kumimoji="1" lang="en-US" altLang="ja-JP" sz="1200" b="1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543719" y="4482465"/>
            <a:ext cx="3886200" cy="2042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/>
              </a:gs>
              <a:gs pos="50000">
                <a:srgbClr val="DDEEFF"/>
              </a:gs>
              <a:gs pos="100000">
                <a:srgbClr val="99CCFF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lIns="90000" tIns="72000" rIns="90000" bIns="79200" anchor="ctr"/>
          <a:lstStyle/>
          <a:p>
            <a:r>
              <a:rPr lang="ja-JP" altLang="en-US" sz="1400" smtClean="0">
                <a:ea typeface="MS PGothic" pitchFamily="34" charset="-128"/>
              </a:rPr>
              <a:t>旧法における前期末簿価：</a:t>
            </a:r>
            <a:endParaRPr lang="en-US" altLang="ja-JP" sz="1400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取得価額 </a:t>
            </a:r>
            <a:r>
              <a:rPr lang="en-US" altLang="ja-JP" sz="1400" dirty="0" smtClean="0">
                <a:ea typeface="MS PGothic" pitchFamily="34" charset="-128"/>
              </a:rPr>
              <a:t>1,000</a:t>
            </a:r>
          </a:p>
          <a:p>
            <a:r>
              <a:rPr lang="ja-JP" altLang="en-US" sz="1400" u="sng" smtClean="0">
                <a:ea typeface="MS PGothic" pitchFamily="34" charset="-128"/>
              </a:rPr>
              <a:t>償却累計    </a:t>
            </a:r>
            <a:r>
              <a:rPr lang="en-US" altLang="ja-JP" sz="1400" u="sng" dirty="0" smtClean="0">
                <a:ea typeface="MS PGothic" pitchFamily="34" charset="-128"/>
              </a:rPr>
              <a:t>864</a:t>
            </a:r>
          </a:p>
          <a:p>
            <a:r>
              <a:rPr lang="ja-JP" altLang="en-US" sz="1400" smtClean="0">
                <a:ea typeface="MS PGothic" pitchFamily="34" charset="-128"/>
              </a:rPr>
              <a:t>簿価　　　　 </a:t>
            </a:r>
            <a:r>
              <a:rPr lang="en-US" altLang="ja-JP" sz="1400" dirty="0" smtClean="0">
                <a:ea typeface="MS PGothic" pitchFamily="34" charset="-128"/>
              </a:rPr>
              <a:t>136</a:t>
            </a: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旧法における年間償却額：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en-US" altLang="ja-JP" sz="1400" dirty="0" smtClean="0">
                <a:ea typeface="MS PGothic" pitchFamily="34" charset="-128"/>
              </a:rPr>
              <a:t>48</a:t>
            </a:r>
          </a:p>
          <a:p>
            <a:r>
              <a:rPr lang="ja-JP" altLang="en-US" sz="1400" smtClean="0">
                <a:ea typeface="MS PGothic" pitchFamily="34" charset="-128"/>
              </a:rPr>
              <a:t>→残り</a:t>
            </a:r>
            <a:r>
              <a:rPr lang="en-US" altLang="ja-JP" sz="1400" dirty="0" smtClean="0">
                <a:ea typeface="MS PGothic" pitchFamily="34" charset="-128"/>
              </a:rPr>
              <a:t>3</a:t>
            </a:r>
            <a:r>
              <a:rPr lang="ja-JP" altLang="en-US" sz="1400" smtClean="0">
                <a:ea typeface="MS PGothic" pitchFamily="34" charset="-128"/>
              </a:rPr>
              <a:t>年間にわたり均等に</a:t>
            </a:r>
            <a:r>
              <a:rPr lang="en-US" altLang="ja-JP" sz="1400" dirty="0" smtClean="0">
                <a:ea typeface="MS PGothic" pitchFamily="34" charset="-128"/>
              </a:rPr>
              <a:t>PL</a:t>
            </a:r>
            <a:r>
              <a:rPr lang="ja-JP" altLang="en-US" sz="1400" smtClean="0">
                <a:ea typeface="MS PGothic" pitchFamily="34" charset="-128"/>
              </a:rPr>
              <a:t>計上される</a:t>
            </a:r>
            <a:endParaRPr lang="ja-JP" altLang="en-US" sz="1400">
              <a:ea typeface="MS PGothic" pitchFamily="34" charset="-128"/>
            </a:endParaRPr>
          </a:p>
        </p:txBody>
      </p:sp>
      <p:cxnSp>
        <p:nvCxnSpPr>
          <p:cNvPr id="21" name="Straight Arrow Connector 20"/>
          <p:cNvCxnSpPr>
            <a:stCxn id="18" idx="0"/>
          </p:cNvCxnSpPr>
          <p:nvPr/>
        </p:nvCxnSpPr>
        <p:spPr bwMode="auto">
          <a:xfrm flipV="1">
            <a:off x="2486819" y="4162425"/>
            <a:ext cx="2244923" cy="320040"/>
          </a:xfrm>
          <a:prstGeom prst="straightConnector1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420519" y="3319067"/>
            <a:ext cx="3048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→　　新会社法適用開始　　→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067719" y="3242867"/>
            <a:ext cx="1450777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＜過年度＞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33" name="AutoShape 2"/>
          <p:cNvSpPr>
            <a:spLocks noChangeArrowheads="1"/>
          </p:cNvSpPr>
          <p:nvPr/>
        </p:nvSpPr>
        <p:spPr bwMode="auto">
          <a:xfrm>
            <a:off x="5953918" y="4391025"/>
            <a:ext cx="4383571" cy="25756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72000" rIns="90000" bIns="79200" anchor="ctr"/>
          <a:lstStyle/>
          <a:p>
            <a:r>
              <a:rPr lang="en-US" altLang="ja-JP" sz="1400" dirty="0" smtClean="0">
                <a:ea typeface="MS PGothic" pitchFamily="34" charset="-128"/>
              </a:rPr>
              <a:t>15</a:t>
            </a:r>
            <a:r>
              <a:rPr lang="ja-JP" altLang="en-US" sz="1400" smtClean="0">
                <a:ea typeface="MS PGothic" pitchFamily="34" charset="-128"/>
              </a:rPr>
              <a:t>年の耐用年数で償却を行っていたと仮定すると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すでに適用初年度期首において償却は終了している</a:t>
            </a:r>
            <a:endParaRPr lang="en-US" altLang="ja-JP" sz="1400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新法における前期末簿価：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取得価額 </a:t>
            </a:r>
            <a:r>
              <a:rPr lang="en-US" altLang="ja-JP" sz="1400" dirty="0" smtClean="0">
                <a:ea typeface="MS PGothic" pitchFamily="34" charset="-128"/>
              </a:rPr>
              <a:t>1,000</a:t>
            </a:r>
          </a:p>
          <a:p>
            <a:r>
              <a:rPr lang="ja-JP" altLang="en-US" sz="1400" u="sng" smtClean="0">
                <a:ea typeface="MS PGothic" pitchFamily="34" charset="-128"/>
              </a:rPr>
              <a:t>償却累計 </a:t>
            </a:r>
            <a:r>
              <a:rPr lang="en-US" altLang="ja-JP" sz="1400" u="sng" dirty="0" smtClean="0">
                <a:ea typeface="MS PGothic" pitchFamily="34" charset="-128"/>
              </a:rPr>
              <a:t>1,000</a:t>
            </a:r>
          </a:p>
          <a:p>
            <a:r>
              <a:rPr lang="ja-JP" altLang="en-US" sz="1400" smtClean="0">
                <a:ea typeface="MS PGothic" pitchFamily="34" charset="-128"/>
              </a:rPr>
              <a:t>簿価　　　　</a:t>
            </a:r>
            <a:r>
              <a:rPr lang="en-US" altLang="ja-JP" sz="1400" dirty="0" smtClean="0">
                <a:ea typeface="MS PGothic" pitchFamily="34" charset="-128"/>
              </a:rPr>
              <a:t>      0</a:t>
            </a: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旧法での期末簿価</a:t>
            </a:r>
            <a:r>
              <a:rPr lang="en-US" altLang="ja-JP" sz="1400" dirty="0" smtClean="0">
                <a:ea typeface="MS PGothic" pitchFamily="34" charset="-128"/>
              </a:rPr>
              <a:t>136</a:t>
            </a:r>
            <a:r>
              <a:rPr lang="ja-JP" altLang="en-US" sz="1400" smtClean="0">
                <a:ea typeface="MS PGothic" pitchFamily="34" charset="-128"/>
              </a:rPr>
              <a:t>は一括で期首剰余金調整を行う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（</a:t>
            </a:r>
            <a:r>
              <a:rPr lang="en-US" altLang="ja-JP" sz="1400" dirty="0" smtClean="0">
                <a:ea typeface="MS PGothic" pitchFamily="34" charset="-128"/>
              </a:rPr>
              <a:t>PL</a:t>
            </a:r>
            <a:r>
              <a:rPr lang="ja-JP" altLang="en-US" sz="1400" smtClean="0">
                <a:ea typeface="MS PGothic" pitchFamily="34" charset="-128"/>
              </a:rPr>
              <a:t>には影響を与えない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→旧法と比較して当期償却費が減少する）</a:t>
            </a:r>
            <a:endParaRPr lang="ja-JP" altLang="en-US" sz="1400">
              <a:ea typeface="MS PGothic" pitchFamily="34" charset="-128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658519" y="5167193"/>
            <a:ext cx="971459" cy="366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429919" y="4711065"/>
            <a:ext cx="1450777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変更による影響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378230" y="1266825"/>
            <a:ext cx="3581400" cy="1074737"/>
          </a:xfrm>
          <a:prstGeom prst="wedgeEllipseCallout">
            <a:avLst>
              <a:gd name="adj1" fmla="val 12026"/>
              <a:gd name="adj2" fmla="val 5455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72000" rIns="90000" bIns="79200" anchor="ctr"/>
          <a:lstStyle/>
          <a:p>
            <a:pPr algn="ctr" eaLnBrk="0" hangingPunct="0">
              <a:defRPr/>
            </a:pP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新会社法は未施行であり、今後変更さ</a:t>
            </a: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れる可能性があることにご留意ください</a:t>
            </a:r>
            <a:endParaRPr kumimoji="1" lang="ja-JP" altLang="en-US" sz="1400" b="1" u="sng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endParaRPr kumimoji="1" lang="ja-JP" altLang="en-US" sz="1400" b="1">
              <a:latin typeface="Comic Sans MS" pitchFamily="66" charset="0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smtClean="0"/>
              <a:t>適用初年度の取り扱い（ケーススタディ②）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EC9B5-8665-4E41-83CB-6E65173C780D}" type="datetime1">
              <a:rPr lang="en-US" smtClean="0"/>
              <a:pPr>
                <a:defRPr/>
              </a:pPr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GO HEADER &amp; FOOTER TO EDIT THIS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6D6BC-AB7D-4B8D-A74F-61469312F1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8919" y="1266825"/>
            <a:ext cx="94084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＜前提条件＞</a:t>
            </a:r>
            <a:endParaRPr lang="en-US" altLang="ja-JP" sz="1400" dirty="0" smtClean="0"/>
          </a:p>
          <a:p>
            <a:r>
              <a:rPr lang="ja-JP" altLang="en-US" sz="1400" smtClean="0"/>
              <a:t>対象：機械設備</a:t>
            </a:r>
            <a:endParaRPr lang="en-US" altLang="ja-JP" sz="1400" dirty="0" smtClean="0"/>
          </a:p>
          <a:p>
            <a:r>
              <a:rPr lang="ja-JP" altLang="en-US" sz="1400" smtClean="0"/>
              <a:t>減価償却方法：定額法</a:t>
            </a:r>
            <a:endParaRPr lang="en-US" altLang="ja-JP" sz="1400" dirty="0" smtClean="0"/>
          </a:p>
          <a:p>
            <a:r>
              <a:rPr lang="ja-JP" altLang="en-US" sz="1400" smtClean="0"/>
              <a:t>取得原価：</a:t>
            </a:r>
            <a:r>
              <a:rPr lang="en-US" altLang="ja-JP" sz="1400" dirty="0" smtClean="0"/>
              <a:t>1,000</a:t>
            </a:r>
            <a:r>
              <a:rPr lang="ja-JP" altLang="en-US" sz="1400" smtClean="0"/>
              <a:t>、残存価値：</a:t>
            </a:r>
            <a:r>
              <a:rPr lang="en-US" altLang="ja-JP" sz="1400" dirty="0" smtClean="0"/>
              <a:t>0</a:t>
            </a:r>
            <a:r>
              <a:rPr lang="ja-JP" altLang="en-US" sz="1400" smtClean="0"/>
              <a:t>とする</a:t>
            </a:r>
            <a:endParaRPr lang="en-US" altLang="ja-JP" sz="1400" dirty="0" smtClean="0"/>
          </a:p>
          <a:p>
            <a:r>
              <a:rPr lang="ja-JP" altLang="en-US" sz="1400" smtClean="0"/>
              <a:t>旧会社法における耐用年数：</a:t>
            </a:r>
            <a:r>
              <a:rPr lang="en-US" altLang="ja-JP" sz="1400" dirty="0" smtClean="0"/>
              <a:t>21</a:t>
            </a:r>
            <a:r>
              <a:rPr lang="ja-JP" altLang="en-US" sz="1400" smtClean="0"/>
              <a:t>年</a:t>
            </a:r>
            <a:endParaRPr lang="en-US" altLang="ja-JP" sz="1400" dirty="0" smtClean="0"/>
          </a:p>
          <a:p>
            <a:r>
              <a:rPr lang="ja-JP" altLang="en-US" sz="1400" dirty="0" smtClean="0"/>
              <a:t>新</a:t>
            </a:r>
            <a:r>
              <a:rPr lang="ja-JP" altLang="en-US" sz="1400" smtClean="0"/>
              <a:t>会社法における耐用年数：</a:t>
            </a:r>
            <a:r>
              <a:rPr lang="en-US" altLang="ja-JP" sz="1400" dirty="0" smtClean="0"/>
              <a:t>15</a:t>
            </a:r>
            <a:r>
              <a:rPr lang="ja-JP" altLang="en-US" sz="1400" smtClean="0"/>
              <a:t>年</a:t>
            </a:r>
            <a:endParaRPr lang="en-US" altLang="ja-JP" sz="1400" dirty="0" smtClean="0"/>
          </a:p>
          <a:p>
            <a:r>
              <a:rPr lang="ja-JP" altLang="en-US" sz="1400" u="sng" smtClean="0"/>
              <a:t>新会社法の適用開始は</a:t>
            </a:r>
            <a:r>
              <a:rPr lang="en-US" altLang="ja-JP" sz="1400" u="sng" dirty="0" smtClean="0"/>
              <a:t>2014</a:t>
            </a:r>
            <a:r>
              <a:rPr lang="ja-JP" altLang="en-US" sz="1400" u="sng" smtClean="0"/>
              <a:t>年</a:t>
            </a:r>
            <a:r>
              <a:rPr lang="en-US" altLang="ja-JP" sz="1400" u="sng" dirty="0" smtClean="0"/>
              <a:t>4</a:t>
            </a:r>
            <a:r>
              <a:rPr lang="ja-JP" altLang="en-US" sz="1400" u="sng" smtClean="0"/>
              <a:t>月</a:t>
            </a:r>
            <a:r>
              <a:rPr lang="en-US" altLang="ja-JP" sz="1400" u="sng" dirty="0" smtClean="0"/>
              <a:t>1</a:t>
            </a:r>
            <a:r>
              <a:rPr lang="ja-JP" altLang="en-US" sz="1400" u="sng" smtClean="0"/>
              <a:t>日以降の事業年度から（＝</a:t>
            </a:r>
            <a:r>
              <a:rPr lang="en-US" altLang="ja-JP" sz="1400" u="sng" dirty="0" smtClean="0"/>
              <a:t>2015</a:t>
            </a:r>
            <a:r>
              <a:rPr lang="ja-JP" altLang="en-US" sz="1400" u="sng" smtClean="0"/>
              <a:t>年</a:t>
            </a:r>
            <a:r>
              <a:rPr lang="en-US" altLang="ja-JP" sz="1400" u="sng" dirty="0" smtClean="0"/>
              <a:t>3</a:t>
            </a:r>
            <a:r>
              <a:rPr lang="ja-JP" altLang="en-US" sz="1400" u="sng" smtClean="0"/>
              <a:t>月期）と仮定する</a:t>
            </a:r>
            <a:endParaRPr lang="en-US" altLang="ja-JP" sz="1400" u="sng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0216" y="2879437"/>
            <a:ext cx="784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ケース２</a:t>
            </a:r>
            <a:r>
              <a:rPr lang="en-US" altLang="ja-JP" sz="1400" dirty="0" smtClean="0"/>
              <a:t>【</a:t>
            </a:r>
            <a:r>
              <a:rPr lang="ja-JP" altLang="en-US" sz="1400" smtClean="0"/>
              <a:t>適用初年度期首においてまだ未償却残高がある場合＝</a:t>
            </a:r>
            <a:r>
              <a:rPr lang="ja-JP" altLang="en-US" sz="1400" b="1" u="sng" smtClean="0"/>
              <a:t>例：取得から</a:t>
            </a:r>
            <a:r>
              <a:rPr lang="en-US" altLang="ja-JP" sz="1400" b="1" u="sng" dirty="0" smtClean="0"/>
              <a:t>10</a:t>
            </a:r>
            <a:r>
              <a:rPr lang="ja-JP" altLang="en-US" sz="1400" b="1" u="sng" smtClean="0"/>
              <a:t>年経過</a:t>
            </a:r>
            <a:r>
              <a:rPr lang="en-US" altLang="ja-JP" sz="1400" dirty="0" smtClean="0"/>
              <a:t>】</a:t>
            </a:r>
            <a:endParaRPr lang="en-US" sz="1400" dirty="0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975122" y="3765024"/>
            <a:ext cx="8549878" cy="397401"/>
          </a:xfrm>
          <a:prstGeom prst="rightArrow">
            <a:avLst>
              <a:gd name="adj1" fmla="val 50000"/>
              <a:gd name="adj2" fmla="val 84097"/>
            </a:avLst>
          </a:prstGeom>
          <a:solidFill>
            <a:srgbClr val="5E90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10073" y="1790898"/>
            <a:ext cx="155578" cy="38254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887119" y="37814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362541" y="3319067"/>
            <a:ext cx="1134178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en-US" altLang="ja-JP" sz="1400" b="1" dirty="0" smtClean="0">
                <a:latin typeface="MS PGothic" pitchFamily="34" charset="-128"/>
                <a:ea typeface="MS PGothic" pitchFamily="34" charset="-128"/>
              </a:rPr>
              <a:t>2013</a:t>
            </a:r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年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731742" y="4358759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kumimoji="1" lang="en-US" altLang="ja-JP" sz="1200" b="1" dirty="0">
                <a:latin typeface="MS PGothic" pitchFamily="34" charset="-128"/>
                <a:ea typeface="MS PGothic" pitchFamily="34" charset="-128"/>
              </a:rPr>
              <a:t>3</a:t>
            </a:r>
            <a:r>
              <a:rPr kumimoji="1" lang="en-US" altLang="ja-JP" sz="1200" b="1" dirty="0" smtClean="0">
                <a:latin typeface="MS PGothic" pitchFamily="34" charset="-128"/>
                <a:ea typeface="MS PGothic" pitchFamily="34" charset="-128"/>
              </a:rPr>
              <a:t>/31</a:t>
            </a:r>
            <a:endParaRPr kumimoji="1" lang="en-US" altLang="ja-JP" sz="1200" b="1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543719" y="4482465"/>
            <a:ext cx="3886200" cy="2042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9CCFF"/>
              </a:gs>
              <a:gs pos="50000">
                <a:srgbClr val="DDEEFF"/>
              </a:gs>
              <a:gs pos="100000">
                <a:srgbClr val="99CCFF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lIns="90000" tIns="72000" rIns="90000" bIns="79200" anchor="ctr"/>
          <a:lstStyle/>
          <a:p>
            <a:r>
              <a:rPr lang="ja-JP" altLang="en-US" sz="1400" smtClean="0">
                <a:ea typeface="MS PGothic" pitchFamily="34" charset="-128"/>
              </a:rPr>
              <a:t>旧法における前期末簿価：</a:t>
            </a:r>
            <a:endParaRPr lang="en-US" altLang="ja-JP" sz="1400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取得価額 </a:t>
            </a:r>
            <a:r>
              <a:rPr lang="en-US" altLang="ja-JP" sz="1400" dirty="0" smtClean="0">
                <a:ea typeface="MS PGothic" pitchFamily="34" charset="-128"/>
              </a:rPr>
              <a:t>1,000</a:t>
            </a:r>
          </a:p>
          <a:p>
            <a:r>
              <a:rPr lang="ja-JP" altLang="en-US" sz="1400" u="sng" smtClean="0">
                <a:ea typeface="MS PGothic" pitchFamily="34" charset="-128"/>
              </a:rPr>
              <a:t>償却累計    </a:t>
            </a:r>
            <a:r>
              <a:rPr lang="en-US" altLang="ja-JP" sz="1400" u="sng" dirty="0" smtClean="0">
                <a:ea typeface="MS PGothic" pitchFamily="34" charset="-128"/>
              </a:rPr>
              <a:t>480</a:t>
            </a:r>
          </a:p>
          <a:p>
            <a:r>
              <a:rPr lang="ja-JP" altLang="en-US" sz="1400" smtClean="0">
                <a:ea typeface="MS PGothic" pitchFamily="34" charset="-128"/>
              </a:rPr>
              <a:t>簿価　　　　 </a:t>
            </a:r>
            <a:r>
              <a:rPr lang="en-US" altLang="ja-JP" sz="1400" dirty="0" smtClean="0">
                <a:ea typeface="MS PGothic" pitchFamily="34" charset="-128"/>
              </a:rPr>
              <a:t>520</a:t>
            </a: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旧法における年間償却額：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en-US" altLang="ja-JP" sz="1400" dirty="0" smtClean="0">
                <a:ea typeface="MS PGothic" pitchFamily="34" charset="-128"/>
              </a:rPr>
              <a:t>48</a:t>
            </a:r>
          </a:p>
          <a:p>
            <a:r>
              <a:rPr lang="ja-JP" altLang="en-US" sz="1400" smtClean="0">
                <a:ea typeface="MS PGothic" pitchFamily="34" charset="-128"/>
              </a:rPr>
              <a:t>→残り</a:t>
            </a:r>
            <a:r>
              <a:rPr lang="en-US" altLang="ja-JP" sz="1400" dirty="0" smtClean="0">
                <a:ea typeface="MS PGothic" pitchFamily="34" charset="-128"/>
              </a:rPr>
              <a:t>11</a:t>
            </a:r>
            <a:r>
              <a:rPr lang="ja-JP" altLang="en-US" sz="1400" smtClean="0">
                <a:ea typeface="MS PGothic" pitchFamily="34" charset="-128"/>
              </a:rPr>
              <a:t>年（</a:t>
            </a:r>
            <a:r>
              <a:rPr lang="en-US" altLang="ja-JP" sz="1400" dirty="0" smtClean="0">
                <a:ea typeface="MS PGothic" pitchFamily="34" charset="-128"/>
              </a:rPr>
              <a:t>21-10</a:t>
            </a:r>
            <a:r>
              <a:rPr lang="ja-JP" altLang="en-US" sz="1400" smtClean="0">
                <a:ea typeface="MS PGothic" pitchFamily="34" charset="-128"/>
              </a:rPr>
              <a:t>）にわたり均等に</a:t>
            </a:r>
            <a:r>
              <a:rPr lang="en-US" altLang="ja-JP" sz="1400" dirty="0" smtClean="0">
                <a:ea typeface="MS PGothic" pitchFamily="34" charset="-128"/>
              </a:rPr>
              <a:t>PL</a:t>
            </a:r>
            <a:r>
              <a:rPr lang="ja-JP" altLang="en-US" sz="1400" smtClean="0">
                <a:ea typeface="MS PGothic" pitchFamily="34" charset="-128"/>
              </a:rPr>
              <a:t>計上される</a:t>
            </a:r>
            <a:endParaRPr lang="ja-JP" altLang="en-US" sz="1400">
              <a:ea typeface="MS PGothic" pitchFamily="34" charset="-128"/>
            </a:endParaRPr>
          </a:p>
        </p:txBody>
      </p:sp>
      <p:cxnSp>
        <p:nvCxnSpPr>
          <p:cNvPr id="21" name="Straight Arrow Connector 20"/>
          <p:cNvCxnSpPr>
            <a:stCxn id="18" idx="0"/>
          </p:cNvCxnSpPr>
          <p:nvPr/>
        </p:nvCxnSpPr>
        <p:spPr bwMode="auto">
          <a:xfrm flipV="1">
            <a:off x="2486819" y="4162425"/>
            <a:ext cx="2244923" cy="320040"/>
          </a:xfrm>
          <a:prstGeom prst="straightConnector1">
            <a:avLst/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5420519" y="3319067"/>
            <a:ext cx="3048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→　　新会社法適用開始　　→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067719" y="3242867"/>
            <a:ext cx="1450777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＜過年度＞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33" name="AutoShape 2"/>
          <p:cNvSpPr>
            <a:spLocks noChangeArrowheads="1"/>
          </p:cNvSpPr>
          <p:nvPr/>
        </p:nvSpPr>
        <p:spPr bwMode="auto">
          <a:xfrm>
            <a:off x="5877719" y="4467225"/>
            <a:ext cx="4734720" cy="25756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72000" rIns="90000" bIns="79200" anchor="ctr"/>
          <a:lstStyle/>
          <a:p>
            <a:r>
              <a:rPr lang="en-US" altLang="ja-JP" sz="1400" dirty="0" smtClean="0">
                <a:ea typeface="MS PGothic" pitchFamily="34" charset="-128"/>
              </a:rPr>
              <a:t>15</a:t>
            </a:r>
            <a:r>
              <a:rPr lang="ja-JP" altLang="en-US" sz="1400" smtClean="0">
                <a:ea typeface="MS PGothic" pitchFamily="34" charset="-128"/>
              </a:rPr>
              <a:t>年の耐用年数で償却を行っていたと仮定した場合</a:t>
            </a:r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将来償却年数は</a:t>
            </a:r>
            <a:r>
              <a:rPr lang="en-US" altLang="ja-JP" sz="1400" dirty="0" smtClean="0">
                <a:ea typeface="MS PGothic" pitchFamily="34" charset="-128"/>
              </a:rPr>
              <a:t>11</a:t>
            </a:r>
            <a:r>
              <a:rPr lang="ja-JP" altLang="en-US" sz="1400" smtClean="0">
                <a:ea typeface="MS PGothic" pitchFamily="34" charset="-128"/>
              </a:rPr>
              <a:t>年ではなく、</a:t>
            </a:r>
            <a:r>
              <a:rPr lang="en-US" altLang="ja-JP" sz="1400" dirty="0" smtClean="0">
                <a:ea typeface="MS PGothic" pitchFamily="34" charset="-128"/>
              </a:rPr>
              <a:t>5</a:t>
            </a:r>
            <a:r>
              <a:rPr lang="ja-JP" altLang="en-US" sz="1400" smtClean="0">
                <a:ea typeface="MS PGothic" pitchFamily="34" charset="-128"/>
              </a:rPr>
              <a:t>年（</a:t>
            </a:r>
            <a:r>
              <a:rPr lang="en-US" altLang="ja-JP" sz="1400" dirty="0" smtClean="0">
                <a:ea typeface="MS PGothic" pitchFamily="34" charset="-128"/>
              </a:rPr>
              <a:t>15-10)</a:t>
            </a:r>
            <a:r>
              <a:rPr lang="ja-JP" altLang="en-US" sz="1400" smtClean="0">
                <a:ea typeface="MS PGothic" pitchFamily="34" charset="-128"/>
              </a:rPr>
              <a:t>となる</a:t>
            </a:r>
            <a:endParaRPr lang="en-US" altLang="ja-JP" sz="1400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b="1" u="sng" smtClean="0">
                <a:ea typeface="MS PGothic" pitchFamily="34" charset="-128"/>
              </a:rPr>
              <a:t>この場合は、新法における適用初年度期首簿価は考えず、</a:t>
            </a:r>
            <a:endParaRPr lang="en-US" altLang="ja-JP" sz="1400" b="1" u="sng" dirty="0" smtClean="0">
              <a:ea typeface="MS PGothic" pitchFamily="34" charset="-128"/>
            </a:endParaRPr>
          </a:p>
          <a:p>
            <a:r>
              <a:rPr lang="ja-JP" altLang="en-US" sz="1400" b="1" u="sng" smtClean="0">
                <a:ea typeface="MS PGothic" pitchFamily="34" charset="-128"/>
              </a:rPr>
              <a:t>旧法での未償却簿価を期首時点の新法での残存耐用年数</a:t>
            </a:r>
            <a:endParaRPr lang="en-US" altLang="ja-JP" sz="1400" b="1" u="sng" dirty="0" smtClean="0">
              <a:ea typeface="MS PGothic" pitchFamily="34" charset="-128"/>
            </a:endParaRPr>
          </a:p>
          <a:p>
            <a:r>
              <a:rPr lang="ja-JP" altLang="en-US" sz="1400" b="1" u="sng" smtClean="0">
                <a:ea typeface="MS PGothic" pitchFamily="34" charset="-128"/>
              </a:rPr>
              <a:t>にわたり費用処理する計算方法となる</a:t>
            </a:r>
            <a:endParaRPr lang="en-US" altLang="ja-JP" sz="1400" b="1" u="sng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→　未償却簿価 </a:t>
            </a:r>
            <a:r>
              <a:rPr lang="en-US" altLang="ja-JP" sz="1400" dirty="0" smtClean="0">
                <a:ea typeface="MS PGothic" pitchFamily="34" charset="-128"/>
              </a:rPr>
              <a:t>520 / 5</a:t>
            </a:r>
            <a:r>
              <a:rPr lang="ja-JP" altLang="en-US" sz="1400" smtClean="0">
                <a:ea typeface="MS PGothic" pitchFamily="34" charset="-128"/>
              </a:rPr>
              <a:t>年＝</a:t>
            </a:r>
            <a:r>
              <a:rPr lang="en-US" altLang="ja-JP" sz="1400" dirty="0" smtClean="0">
                <a:ea typeface="MS PGothic" pitchFamily="34" charset="-128"/>
              </a:rPr>
              <a:t>104</a:t>
            </a:r>
            <a:r>
              <a:rPr lang="ja-JP" altLang="en-US" sz="1400" smtClean="0">
                <a:ea typeface="MS PGothic" pitchFamily="34" charset="-128"/>
              </a:rPr>
              <a:t>（年間償却額）</a:t>
            </a:r>
            <a:endParaRPr lang="en-US" altLang="ja-JP" sz="1400" dirty="0" smtClean="0">
              <a:ea typeface="MS PGothic" pitchFamily="34" charset="-128"/>
            </a:endParaRPr>
          </a:p>
          <a:p>
            <a:endParaRPr lang="en-US" altLang="ja-JP" sz="1400" dirty="0" smtClean="0">
              <a:ea typeface="MS PGothic" pitchFamily="34" charset="-128"/>
            </a:endParaRPr>
          </a:p>
          <a:p>
            <a:r>
              <a:rPr lang="ja-JP" altLang="en-US" sz="1400" smtClean="0">
                <a:ea typeface="MS PGothic" pitchFamily="34" charset="-128"/>
              </a:rPr>
              <a:t>旧法での償却額</a:t>
            </a:r>
            <a:r>
              <a:rPr lang="en-US" altLang="ja-JP" sz="1400" dirty="0" smtClean="0">
                <a:ea typeface="MS PGothic" pitchFamily="34" charset="-128"/>
              </a:rPr>
              <a:t>48</a:t>
            </a:r>
            <a:r>
              <a:rPr lang="ja-JP" altLang="en-US" sz="1400" smtClean="0">
                <a:ea typeface="MS PGothic" pitchFamily="34" charset="-128"/>
              </a:rPr>
              <a:t>と比べて年間償却額は</a:t>
            </a:r>
            <a:r>
              <a:rPr lang="en-US" altLang="ja-JP" sz="1400" dirty="0" smtClean="0">
                <a:ea typeface="MS PGothic" pitchFamily="34" charset="-128"/>
              </a:rPr>
              <a:t>56</a:t>
            </a:r>
            <a:r>
              <a:rPr lang="ja-JP" altLang="en-US" sz="1400" smtClean="0">
                <a:ea typeface="MS PGothic" pitchFamily="34" charset="-128"/>
              </a:rPr>
              <a:t>増加。</a:t>
            </a:r>
            <a:endParaRPr lang="ja-JP" altLang="en-US" sz="1400">
              <a:ea typeface="MS PGothic" pitchFamily="34" charset="-128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658519" y="5167193"/>
            <a:ext cx="971459" cy="366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429919" y="4711065"/>
            <a:ext cx="1450777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kumimoji="1" lang="ja-JP" altLang="en-US" sz="1400" b="1" smtClean="0">
                <a:latin typeface="MS PGothic" pitchFamily="34" charset="-128"/>
                <a:ea typeface="MS PGothic" pitchFamily="34" charset="-128"/>
              </a:rPr>
              <a:t>変更による影響</a:t>
            </a:r>
            <a:endParaRPr kumimoji="1" lang="ja-JP" altLang="en-US" sz="1400" b="1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378230" y="1266825"/>
            <a:ext cx="3581400" cy="1074737"/>
          </a:xfrm>
          <a:prstGeom prst="wedgeEllipseCallout">
            <a:avLst>
              <a:gd name="adj1" fmla="val 12026"/>
              <a:gd name="adj2" fmla="val 5455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72000" rIns="90000" bIns="79200" anchor="ctr"/>
          <a:lstStyle/>
          <a:p>
            <a:pPr algn="ctr" eaLnBrk="0" hangingPunct="0">
              <a:defRPr/>
            </a:pP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新会社法は未施行であり、今後変更さ</a:t>
            </a:r>
            <a:endParaRPr kumimoji="1" lang="en-US" altLang="ja-JP" sz="1400" b="1" u="sng" dirty="0" smtClean="0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r>
              <a:rPr kumimoji="1" lang="ja-JP" altLang="en-US" sz="1400" b="1" u="sng" smtClean="0">
                <a:latin typeface="+mn-lt"/>
                <a:ea typeface="ＭＳ ゴシック" pitchFamily="49" charset="-128"/>
              </a:rPr>
              <a:t>れる可能性があることにご留意ください</a:t>
            </a:r>
            <a:endParaRPr kumimoji="1" lang="ja-JP" altLang="en-US" sz="1400" b="1" u="sng">
              <a:latin typeface="+mn-lt"/>
              <a:ea typeface="ＭＳ ゴシック" pitchFamily="49" charset="-128"/>
            </a:endParaRPr>
          </a:p>
          <a:p>
            <a:pPr algn="ctr" eaLnBrk="0" hangingPunct="0">
              <a:defRPr/>
            </a:pPr>
            <a:endParaRPr kumimoji="1" lang="ja-JP" altLang="en-US" sz="1400" b="1">
              <a:latin typeface="Comic Sans MS" pitchFamily="66" charset="0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_A4_Template_2007">
  <a:themeElements>
    <a:clrScheme name="KPMG_CREATE_A4_Template_2003 4">
      <a:dk1>
        <a:srgbClr val="000000"/>
      </a:dk1>
      <a:lt1>
        <a:srgbClr val="FFFFFF"/>
      </a:lt1>
      <a:dk2>
        <a:srgbClr val="000000"/>
      </a:dk2>
      <a:lt2>
        <a:srgbClr val="747678"/>
      </a:lt2>
      <a:accent1>
        <a:srgbClr val="00338D"/>
      </a:accent1>
      <a:accent2>
        <a:srgbClr val="6A7F10"/>
      </a:accent2>
      <a:accent3>
        <a:srgbClr val="FFFFFF"/>
      </a:accent3>
      <a:accent4>
        <a:srgbClr val="000000"/>
      </a:accent4>
      <a:accent5>
        <a:srgbClr val="AAADC5"/>
      </a:accent5>
      <a:accent6>
        <a:srgbClr val="5F720D"/>
      </a:accent6>
      <a:hlink>
        <a:srgbClr val="8E258D"/>
      </a:hlink>
      <a:folHlink>
        <a:srgbClr val="007C92"/>
      </a:folHlink>
    </a:clrScheme>
    <a:fontScheme name="KPMG_CREATE_A4_Template_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E258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31775" indent="-231775" algn="ctr">
          <a:defRPr sz="1800" b="1" dirty="0" smtClean="0">
            <a:solidFill>
              <a:srgbClr val="FFFFFF"/>
            </a:solidFill>
            <a:latin typeface="Univers 57 Condensed" pitchFamily="2" charset="0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KPMG_CREATE_A4_Template_2003 1">
        <a:dk1>
          <a:srgbClr val="00338D"/>
        </a:dk1>
        <a:lt1>
          <a:srgbClr val="FFFFFF"/>
        </a:lt1>
        <a:dk2>
          <a:srgbClr val="000000"/>
        </a:dk2>
        <a:lt2>
          <a:srgbClr val="BABBBC"/>
        </a:lt2>
        <a:accent1>
          <a:srgbClr val="007C92"/>
        </a:accent1>
        <a:accent2>
          <a:srgbClr val="409DAD"/>
        </a:accent2>
        <a:accent3>
          <a:srgbClr val="FFFFFF"/>
        </a:accent3>
        <a:accent4>
          <a:srgbClr val="002A78"/>
        </a:accent4>
        <a:accent5>
          <a:srgbClr val="AABFC7"/>
        </a:accent5>
        <a:accent6>
          <a:srgbClr val="398E9C"/>
        </a:accent6>
        <a:hlink>
          <a:srgbClr val="80BEC9"/>
        </a:hlink>
        <a:folHlink>
          <a:srgbClr val="BFDE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_CREATE_A4_Template_2003 2">
        <a:dk1>
          <a:srgbClr val="00338D"/>
        </a:dk1>
        <a:lt1>
          <a:srgbClr val="FFFFFF"/>
        </a:lt1>
        <a:dk2>
          <a:srgbClr val="000000"/>
        </a:dk2>
        <a:lt2>
          <a:srgbClr val="BABBBC"/>
        </a:lt2>
        <a:accent1>
          <a:srgbClr val="8E258D"/>
        </a:accent1>
        <a:accent2>
          <a:srgbClr val="AA5CAA"/>
        </a:accent2>
        <a:accent3>
          <a:srgbClr val="FFFFFF"/>
        </a:accent3>
        <a:accent4>
          <a:srgbClr val="002A78"/>
        </a:accent4>
        <a:accent5>
          <a:srgbClr val="C6ACC5"/>
        </a:accent5>
        <a:accent6>
          <a:srgbClr val="9A539A"/>
        </a:accent6>
        <a:hlink>
          <a:srgbClr val="C792C6"/>
        </a:hlink>
        <a:folHlink>
          <a:srgbClr val="E3C9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_CREATE_A4_Template_2003 3">
        <a:dk1>
          <a:srgbClr val="8E258D"/>
        </a:dk1>
        <a:lt1>
          <a:srgbClr val="FFFFFF"/>
        </a:lt1>
        <a:dk2>
          <a:srgbClr val="000000"/>
        </a:dk2>
        <a:lt2>
          <a:srgbClr val="BABBBC"/>
        </a:lt2>
        <a:accent1>
          <a:srgbClr val="00338D"/>
        </a:accent1>
        <a:accent2>
          <a:srgbClr val="AA5CAA"/>
        </a:accent2>
        <a:accent3>
          <a:srgbClr val="FFFFFF"/>
        </a:accent3>
        <a:accent4>
          <a:srgbClr val="781E78"/>
        </a:accent4>
        <a:accent5>
          <a:srgbClr val="AAADC5"/>
        </a:accent5>
        <a:accent6>
          <a:srgbClr val="9A539A"/>
        </a:accent6>
        <a:hlink>
          <a:srgbClr val="C792C6"/>
        </a:hlink>
        <a:folHlink>
          <a:srgbClr val="E3C9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_CREATE_A4_Template_2003 4">
        <a:dk1>
          <a:srgbClr val="000000"/>
        </a:dk1>
        <a:lt1>
          <a:srgbClr val="FFFFFF"/>
        </a:lt1>
        <a:dk2>
          <a:srgbClr val="000000"/>
        </a:dk2>
        <a:lt2>
          <a:srgbClr val="747678"/>
        </a:lt2>
        <a:accent1>
          <a:srgbClr val="00338D"/>
        </a:accent1>
        <a:accent2>
          <a:srgbClr val="6A7F10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5F720D"/>
        </a:accent6>
        <a:hlink>
          <a:srgbClr val="8E258D"/>
        </a:hlink>
        <a:folHlink>
          <a:srgbClr val="007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PMG Disclaimer">
  <a:themeElements>
    <a:clrScheme name="KPMG Disclaimer 4">
      <a:dk1>
        <a:srgbClr val="000000"/>
      </a:dk1>
      <a:lt1>
        <a:srgbClr val="FFFFFF"/>
      </a:lt1>
      <a:dk2>
        <a:srgbClr val="000000"/>
      </a:dk2>
      <a:lt2>
        <a:srgbClr val="747678"/>
      </a:lt2>
      <a:accent1>
        <a:srgbClr val="00338D"/>
      </a:accent1>
      <a:accent2>
        <a:srgbClr val="6A7F10"/>
      </a:accent2>
      <a:accent3>
        <a:srgbClr val="FFFFFF"/>
      </a:accent3>
      <a:accent4>
        <a:srgbClr val="000000"/>
      </a:accent4>
      <a:accent5>
        <a:srgbClr val="AAADC5"/>
      </a:accent5>
      <a:accent6>
        <a:srgbClr val="5F720D"/>
      </a:accent6>
      <a:hlink>
        <a:srgbClr val="8E258D"/>
      </a:hlink>
      <a:folHlink>
        <a:srgbClr val="007C92"/>
      </a:folHlink>
    </a:clrScheme>
    <a:fontScheme name="KPMG Disclaim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KPMG Disclaimer 1">
        <a:dk1>
          <a:srgbClr val="00338D"/>
        </a:dk1>
        <a:lt1>
          <a:srgbClr val="FFFFFF"/>
        </a:lt1>
        <a:dk2>
          <a:srgbClr val="000000"/>
        </a:dk2>
        <a:lt2>
          <a:srgbClr val="BABBBC"/>
        </a:lt2>
        <a:accent1>
          <a:srgbClr val="007C92"/>
        </a:accent1>
        <a:accent2>
          <a:srgbClr val="409DAD"/>
        </a:accent2>
        <a:accent3>
          <a:srgbClr val="FFFFFF"/>
        </a:accent3>
        <a:accent4>
          <a:srgbClr val="002A78"/>
        </a:accent4>
        <a:accent5>
          <a:srgbClr val="AABFC7"/>
        </a:accent5>
        <a:accent6>
          <a:srgbClr val="398E9C"/>
        </a:accent6>
        <a:hlink>
          <a:srgbClr val="80BEC9"/>
        </a:hlink>
        <a:folHlink>
          <a:srgbClr val="BFDE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Disclaimer 2">
        <a:dk1>
          <a:srgbClr val="00338D"/>
        </a:dk1>
        <a:lt1>
          <a:srgbClr val="FFFFFF"/>
        </a:lt1>
        <a:dk2>
          <a:srgbClr val="000000"/>
        </a:dk2>
        <a:lt2>
          <a:srgbClr val="BABBBC"/>
        </a:lt2>
        <a:accent1>
          <a:srgbClr val="8E258D"/>
        </a:accent1>
        <a:accent2>
          <a:srgbClr val="AA5CAA"/>
        </a:accent2>
        <a:accent3>
          <a:srgbClr val="FFFFFF"/>
        </a:accent3>
        <a:accent4>
          <a:srgbClr val="002A78"/>
        </a:accent4>
        <a:accent5>
          <a:srgbClr val="C6ACC5"/>
        </a:accent5>
        <a:accent6>
          <a:srgbClr val="9A539A"/>
        </a:accent6>
        <a:hlink>
          <a:srgbClr val="C792C6"/>
        </a:hlink>
        <a:folHlink>
          <a:srgbClr val="E3C9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Disclaimer 3">
        <a:dk1>
          <a:srgbClr val="8E258D"/>
        </a:dk1>
        <a:lt1>
          <a:srgbClr val="FFFFFF"/>
        </a:lt1>
        <a:dk2>
          <a:srgbClr val="000000"/>
        </a:dk2>
        <a:lt2>
          <a:srgbClr val="BABBBC"/>
        </a:lt2>
        <a:accent1>
          <a:srgbClr val="00338D"/>
        </a:accent1>
        <a:accent2>
          <a:srgbClr val="AA5CAA"/>
        </a:accent2>
        <a:accent3>
          <a:srgbClr val="FFFFFF"/>
        </a:accent3>
        <a:accent4>
          <a:srgbClr val="781E78"/>
        </a:accent4>
        <a:accent5>
          <a:srgbClr val="AAADC5"/>
        </a:accent5>
        <a:accent6>
          <a:srgbClr val="9A539A"/>
        </a:accent6>
        <a:hlink>
          <a:srgbClr val="C792C6"/>
        </a:hlink>
        <a:folHlink>
          <a:srgbClr val="E3C9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Disclaimer 4">
        <a:dk1>
          <a:srgbClr val="000000"/>
        </a:dk1>
        <a:lt1>
          <a:srgbClr val="FFFFFF"/>
        </a:lt1>
        <a:dk2>
          <a:srgbClr val="000000"/>
        </a:dk2>
        <a:lt2>
          <a:srgbClr val="747678"/>
        </a:lt2>
        <a:accent1>
          <a:srgbClr val="00338D"/>
        </a:accent1>
        <a:accent2>
          <a:srgbClr val="6A7F10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5F720D"/>
        </a:accent6>
        <a:hlink>
          <a:srgbClr val="8E258D"/>
        </a:hlink>
        <a:folHlink>
          <a:srgbClr val="007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Powerpoint_A4_Template_2007</Template>
  <TotalTime>7466</TotalTime>
  <Words>851</Words>
  <Application>Microsoft Office PowerPoint</Application>
  <PresentationFormat>Custom</PresentationFormat>
  <Paragraphs>143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Powerpoint_A4_Template_2007</vt:lpstr>
      <vt:lpstr>KPMG Disclaimer</vt:lpstr>
      <vt:lpstr>減価償却費の変更例（別表IIより）</vt:lpstr>
      <vt:lpstr>適用初年度の取り扱い（ケーススタディ①）</vt:lpstr>
      <vt:lpstr>適用初年度の取り扱い（ケーススタディ②）</vt:lpstr>
    </vt:vector>
  </TitlesOfParts>
  <Company>KPMG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style in Arial Bold Sentence  case 30pt</dc:title>
  <dc:creator>priyankaagarwal1</dc:creator>
  <dc:description>built by: www.mediasterling.com</dc:description>
  <cp:lastModifiedBy>TKM08256</cp:lastModifiedBy>
  <cp:revision>659</cp:revision>
  <dcterms:created xsi:type="dcterms:W3CDTF">2011-10-13T10:37:31Z</dcterms:created>
  <dcterms:modified xsi:type="dcterms:W3CDTF">2014-02-20T12:08:29Z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