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heme/themeOverride1.xml" ContentType="application/vnd.openxmlformats-officedocument.themeOverrid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Default Extension="emf" ContentType="image/x-emf"/>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notesSlides/notesSlide4.xml" ContentType="application/vnd.openxmlformats-officedocument.presentationml.notesSlide+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66.xml" ContentType="application/vnd.openxmlformats-officedocument.presentationml.slideLayout+xml"/>
  <Override PartName="/ppt/slideLayouts/slideLayout184.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Layouts/slideLayout155.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62.xml" ContentType="application/vnd.openxmlformats-officedocument.presentationml.slideLayout+xml"/>
  <Override PartName="/ppt/slideLayouts/slideLayout180.xml" ContentType="application/vnd.openxmlformats-officedocument.presentationml.slideLayout+xml"/>
  <Default Extension="xls" ContentType="application/vnd.ms-exce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slideLayouts/slideLayout1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diagrams/data1.xml" ContentType="application/vnd.openxmlformats-officedocument.drawingml.diagramData+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Default Extension="vml" ContentType="application/vnd.openxmlformats-officedocument.vmlDrawing"/>
  <Override PartName="/ppt/diagrams/layout2.xml" ContentType="application/vnd.openxmlformats-officedocument.drawingml.diagramLayout+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handoutMasters/handoutMaster1.xml" ContentType="application/vnd.openxmlformats-officedocument.presentationml.handoutMaster+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9" r:id="rId1"/>
    <p:sldMasterId id="2147483688" r:id="rId2"/>
    <p:sldMasterId id="2147483692" r:id="rId3"/>
    <p:sldMasterId id="2147483681" r:id="rId4"/>
    <p:sldMasterId id="2147483690" r:id="rId5"/>
    <p:sldMasterId id="2147483691" r:id="rId6"/>
    <p:sldMasterId id="2147483689" r:id="rId7"/>
    <p:sldMasterId id="2147483848" r:id="rId8"/>
    <p:sldMasterId id="2147483849" r:id="rId9"/>
    <p:sldMasterId id="2147483850" r:id="rId10"/>
    <p:sldMasterId id="2147483851" r:id="rId11"/>
    <p:sldMasterId id="2147483852" r:id="rId12"/>
    <p:sldMasterId id="2147483853" r:id="rId13"/>
    <p:sldMasterId id="2147484141" r:id="rId14"/>
    <p:sldMasterId id="2147484463" r:id="rId15"/>
    <p:sldMasterId id="2147484475" r:id="rId16"/>
    <p:sldMasterId id="2147484489" r:id="rId17"/>
  </p:sldMasterIdLst>
  <p:notesMasterIdLst>
    <p:notesMasterId r:id="rId47"/>
  </p:notesMasterIdLst>
  <p:handoutMasterIdLst>
    <p:handoutMasterId r:id="rId48"/>
  </p:handoutMasterIdLst>
  <p:sldIdLst>
    <p:sldId id="479" r:id="rId18"/>
    <p:sldId id="540" r:id="rId19"/>
    <p:sldId id="554" r:id="rId20"/>
    <p:sldId id="556" r:id="rId21"/>
    <p:sldId id="537" r:id="rId22"/>
    <p:sldId id="538" r:id="rId23"/>
    <p:sldId id="568" r:id="rId24"/>
    <p:sldId id="569" r:id="rId25"/>
    <p:sldId id="570" r:id="rId26"/>
    <p:sldId id="555" r:id="rId27"/>
    <p:sldId id="518" r:id="rId28"/>
    <p:sldId id="563" r:id="rId29"/>
    <p:sldId id="541" r:id="rId30"/>
    <p:sldId id="529" r:id="rId31"/>
    <p:sldId id="547" r:id="rId32"/>
    <p:sldId id="548" r:id="rId33"/>
    <p:sldId id="528" r:id="rId34"/>
    <p:sldId id="558" r:id="rId35"/>
    <p:sldId id="559" r:id="rId36"/>
    <p:sldId id="560" r:id="rId37"/>
    <p:sldId id="561" r:id="rId38"/>
    <p:sldId id="562" r:id="rId39"/>
    <p:sldId id="531" r:id="rId40"/>
    <p:sldId id="532" r:id="rId41"/>
    <p:sldId id="535" r:id="rId42"/>
    <p:sldId id="557" r:id="rId43"/>
    <p:sldId id="550" r:id="rId44"/>
    <p:sldId id="565" r:id="rId45"/>
    <p:sldId id="459" r:id="rId46"/>
  </p:sldIdLst>
  <p:sldSz cx="9906000" cy="6858000" type="A4"/>
  <p:notesSz cx="6797675" cy="9926638"/>
  <p:defaultTextStyle>
    <a:defPPr>
      <a:defRPr lang="en-US"/>
    </a:defPPr>
    <a:lvl1pPr algn="l" rtl="0" fontAlgn="base">
      <a:spcBef>
        <a:spcPct val="0"/>
      </a:spcBef>
      <a:spcAft>
        <a:spcPct val="0"/>
      </a:spcAft>
      <a:defRPr sz="1300" kern="1200">
        <a:solidFill>
          <a:schemeClr val="tx1"/>
        </a:solidFill>
        <a:latin typeface="Arial" charset="0"/>
        <a:ea typeface="+mn-ea"/>
        <a:cs typeface="Arial" charset="0"/>
      </a:defRPr>
    </a:lvl1pPr>
    <a:lvl2pPr marL="457200" algn="l" rtl="0" fontAlgn="base">
      <a:spcBef>
        <a:spcPct val="0"/>
      </a:spcBef>
      <a:spcAft>
        <a:spcPct val="0"/>
      </a:spcAft>
      <a:defRPr sz="1300" kern="1200">
        <a:solidFill>
          <a:schemeClr val="tx1"/>
        </a:solidFill>
        <a:latin typeface="Arial" charset="0"/>
        <a:ea typeface="+mn-ea"/>
        <a:cs typeface="Arial" charset="0"/>
      </a:defRPr>
    </a:lvl2pPr>
    <a:lvl3pPr marL="914400" algn="l" rtl="0" fontAlgn="base">
      <a:spcBef>
        <a:spcPct val="0"/>
      </a:spcBef>
      <a:spcAft>
        <a:spcPct val="0"/>
      </a:spcAft>
      <a:defRPr sz="1300" kern="1200">
        <a:solidFill>
          <a:schemeClr val="tx1"/>
        </a:solidFill>
        <a:latin typeface="Arial" charset="0"/>
        <a:ea typeface="+mn-ea"/>
        <a:cs typeface="Arial" charset="0"/>
      </a:defRPr>
    </a:lvl3pPr>
    <a:lvl4pPr marL="1371600" algn="l" rtl="0" fontAlgn="base">
      <a:spcBef>
        <a:spcPct val="0"/>
      </a:spcBef>
      <a:spcAft>
        <a:spcPct val="0"/>
      </a:spcAft>
      <a:defRPr sz="1300" kern="1200">
        <a:solidFill>
          <a:schemeClr val="tx1"/>
        </a:solidFill>
        <a:latin typeface="Arial" charset="0"/>
        <a:ea typeface="+mn-ea"/>
        <a:cs typeface="Arial" charset="0"/>
      </a:defRPr>
    </a:lvl4pPr>
    <a:lvl5pPr marL="1828800" algn="l" rtl="0" fontAlgn="base">
      <a:spcBef>
        <a:spcPct val="0"/>
      </a:spcBef>
      <a:spcAft>
        <a:spcPct val="0"/>
      </a:spcAft>
      <a:defRPr sz="1300" kern="1200">
        <a:solidFill>
          <a:schemeClr val="tx1"/>
        </a:solidFill>
        <a:latin typeface="Arial" charset="0"/>
        <a:ea typeface="+mn-ea"/>
        <a:cs typeface="Arial" charset="0"/>
      </a:defRPr>
    </a:lvl5pPr>
    <a:lvl6pPr marL="2286000" algn="l" defTabSz="914400" rtl="0" eaLnBrk="1" latinLnBrk="0" hangingPunct="1">
      <a:defRPr sz="1300" kern="1200">
        <a:solidFill>
          <a:schemeClr val="tx1"/>
        </a:solidFill>
        <a:latin typeface="Arial" charset="0"/>
        <a:ea typeface="+mn-ea"/>
        <a:cs typeface="Arial" charset="0"/>
      </a:defRPr>
    </a:lvl6pPr>
    <a:lvl7pPr marL="2743200" algn="l" defTabSz="914400" rtl="0" eaLnBrk="1" latinLnBrk="0" hangingPunct="1">
      <a:defRPr sz="1300" kern="1200">
        <a:solidFill>
          <a:schemeClr val="tx1"/>
        </a:solidFill>
        <a:latin typeface="Arial" charset="0"/>
        <a:ea typeface="+mn-ea"/>
        <a:cs typeface="Arial" charset="0"/>
      </a:defRPr>
    </a:lvl7pPr>
    <a:lvl8pPr marL="3200400" algn="l" defTabSz="914400" rtl="0" eaLnBrk="1" latinLnBrk="0" hangingPunct="1">
      <a:defRPr sz="1300" kern="1200">
        <a:solidFill>
          <a:schemeClr val="tx1"/>
        </a:solidFill>
        <a:latin typeface="Arial" charset="0"/>
        <a:ea typeface="+mn-ea"/>
        <a:cs typeface="Arial" charset="0"/>
      </a:defRPr>
    </a:lvl8pPr>
    <a:lvl9pPr marL="3657600" algn="l" defTabSz="914400" rtl="0" eaLnBrk="1" latinLnBrk="0" hangingPunct="1">
      <a:defRPr sz="13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99C6"/>
    <a:srgbClr val="000099"/>
    <a:srgbClr val="0033CC"/>
    <a:srgbClr val="0000CC"/>
    <a:srgbClr val="4066AA"/>
    <a:srgbClr val="BABBBC"/>
    <a:srgbClr val="EAEAEA"/>
    <a:srgbClr val="DDDDDD"/>
    <a:srgbClr val="FF9900"/>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105" autoAdjust="0"/>
    <p:restoredTop sz="81541" autoAdjust="0"/>
  </p:normalViewPr>
  <p:slideViewPr>
    <p:cSldViewPr snapToObjects="1">
      <p:cViewPr>
        <p:scale>
          <a:sx n="75" d="100"/>
          <a:sy n="75" d="100"/>
        </p:scale>
        <p:origin x="-1320" y="-54"/>
      </p:cViewPr>
      <p:guideLst>
        <p:guide orient="horz" pos="624"/>
        <p:guide pos="1008"/>
        <p:guide pos="144"/>
        <p:guide pos="2208"/>
        <p:guide pos="5952"/>
        <p:guide pos="4656"/>
        <p:guide pos="336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47" d="100"/>
          <a:sy n="47" d="100"/>
        </p:scale>
        <p:origin x="-2970" y="-96"/>
      </p:cViewPr>
      <p:guideLst>
        <p:guide orient="horz" pos="3126"/>
        <p:guide pos="2142"/>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36776C-F35F-4CB0-83A7-812493FA15A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73A55D6F-A1D1-422B-889B-FFEA461F64EB}">
      <dgm:prSet custT="1"/>
      <dgm:spPr/>
      <dgm:t>
        <a:bodyPr/>
        <a:lstStyle/>
        <a:p>
          <a:pPr rtl="0"/>
          <a:r>
            <a:rPr lang="ja-JP" altLang="en-US" sz="1800" b="1" smtClean="0"/>
            <a:t>所得税法</a:t>
          </a:r>
          <a:endParaRPr lang="en-US" altLang="ja-JP" sz="1800" b="1" dirty="0" smtClean="0"/>
        </a:p>
        <a:p>
          <a:pPr rtl="0"/>
          <a:r>
            <a:rPr lang="ja-JP" altLang="en-US" sz="1800" b="1" smtClean="0"/>
            <a:t>における</a:t>
          </a:r>
          <a:endParaRPr lang="en-US" altLang="ja-JP" sz="1800" b="1" dirty="0" smtClean="0"/>
        </a:p>
        <a:p>
          <a:pPr rtl="0"/>
          <a:r>
            <a:rPr lang="ja-JP" altLang="en-US" sz="1800" b="1" smtClean="0"/>
            <a:t>所得</a:t>
          </a:r>
          <a:r>
            <a:rPr lang="en-US" sz="1800" b="1" dirty="0" smtClean="0"/>
            <a:t> </a:t>
          </a:r>
          <a:endParaRPr lang="en-US" sz="1800" b="1" dirty="0"/>
        </a:p>
      </dgm:t>
    </dgm:pt>
    <dgm:pt modelId="{4D11DCCA-45EF-49DB-91D7-C2B93E319F27}" type="parTrans" cxnId="{E08ED758-5C54-42C0-843B-97264ACE5D7B}">
      <dgm:prSet/>
      <dgm:spPr/>
      <dgm:t>
        <a:bodyPr/>
        <a:lstStyle/>
        <a:p>
          <a:endParaRPr lang="en-US"/>
        </a:p>
      </dgm:t>
    </dgm:pt>
    <dgm:pt modelId="{E5034E93-8BDA-4C37-A076-A32D9C59AEBF}" type="sibTrans" cxnId="{E08ED758-5C54-42C0-843B-97264ACE5D7B}">
      <dgm:prSet/>
      <dgm:spPr/>
      <dgm:t>
        <a:bodyPr/>
        <a:lstStyle/>
        <a:p>
          <a:endParaRPr lang="en-US"/>
        </a:p>
      </dgm:t>
    </dgm:pt>
    <dgm:pt modelId="{8E09C007-D99E-463D-859E-9E4BA4E06B5A}">
      <dgm:prSet custT="1"/>
      <dgm:spPr/>
      <dgm:t>
        <a:bodyPr/>
        <a:lstStyle/>
        <a:p>
          <a:pPr rtl="0"/>
          <a:r>
            <a:rPr lang="ja-JP" altLang="en-US" sz="1600" b="1" smtClean="0"/>
            <a:t>給与所得</a:t>
          </a:r>
          <a:r>
            <a:rPr lang="en-US" sz="1600" b="1" dirty="0" smtClean="0"/>
            <a:t>Salaries</a:t>
          </a:r>
          <a:endParaRPr lang="en-US" sz="1600" b="1" dirty="0"/>
        </a:p>
      </dgm:t>
    </dgm:pt>
    <dgm:pt modelId="{7214EE72-58CC-4646-81C6-6A48F1362528}" type="parTrans" cxnId="{B9F43D97-83B7-48C7-A2D0-93742618ADBD}">
      <dgm:prSet/>
      <dgm:spPr/>
      <dgm:t>
        <a:bodyPr/>
        <a:lstStyle/>
        <a:p>
          <a:endParaRPr lang="en-US"/>
        </a:p>
      </dgm:t>
    </dgm:pt>
    <dgm:pt modelId="{9ABEE429-3E8D-49DB-8519-ED5380C443AA}" type="sibTrans" cxnId="{B9F43D97-83B7-48C7-A2D0-93742618ADBD}">
      <dgm:prSet/>
      <dgm:spPr/>
      <dgm:t>
        <a:bodyPr/>
        <a:lstStyle/>
        <a:p>
          <a:endParaRPr lang="en-US"/>
        </a:p>
      </dgm:t>
    </dgm:pt>
    <dgm:pt modelId="{6E5ECCC6-0A5A-4773-8260-B65355558E4A}">
      <dgm:prSet custT="1"/>
      <dgm:spPr/>
      <dgm:t>
        <a:bodyPr/>
        <a:lstStyle/>
        <a:p>
          <a:pPr rtl="0"/>
          <a:r>
            <a:rPr lang="ja-JP" altLang="en-US" sz="1600" b="1" smtClean="0"/>
            <a:t>建物賃貸所得</a:t>
          </a:r>
          <a:endParaRPr lang="en-US" altLang="ja-JP" sz="1600" b="1" dirty="0" smtClean="0"/>
        </a:p>
        <a:p>
          <a:pPr rtl="0"/>
          <a:r>
            <a:rPr lang="en-US" sz="1600" b="1" dirty="0" smtClean="0"/>
            <a:t>House property</a:t>
          </a:r>
          <a:endParaRPr lang="en-US" sz="1600" b="1" dirty="0"/>
        </a:p>
      </dgm:t>
    </dgm:pt>
    <dgm:pt modelId="{B5329CEC-4D28-4E34-9C0F-6BC0A21B66E4}" type="parTrans" cxnId="{A85BB866-DF38-4067-9150-ABD07CB259DA}">
      <dgm:prSet/>
      <dgm:spPr/>
      <dgm:t>
        <a:bodyPr/>
        <a:lstStyle/>
        <a:p>
          <a:endParaRPr lang="en-US"/>
        </a:p>
      </dgm:t>
    </dgm:pt>
    <dgm:pt modelId="{277FEFE1-AED8-4EF1-822C-AF4F2F294B62}" type="sibTrans" cxnId="{A85BB866-DF38-4067-9150-ABD07CB259DA}">
      <dgm:prSet/>
      <dgm:spPr/>
      <dgm:t>
        <a:bodyPr/>
        <a:lstStyle/>
        <a:p>
          <a:endParaRPr lang="en-US"/>
        </a:p>
      </dgm:t>
    </dgm:pt>
    <dgm:pt modelId="{AA370B33-1CBF-4F37-AAB9-DDF54594C190}">
      <dgm:prSet custT="1"/>
      <dgm:spPr/>
      <dgm:t>
        <a:bodyPr/>
        <a:lstStyle/>
        <a:p>
          <a:pPr rtl="0"/>
          <a:r>
            <a:rPr lang="ja-JP" altLang="en-US" sz="1600" b="1" smtClean="0"/>
            <a:t>事業所得</a:t>
          </a:r>
          <a:r>
            <a:rPr lang="en-US" sz="1600" b="1" dirty="0" smtClean="0"/>
            <a:t>Business and profession</a:t>
          </a:r>
          <a:endParaRPr lang="en-US" sz="1600" b="1" dirty="0"/>
        </a:p>
      </dgm:t>
    </dgm:pt>
    <dgm:pt modelId="{E7B9ADA3-6A23-4DE2-9366-7057D9A80082}" type="parTrans" cxnId="{F78E9486-D3E4-4299-A02B-55402BE79571}">
      <dgm:prSet/>
      <dgm:spPr/>
      <dgm:t>
        <a:bodyPr/>
        <a:lstStyle/>
        <a:p>
          <a:endParaRPr lang="en-US"/>
        </a:p>
      </dgm:t>
    </dgm:pt>
    <dgm:pt modelId="{8B8E9FA8-908C-48CA-AF42-FB3EFC57C356}" type="sibTrans" cxnId="{F78E9486-D3E4-4299-A02B-55402BE79571}">
      <dgm:prSet/>
      <dgm:spPr/>
      <dgm:t>
        <a:bodyPr/>
        <a:lstStyle/>
        <a:p>
          <a:endParaRPr lang="en-US"/>
        </a:p>
      </dgm:t>
    </dgm:pt>
    <dgm:pt modelId="{DA19BD3A-AF1D-436F-BE0A-54F768D27E83}">
      <dgm:prSet custT="1"/>
      <dgm:spPr/>
      <dgm:t>
        <a:bodyPr/>
        <a:lstStyle/>
        <a:p>
          <a:pPr rtl="0"/>
          <a:r>
            <a:rPr lang="ja-JP" altLang="en-US" sz="1600" b="1" smtClean="0"/>
            <a:t>キャピタル</a:t>
          </a:r>
          <a:endParaRPr lang="en-US" altLang="ja-JP" sz="1600" b="1" dirty="0" smtClean="0"/>
        </a:p>
        <a:p>
          <a:pPr rtl="0"/>
          <a:r>
            <a:rPr lang="ja-JP" altLang="en-US" sz="1600" b="1" smtClean="0"/>
            <a:t>ゲイン</a:t>
          </a:r>
          <a:endParaRPr lang="en-US" sz="1600" b="1" dirty="0"/>
        </a:p>
      </dgm:t>
    </dgm:pt>
    <dgm:pt modelId="{5E779668-FEAA-42EE-B102-668696B4029A}" type="parTrans" cxnId="{4D48215E-F9C4-4AD4-A38C-7574FC7F9B41}">
      <dgm:prSet/>
      <dgm:spPr/>
      <dgm:t>
        <a:bodyPr/>
        <a:lstStyle/>
        <a:p>
          <a:endParaRPr lang="en-US"/>
        </a:p>
      </dgm:t>
    </dgm:pt>
    <dgm:pt modelId="{B499D3D9-3222-44CE-A6E3-B6F833A55736}" type="sibTrans" cxnId="{4D48215E-F9C4-4AD4-A38C-7574FC7F9B41}">
      <dgm:prSet/>
      <dgm:spPr/>
      <dgm:t>
        <a:bodyPr/>
        <a:lstStyle/>
        <a:p>
          <a:endParaRPr lang="en-US"/>
        </a:p>
      </dgm:t>
    </dgm:pt>
    <dgm:pt modelId="{562A2926-A15F-44F6-9474-792C234A7FA8}">
      <dgm:prSet custT="1"/>
      <dgm:spPr/>
      <dgm:t>
        <a:bodyPr/>
        <a:lstStyle/>
        <a:p>
          <a:pPr rtl="0"/>
          <a:r>
            <a:rPr lang="ja-JP" altLang="en-US" sz="1600" b="1" smtClean="0"/>
            <a:t>その他所得</a:t>
          </a:r>
          <a:endParaRPr lang="en-US" altLang="ja-JP" sz="1600" b="1" dirty="0" smtClean="0"/>
        </a:p>
        <a:p>
          <a:pPr rtl="0"/>
          <a:r>
            <a:rPr lang="en-US" sz="1600" b="1" dirty="0" smtClean="0"/>
            <a:t>Other sources</a:t>
          </a:r>
          <a:endParaRPr lang="en-US" sz="1600" b="1" dirty="0"/>
        </a:p>
      </dgm:t>
    </dgm:pt>
    <dgm:pt modelId="{33690C06-3CA8-4BC0-9AD9-15D0EEDBF60B}" type="parTrans" cxnId="{37F2815A-0E88-4A18-A9D9-514D145FD723}">
      <dgm:prSet/>
      <dgm:spPr/>
      <dgm:t>
        <a:bodyPr/>
        <a:lstStyle/>
        <a:p>
          <a:endParaRPr lang="en-US"/>
        </a:p>
      </dgm:t>
    </dgm:pt>
    <dgm:pt modelId="{3E506AA6-F4F8-4D75-8C96-660B9BAE300C}" type="sibTrans" cxnId="{37F2815A-0E88-4A18-A9D9-514D145FD723}">
      <dgm:prSet/>
      <dgm:spPr/>
      <dgm:t>
        <a:bodyPr/>
        <a:lstStyle/>
        <a:p>
          <a:endParaRPr lang="en-US"/>
        </a:p>
      </dgm:t>
    </dgm:pt>
    <dgm:pt modelId="{820CA6C4-55C7-42C8-94B4-2B4E6C12D209}" type="pres">
      <dgm:prSet presAssocID="{BC36776C-F35F-4CB0-83A7-812493FA15A4}" presName="composite" presStyleCnt="0">
        <dgm:presLayoutVars>
          <dgm:chMax val="1"/>
          <dgm:dir/>
          <dgm:resizeHandles val="exact"/>
        </dgm:presLayoutVars>
      </dgm:prSet>
      <dgm:spPr/>
      <dgm:t>
        <a:bodyPr/>
        <a:lstStyle/>
        <a:p>
          <a:endParaRPr lang="en-US"/>
        </a:p>
      </dgm:t>
    </dgm:pt>
    <dgm:pt modelId="{E8B04D40-F513-4E5F-97E1-F8C2A1EE196C}" type="pres">
      <dgm:prSet presAssocID="{BC36776C-F35F-4CB0-83A7-812493FA15A4}" presName="radial" presStyleCnt="0">
        <dgm:presLayoutVars>
          <dgm:animLvl val="ctr"/>
        </dgm:presLayoutVars>
      </dgm:prSet>
      <dgm:spPr/>
    </dgm:pt>
    <dgm:pt modelId="{E7B7A98C-9E15-455C-BFED-B0B391BA3DA2}" type="pres">
      <dgm:prSet presAssocID="{73A55D6F-A1D1-422B-889B-FFEA461F64EB}" presName="centerShape" presStyleLbl="vennNode1" presStyleIdx="0" presStyleCnt="6" custScaleX="86178" custScaleY="76370"/>
      <dgm:spPr/>
      <dgm:t>
        <a:bodyPr/>
        <a:lstStyle/>
        <a:p>
          <a:endParaRPr lang="en-US"/>
        </a:p>
      </dgm:t>
    </dgm:pt>
    <dgm:pt modelId="{DFEF9AED-59DD-47EF-9059-B22FF7493003}" type="pres">
      <dgm:prSet presAssocID="{8E09C007-D99E-463D-859E-9E4BA4E06B5A}" presName="node" presStyleLbl="vennNode1" presStyleIdx="1" presStyleCnt="6" custScaleX="125290" custRadScaleRad="88480">
        <dgm:presLayoutVars>
          <dgm:bulletEnabled val="1"/>
        </dgm:presLayoutVars>
      </dgm:prSet>
      <dgm:spPr/>
      <dgm:t>
        <a:bodyPr/>
        <a:lstStyle/>
        <a:p>
          <a:endParaRPr lang="en-US"/>
        </a:p>
      </dgm:t>
    </dgm:pt>
    <dgm:pt modelId="{A9E43942-0E9D-4BAA-B485-105CE495608B}" type="pres">
      <dgm:prSet presAssocID="{6E5ECCC6-0A5A-4773-8260-B65355558E4A}" presName="node" presStyleLbl="vennNode1" presStyleIdx="2" presStyleCnt="6" custScaleX="179895" custRadScaleRad="110867" custRadScaleInc="2522">
        <dgm:presLayoutVars>
          <dgm:bulletEnabled val="1"/>
        </dgm:presLayoutVars>
      </dgm:prSet>
      <dgm:spPr/>
      <dgm:t>
        <a:bodyPr/>
        <a:lstStyle/>
        <a:p>
          <a:endParaRPr lang="en-US"/>
        </a:p>
      </dgm:t>
    </dgm:pt>
    <dgm:pt modelId="{63A4F283-AD27-4328-BF2A-7035A510629A}" type="pres">
      <dgm:prSet presAssocID="{AA370B33-1CBF-4F37-AAB9-DDF54594C190}" presName="node" presStyleLbl="vennNode1" presStyleIdx="3" presStyleCnt="6" custScaleX="193991" custRadScaleRad="111377" custRadScaleInc="-24962">
        <dgm:presLayoutVars>
          <dgm:bulletEnabled val="1"/>
        </dgm:presLayoutVars>
      </dgm:prSet>
      <dgm:spPr/>
      <dgm:t>
        <a:bodyPr/>
        <a:lstStyle/>
        <a:p>
          <a:endParaRPr lang="en-US"/>
        </a:p>
      </dgm:t>
    </dgm:pt>
    <dgm:pt modelId="{6A5DE418-F1FB-4C52-A4AB-3E8D09CE2442}" type="pres">
      <dgm:prSet presAssocID="{DA19BD3A-AF1D-436F-BE0A-54F768D27E83}" presName="node" presStyleLbl="vennNode1" presStyleIdx="4" presStyleCnt="6" custScaleX="161717" custRadScaleRad="95685" custRadScaleInc="15013">
        <dgm:presLayoutVars>
          <dgm:bulletEnabled val="1"/>
        </dgm:presLayoutVars>
      </dgm:prSet>
      <dgm:spPr/>
      <dgm:t>
        <a:bodyPr/>
        <a:lstStyle/>
        <a:p>
          <a:endParaRPr lang="en-US"/>
        </a:p>
      </dgm:t>
    </dgm:pt>
    <dgm:pt modelId="{5DCE0FD9-2FEA-4385-9BE0-719D7697E18B}" type="pres">
      <dgm:prSet presAssocID="{562A2926-A15F-44F6-9474-792C234A7FA8}" presName="node" presStyleLbl="vennNode1" presStyleIdx="5" presStyleCnt="6" custScaleX="152926" custRadScaleRad="105421" custRadScaleInc="-1326">
        <dgm:presLayoutVars>
          <dgm:bulletEnabled val="1"/>
        </dgm:presLayoutVars>
      </dgm:prSet>
      <dgm:spPr/>
      <dgm:t>
        <a:bodyPr/>
        <a:lstStyle/>
        <a:p>
          <a:endParaRPr lang="en-US"/>
        </a:p>
      </dgm:t>
    </dgm:pt>
  </dgm:ptLst>
  <dgm:cxnLst>
    <dgm:cxn modelId="{37F2815A-0E88-4A18-A9D9-514D145FD723}" srcId="{73A55D6F-A1D1-422B-889B-FFEA461F64EB}" destId="{562A2926-A15F-44F6-9474-792C234A7FA8}" srcOrd="4" destOrd="0" parTransId="{33690C06-3CA8-4BC0-9AD9-15D0EEDBF60B}" sibTransId="{3E506AA6-F4F8-4D75-8C96-660B9BAE300C}"/>
    <dgm:cxn modelId="{6CA96D59-3F25-4DD7-856E-F7B719B318E1}" type="presOf" srcId="{AA370B33-1CBF-4F37-AAB9-DDF54594C190}" destId="{63A4F283-AD27-4328-BF2A-7035A510629A}" srcOrd="0" destOrd="0" presId="urn:microsoft.com/office/officeart/2005/8/layout/radial3"/>
    <dgm:cxn modelId="{48ADFB76-B14F-48A6-888E-22B6B1C7476F}" type="presOf" srcId="{BC36776C-F35F-4CB0-83A7-812493FA15A4}" destId="{820CA6C4-55C7-42C8-94B4-2B4E6C12D209}" srcOrd="0" destOrd="0" presId="urn:microsoft.com/office/officeart/2005/8/layout/radial3"/>
    <dgm:cxn modelId="{6B6BB6FB-305E-4323-9BC0-CB35DCEE8F99}" type="presOf" srcId="{73A55D6F-A1D1-422B-889B-FFEA461F64EB}" destId="{E7B7A98C-9E15-455C-BFED-B0B391BA3DA2}" srcOrd="0" destOrd="0" presId="urn:microsoft.com/office/officeart/2005/8/layout/radial3"/>
    <dgm:cxn modelId="{B9F43D97-83B7-48C7-A2D0-93742618ADBD}" srcId="{73A55D6F-A1D1-422B-889B-FFEA461F64EB}" destId="{8E09C007-D99E-463D-859E-9E4BA4E06B5A}" srcOrd="0" destOrd="0" parTransId="{7214EE72-58CC-4646-81C6-6A48F1362528}" sibTransId="{9ABEE429-3E8D-49DB-8519-ED5380C443AA}"/>
    <dgm:cxn modelId="{A85BB866-DF38-4067-9150-ABD07CB259DA}" srcId="{73A55D6F-A1D1-422B-889B-FFEA461F64EB}" destId="{6E5ECCC6-0A5A-4773-8260-B65355558E4A}" srcOrd="1" destOrd="0" parTransId="{B5329CEC-4D28-4E34-9C0F-6BC0A21B66E4}" sibTransId="{277FEFE1-AED8-4EF1-822C-AF4F2F294B62}"/>
    <dgm:cxn modelId="{20531BF7-65CE-421E-9587-A5D8B59E1207}" type="presOf" srcId="{562A2926-A15F-44F6-9474-792C234A7FA8}" destId="{5DCE0FD9-2FEA-4385-9BE0-719D7697E18B}" srcOrd="0" destOrd="0" presId="urn:microsoft.com/office/officeart/2005/8/layout/radial3"/>
    <dgm:cxn modelId="{13156DAF-CB78-44C7-A7DD-01A08C23022D}" type="presOf" srcId="{8E09C007-D99E-463D-859E-9E4BA4E06B5A}" destId="{DFEF9AED-59DD-47EF-9059-B22FF7493003}" srcOrd="0" destOrd="0" presId="urn:microsoft.com/office/officeart/2005/8/layout/radial3"/>
    <dgm:cxn modelId="{E08ED758-5C54-42C0-843B-97264ACE5D7B}" srcId="{BC36776C-F35F-4CB0-83A7-812493FA15A4}" destId="{73A55D6F-A1D1-422B-889B-FFEA461F64EB}" srcOrd="0" destOrd="0" parTransId="{4D11DCCA-45EF-49DB-91D7-C2B93E319F27}" sibTransId="{E5034E93-8BDA-4C37-A076-A32D9C59AEBF}"/>
    <dgm:cxn modelId="{A34A5404-968B-4181-A337-C22FB4B1D1A7}" type="presOf" srcId="{6E5ECCC6-0A5A-4773-8260-B65355558E4A}" destId="{A9E43942-0E9D-4BAA-B485-105CE495608B}" srcOrd="0" destOrd="0" presId="urn:microsoft.com/office/officeart/2005/8/layout/radial3"/>
    <dgm:cxn modelId="{F78E9486-D3E4-4299-A02B-55402BE79571}" srcId="{73A55D6F-A1D1-422B-889B-FFEA461F64EB}" destId="{AA370B33-1CBF-4F37-AAB9-DDF54594C190}" srcOrd="2" destOrd="0" parTransId="{E7B9ADA3-6A23-4DE2-9366-7057D9A80082}" sibTransId="{8B8E9FA8-908C-48CA-AF42-FB3EFC57C356}"/>
    <dgm:cxn modelId="{3B9CE831-C2A0-4A38-A81C-C8A6624A650E}" type="presOf" srcId="{DA19BD3A-AF1D-436F-BE0A-54F768D27E83}" destId="{6A5DE418-F1FB-4C52-A4AB-3E8D09CE2442}" srcOrd="0" destOrd="0" presId="urn:microsoft.com/office/officeart/2005/8/layout/radial3"/>
    <dgm:cxn modelId="{4D48215E-F9C4-4AD4-A38C-7574FC7F9B41}" srcId="{73A55D6F-A1D1-422B-889B-FFEA461F64EB}" destId="{DA19BD3A-AF1D-436F-BE0A-54F768D27E83}" srcOrd="3" destOrd="0" parTransId="{5E779668-FEAA-42EE-B102-668696B4029A}" sibTransId="{B499D3D9-3222-44CE-A6E3-B6F833A55736}"/>
    <dgm:cxn modelId="{617A97DE-ECF9-46DE-800F-7044AE82FB4B}" type="presParOf" srcId="{820CA6C4-55C7-42C8-94B4-2B4E6C12D209}" destId="{E8B04D40-F513-4E5F-97E1-F8C2A1EE196C}" srcOrd="0" destOrd="0" presId="urn:microsoft.com/office/officeart/2005/8/layout/radial3"/>
    <dgm:cxn modelId="{3604D1A2-D566-4602-A118-1758A4C2FDCE}" type="presParOf" srcId="{E8B04D40-F513-4E5F-97E1-F8C2A1EE196C}" destId="{E7B7A98C-9E15-455C-BFED-B0B391BA3DA2}" srcOrd="0" destOrd="0" presId="urn:microsoft.com/office/officeart/2005/8/layout/radial3"/>
    <dgm:cxn modelId="{F73E701C-E60A-4449-914C-402A89245FCD}" type="presParOf" srcId="{E8B04D40-F513-4E5F-97E1-F8C2A1EE196C}" destId="{DFEF9AED-59DD-47EF-9059-B22FF7493003}" srcOrd="1" destOrd="0" presId="urn:microsoft.com/office/officeart/2005/8/layout/radial3"/>
    <dgm:cxn modelId="{471DD16B-5A5E-4CE7-8309-3BA9C855740F}" type="presParOf" srcId="{E8B04D40-F513-4E5F-97E1-F8C2A1EE196C}" destId="{A9E43942-0E9D-4BAA-B485-105CE495608B}" srcOrd="2" destOrd="0" presId="urn:microsoft.com/office/officeart/2005/8/layout/radial3"/>
    <dgm:cxn modelId="{C30DED4A-9DA1-469E-AB42-B208BFD29E79}" type="presParOf" srcId="{E8B04D40-F513-4E5F-97E1-F8C2A1EE196C}" destId="{63A4F283-AD27-4328-BF2A-7035A510629A}" srcOrd="3" destOrd="0" presId="urn:microsoft.com/office/officeart/2005/8/layout/radial3"/>
    <dgm:cxn modelId="{03F8D29C-C431-4829-884B-5DE4040A6BEB}" type="presParOf" srcId="{E8B04D40-F513-4E5F-97E1-F8C2A1EE196C}" destId="{6A5DE418-F1FB-4C52-A4AB-3E8D09CE2442}" srcOrd="4" destOrd="0" presId="urn:microsoft.com/office/officeart/2005/8/layout/radial3"/>
    <dgm:cxn modelId="{1C243660-6351-475D-B18C-7262BF844700}" type="presParOf" srcId="{E8B04D40-F513-4E5F-97E1-F8C2A1EE196C}" destId="{5DCE0FD9-2FEA-4385-9BE0-719D7697E18B}" srcOrd="5" destOrd="0" presId="urn:microsoft.com/office/officeart/2005/8/layout/radial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BD751-46BA-42CD-8405-32FA0A796CC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00913DB-46C6-453F-8B05-15FE187A061C}">
      <dgm:prSet custT="1"/>
      <dgm:spPr/>
      <dgm:t>
        <a:bodyPr/>
        <a:lstStyle/>
        <a:p>
          <a:pPr rtl="0"/>
          <a:r>
            <a:rPr lang="ja-JP" altLang="en-US" sz="2000" b="1" smtClean="0"/>
            <a:t>損金算入が認められる費用</a:t>
          </a:r>
          <a:endParaRPr lang="en-US" sz="2000" dirty="0" smtClean="0"/>
        </a:p>
      </dgm:t>
    </dgm:pt>
    <dgm:pt modelId="{E66D0B6B-3DE3-4284-B68A-520CE0A43E42}" type="parTrans" cxnId="{FA7FBEFC-951C-4ABF-AEAD-988CEFFE39A6}">
      <dgm:prSet/>
      <dgm:spPr/>
      <dgm:t>
        <a:bodyPr/>
        <a:lstStyle/>
        <a:p>
          <a:endParaRPr lang="en-US" sz="1600"/>
        </a:p>
      </dgm:t>
    </dgm:pt>
    <dgm:pt modelId="{033DA4C4-4910-4E92-9EC5-2958C53BD38F}" type="sibTrans" cxnId="{FA7FBEFC-951C-4ABF-AEAD-988CEFFE39A6}">
      <dgm:prSet/>
      <dgm:spPr/>
      <dgm:t>
        <a:bodyPr/>
        <a:lstStyle/>
        <a:p>
          <a:endParaRPr lang="en-US" sz="1600"/>
        </a:p>
      </dgm:t>
    </dgm:pt>
    <dgm:pt modelId="{FA05070A-1A25-41CE-98E0-3FCD8470A817}">
      <dgm:prSet custT="1"/>
      <dgm:spPr/>
      <dgm:t>
        <a:bodyPr/>
        <a:lstStyle/>
        <a:p>
          <a:r>
            <a:rPr lang="ja-JP" altLang="en-US" sz="1600" b="1" i="0" smtClean="0">
              <a:solidFill>
                <a:srgbClr val="000099"/>
              </a:solidFill>
            </a:rPr>
            <a:t>事業開始に関連する市場調査費用</a:t>
          </a:r>
          <a:endParaRPr lang="en-US" sz="1600" dirty="0">
            <a:solidFill>
              <a:srgbClr val="000099"/>
            </a:solidFill>
          </a:endParaRPr>
        </a:p>
      </dgm:t>
    </dgm:pt>
    <dgm:pt modelId="{0EC1F002-E31F-4E56-994D-549327EDEFE9}" type="parTrans" cxnId="{4C8F0370-801B-4314-948F-E6D8379E000C}">
      <dgm:prSet/>
      <dgm:spPr/>
      <dgm:t>
        <a:bodyPr/>
        <a:lstStyle/>
        <a:p>
          <a:endParaRPr lang="en-US" sz="1600"/>
        </a:p>
      </dgm:t>
    </dgm:pt>
    <dgm:pt modelId="{82DF3DB1-F878-4629-AC48-DAA55024BAFE}" type="sibTrans" cxnId="{4C8F0370-801B-4314-948F-E6D8379E000C}">
      <dgm:prSet/>
      <dgm:spPr/>
      <dgm:t>
        <a:bodyPr/>
        <a:lstStyle/>
        <a:p>
          <a:endParaRPr lang="en-US" sz="1600"/>
        </a:p>
      </dgm:t>
    </dgm:pt>
    <dgm:pt modelId="{40E798C8-612F-42DB-8180-22D003D31DE4}">
      <dgm:prSet custT="1"/>
      <dgm:spPr/>
      <dgm:t>
        <a:bodyPr/>
        <a:lstStyle/>
        <a:p>
          <a:pPr rtl="0"/>
          <a:r>
            <a:rPr lang="ja-JP" altLang="en-US" sz="1600" b="1" smtClean="0">
              <a:solidFill>
                <a:srgbClr val="000099"/>
              </a:solidFill>
            </a:rPr>
            <a:t>定款作成にかかる費用</a:t>
          </a:r>
          <a:endParaRPr lang="en-US" sz="1600" dirty="0" smtClean="0">
            <a:solidFill>
              <a:srgbClr val="000099"/>
            </a:solidFill>
          </a:endParaRPr>
        </a:p>
      </dgm:t>
    </dgm:pt>
    <dgm:pt modelId="{3BC97678-081A-4F0E-BFEF-F41C7146692B}" type="parTrans" cxnId="{30360EF2-C1FB-4A2C-99EF-E0A490FDB6DA}">
      <dgm:prSet/>
      <dgm:spPr/>
      <dgm:t>
        <a:bodyPr/>
        <a:lstStyle/>
        <a:p>
          <a:endParaRPr lang="en-US" sz="1600"/>
        </a:p>
      </dgm:t>
    </dgm:pt>
    <dgm:pt modelId="{45517D90-FABB-4B55-BFFC-6BA13EEB14F6}" type="sibTrans" cxnId="{30360EF2-C1FB-4A2C-99EF-E0A490FDB6DA}">
      <dgm:prSet/>
      <dgm:spPr/>
      <dgm:t>
        <a:bodyPr/>
        <a:lstStyle/>
        <a:p>
          <a:endParaRPr lang="en-US" sz="1600"/>
        </a:p>
      </dgm:t>
    </dgm:pt>
    <dgm:pt modelId="{B7790E12-3549-4E1F-824C-8C8BE5270C3B}">
      <dgm:prSet custT="1"/>
      <dgm:spPr/>
      <dgm:t>
        <a:bodyPr/>
        <a:lstStyle/>
        <a:p>
          <a:pPr rtl="0"/>
          <a:r>
            <a:rPr lang="ja-JP" altLang="en-US" sz="1600" b="1" smtClean="0">
              <a:solidFill>
                <a:srgbClr val="000099"/>
              </a:solidFill>
            </a:rPr>
            <a:t>会社設立登記に関連する費用</a:t>
          </a:r>
          <a:endParaRPr lang="en-US" sz="1600" dirty="0" smtClean="0">
            <a:solidFill>
              <a:srgbClr val="000099"/>
            </a:solidFill>
          </a:endParaRPr>
        </a:p>
      </dgm:t>
    </dgm:pt>
    <dgm:pt modelId="{91B612C3-1443-469C-BC33-A78803EC5627}" type="parTrans" cxnId="{1BE840B1-56D4-4832-ADF1-FFDD9CF14727}">
      <dgm:prSet/>
      <dgm:spPr/>
      <dgm:t>
        <a:bodyPr/>
        <a:lstStyle/>
        <a:p>
          <a:endParaRPr lang="en-US" sz="1600"/>
        </a:p>
      </dgm:t>
    </dgm:pt>
    <dgm:pt modelId="{DC635D8F-E2D2-44A6-84F3-59D5CDEA2480}" type="sibTrans" cxnId="{1BE840B1-56D4-4832-ADF1-FFDD9CF14727}">
      <dgm:prSet/>
      <dgm:spPr/>
      <dgm:t>
        <a:bodyPr/>
        <a:lstStyle/>
        <a:p>
          <a:endParaRPr lang="en-US" sz="1600"/>
        </a:p>
      </dgm:t>
    </dgm:pt>
    <dgm:pt modelId="{FC8FAEEC-1829-49CD-BC2D-A0BDD3682E4C}">
      <dgm:prSet custT="1"/>
      <dgm:spPr/>
      <dgm:t>
        <a:bodyPr/>
        <a:lstStyle/>
        <a:p>
          <a:pPr rtl="0"/>
          <a:r>
            <a:rPr lang="ja-JP" altLang="en-US" sz="1600" b="1" smtClean="0">
              <a:solidFill>
                <a:srgbClr val="000099"/>
              </a:solidFill>
            </a:rPr>
            <a:t>予備調査やプロジェクトの報告費用</a:t>
          </a:r>
          <a:endParaRPr lang="en-US" sz="1600" b="1" dirty="0" smtClean="0">
            <a:solidFill>
              <a:srgbClr val="000099"/>
            </a:solidFill>
          </a:endParaRPr>
        </a:p>
      </dgm:t>
    </dgm:pt>
    <dgm:pt modelId="{CB80CC2B-391D-4CC3-86BB-D6F97BEE3DF7}" type="parTrans" cxnId="{AA119855-6FD3-48BA-B545-AD092FA006E5}">
      <dgm:prSet/>
      <dgm:spPr/>
      <dgm:t>
        <a:bodyPr/>
        <a:lstStyle/>
        <a:p>
          <a:endParaRPr lang="en-US"/>
        </a:p>
      </dgm:t>
    </dgm:pt>
    <dgm:pt modelId="{3BEF07BB-2C0D-4135-A358-43F429BB51BB}" type="sibTrans" cxnId="{AA119855-6FD3-48BA-B545-AD092FA006E5}">
      <dgm:prSet/>
      <dgm:spPr/>
      <dgm:t>
        <a:bodyPr/>
        <a:lstStyle/>
        <a:p>
          <a:endParaRPr lang="en-US"/>
        </a:p>
      </dgm:t>
    </dgm:pt>
    <dgm:pt modelId="{9641464E-8EC8-4298-B2A5-5420D798877A}">
      <dgm:prSet custT="1"/>
      <dgm:spPr/>
      <dgm:t>
        <a:bodyPr/>
        <a:lstStyle/>
        <a:p>
          <a:r>
            <a:rPr lang="ja-JP" altLang="en-US" sz="1600" b="1" smtClean="0">
              <a:solidFill>
                <a:srgbClr val="000099"/>
              </a:solidFill>
            </a:rPr>
            <a:t>事業開始に関連するエンジニアリングサービス</a:t>
          </a:r>
          <a:endParaRPr lang="en-US" sz="1600" b="1" dirty="0">
            <a:solidFill>
              <a:srgbClr val="000099"/>
            </a:solidFill>
          </a:endParaRPr>
        </a:p>
      </dgm:t>
    </dgm:pt>
    <dgm:pt modelId="{239A03F5-F77E-44CB-B6AB-6DF00AE0CE90}" type="parTrans" cxnId="{B1F7D5A8-3D72-45DD-A357-75578B52D4C3}">
      <dgm:prSet/>
      <dgm:spPr/>
      <dgm:t>
        <a:bodyPr/>
        <a:lstStyle/>
        <a:p>
          <a:endParaRPr lang="en-US"/>
        </a:p>
      </dgm:t>
    </dgm:pt>
    <dgm:pt modelId="{5A260885-AF89-4B9A-B817-1BE6D05ED998}" type="sibTrans" cxnId="{B1F7D5A8-3D72-45DD-A357-75578B52D4C3}">
      <dgm:prSet/>
      <dgm:spPr/>
      <dgm:t>
        <a:bodyPr/>
        <a:lstStyle/>
        <a:p>
          <a:endParaRPr lang="en-US"/>
        </a:p>
      </dgm:t>
    </dgm:pt>
    <dgm:pt modelId="{90324ECA-B361-4309-A285-4E94ADB84754}" type="pres">
      <dgm:prSet presAssocID="{797BD751-46BA-42CD-8405-32FA0A796CC8}" presName="linear" presStyleCnt="0">
        <dgm:presLayoutVars>
          <dgm:dir/>
          <dgm:animLvl val="lvl"/>
          <dgm:resizeHandles val="exact"/>
        </dgm:presLayoutVars>
      </dgm:prSet>
      <dgm:spPr/>
      <dgm:t>
        <a:bodyPr/>
        <a:lstStyle/>
        <a:p>
          <a:endParaRPr lang="en-US"/>
        </a:p>
      </dgm:t>
    </dgm:pt>
    <dgm:pt modelId="{1CF961D3-4D1F-4921-9909-13CCEE5C5AE3}" type="pres">
      <dgm:prSet presAssocID="{A00913DB-46C6-453F-8B05-15FE187A061C}" presName="parentLin" presStyleCnt="0"/>
      <dgm:spPr/>
    </dgm:pt>
    <dgm:pt modelId="{72001AFF-8E2D-40F5-B847-48A40F283A73}" type="pres">
      <dgm:prSet presAssocID="{A00913DB-46C6-453F-8B05-15FE187A061C}" presName="parentLeftMargin" presStyleLbl="node1" presStyleIdx="0" presStyleCnt="1"/>
      <dgm:spPr/>
      <dgm:t>
        <a:bodyPr/>
        <a:lstStyle/>
        <a:p>
          <a:endParaRPr lang="en-US"/>
        </a:p>
      </dgm:t>
    </dgm:pt>
    <dgm:pt modelId="{6D69C98A-6192-4F3E-B6E8-CF1055B6E4FD}" type="pres">
      <dgm:prSet presAssocID="{A00913DB-46C6-453F-8B05-15FE187A061C}" presName="parentText" presStyleLbl="node1" presStyleIdx="0" presStyleCnt="1" custScaleX="130265" custScaleY="37223" custLinFactNeighborX="-100000" custLinFactNeighborY="-20843">
        <dgm:presLayoutVars>
          <dgm:chMax val="0"/>
          <dgm:bulletEnabled val="1"/>
        </dgm:presLayoutVars>
      </dgm:prSet>
      <dgm:spPr/>
      <dgm:t>
        <a:bodyPr/>
        <a:lstStyle/>
        <a:p>
          <a:endParaRPr lang="en-US"/>
        </a:p>
      </dgm:t>
    </dgm:pt>
    <dgm:pt modelId="{581B4C7D-873A-41CE-BBA1-685833A3DF6D}" type="pres">
      <dgm:prSet presAssocID="{A00913DB-46C6-453F-8B05-15FE187A061C}" presName="negativeSpace" presStyleCnt="0"/>
      <dgm:spPr/>
    </dgm:pt>
    <dgm:pt modelId="{D6D0DABB-E7D0-46A0-9AAE-84E81D998BC8}" type="pres">
      <dgm:prSet presAssocID="{A00913DB-46C6-453F-8B05-15FE187A061C}" presName="childText" presStyleLbl="conFgAcc1" presStyleIdx="0" presStyleCnt="1" custScaleY="86395">
        <dgm:presLayoutVars>
          <dgm:bulletEnabled val="1"/>
        </dgm:presLayoutVars>
      </dgm:prSet>
      <dgm:spPr/>
      <dgm:t>
        <a:bodyPr/>
        <a:lstStyle/>
        <a:p>
          <a:endParaRPr lang="en-US"/>
        </a:p>
      </dgm:t>
    </dgm:pt>
  </dgm:ptLst>
  <dgm:cxnLst>
    <dgm:cxn modelId="{406746B0-FE3B-44EE-8C1A-7A86260FF3E7}" type="presOf" srcId="{797BD751-46BA-42CD-8405-32FA0A796CC8}" destId="{90324ECA-B361-4309-A285-4E94ADB84754}" srcOrd="0" destOrd="0" presId="urn:microsoft.com/office/officeart/2005/8/layout/list1"/>
    <dgm:cxn modelId="{CDDD7D85-2D4D-4B77-A60A-E064C662FE2C}" type="presOf" srcId="{A00913DB-46C6-453F-8B05-15FE187A061C}" destId="{6D69C98A-6192-4F3E-B6E8-CF1055B6E4FD}" srcOrd="1" destOrd="0" presId="urn:microsoft.com/office/officeart/2005/8/layout/list1"/>
    <dgm:cxn modelId="{4FD6A0E6-A5B9-4F45-B576-1FF8BB5E0E61}" type="presOf" srcId="{9641464E-8EC8-4298-B2A5-5420D798877A}" destId="{D6D0DABB-E7D0-46A0-9AAE-84E81D998BC8}" srcOrd="0" destOrd="4" presId="urn:microsoft.com/office/officeart/2005/8/layout/list1"/>
    <dgm:cxn modelId="{4C8F0370-801B-4314-948F-E6D8379E000C}" srcId="{A00913DB-46C6-453F-8B05-15FE187A061C}" destId="{FA05070A-1A25-41CE-98E0-3FCD8470A817}" srcOrd="3" destOrd="0" parTransId="{0EC1F002-E31F-4E56-994D-549327EDEFE9}" sibTransId="{82DF3DB1-F878-4629-AC48-DAA55024BAFE}"/>
    <dgm:cxn modelId="{1BE840B1-56D4-4832-ADF1-FFDD9CF14727}" srcId="{A00913DB-46C6-453F-8B05-15FE187A061C}" destId="{B7790E12-3549-4E1F-824C-8C8BE5270C3B}" srcOrd="1" destOrd="0" parTransId="{91B612C3-1443-469C-BC33-A78803EC5627}" sibTransId="{DC635D8F-E2D2-44A6-84F3-59D5CDEA2480}"/>
    <dgm:cxn modelId="{B1F7D5A8-3D72-45DD-A357-75578B52D4C3}" srcId="{A00913DB-46C6-453F-8B05-15FE187A061C}" destId="{9641464E-8EC8-4298-B2A5-5420D798877A}" srcOrd="4" destOrd="0" parTransId="{239A03F5-F77E-44CB-B6AB-6DF00AE0CE90}" sibTransId="{5A260885-AF89-4B9A-B817-1BE6D05ED998}"/>
    <dgm:cxn modelId="{408B4517-2BDC-4BC3-8801-882B8AEC663B}" type="presOf" srcId="{A00913DB-46C6-453F-8B05-15FE187A061C}" destId="{72001AFF-8E2D-40F5-B847-48A40F283A73}" srcOrd="0" destOrd="0" presId="urn:microsoft.com/office/officeart/2005/8/layout/list1"/>
    <dgm:cxn modelId="{8C7C2895-F970-4362-AACE-902DDB817AAF}" type="presOf" srcId="{FC8FAEEC-1829-49CD-BC2D-A0BDD3682E4C}" destId="{D6D0DABB-E7D0-46A0-9AAE-84E81D998BC8}" srcOrd="0" destOrd="2" presId="urn:microsoft.com/office/officeart/2005/8/layout/list1"/>
    <dgm:cxn modelId="{7D88DC89-2B50-4B5D-A53F-8A0BCEB0F3AE}" type="presOf" srcId="{FA05070A-1A25-41CE-98E0-3FCD8470A817}" destId="{D6D0DABB-E7D0-46A0-9AAE-84E81D998BC8}" srcOrd="0" destOrd="3" presId="urn:microsoft.com/office/officeart/2005/8/layout/list1"/>
    <dgm:cxn modelId="{FB9277A8-38F2-4773-9C58-F8D74E15E1A1}" type="presOf" srcId="{B7790E12-3549-4E1F-824C-8C8BE5270C3B}" destId="{D6D0DABB-E7D0-46A0-9AAE-84E81D998BC8}" srcOrd="0" destOrd="1" presId="urn:microsoft.com/office/officeart/2005/8/layout/list1"/>
    <dgm:cxn modelId="{878CDA8A-600B-44D9-94C4-733E2B613C51}" type="presOf" srcId="{40E798C8-612F-42DB-8180-22D003D31DE4}" destId="{D6D0DABB-E7D0-46A0-9AAE-84E81D998BC8}" srcOrd="0" destOrd="0" presId="urn:microsoft.com/office/officeart/2005/8/layout/list1"/>
    <dgm:cxn modelId="{AA119855-6FD3-48BA-B545-AD092FA006E5}" srcId="{A00913DB-46C6-453F-8B05-15FE187A061C}" destId="{FC8FAEEC-1829-49CD-BC2D-A0BDD3682E4C}" srcOrd="2" destOrd="0" parTransId="{CB80CC2B-391D-4CC3-86BB-D6F97BEE3DF7}" sibTransId="{3BEF07BB-2C0D-4135-A358-43F429BB51BB}"/>
    <dgm:cxn modelId="{30360EF2-C1FB-4A2C-99EF-E0A490FDB6DA}" srcId="{A00913DB-46C6-453F-8B05-15FE187A061C}" destId="{40E798C8-612F-42DB-8180-22D003D31DE4}" srcOrd="0" destOrd="0" parTransId="{3BC97678-081A-4F0E-BFEF-F41C7146692B}" sibTransId="{45517D90-FABB-4B55-BFFC-6BA13EEB14F6}"/>
    <dgm:cxn modelId="{FA7FBEFC-951C-4ABF-AEAD-988CEFFE39A6}" srcId="{797BD751-46BA-42CD-8405-32FA0A796CC8}" destId="{A00913DB-46C6-453F-8B05-15FE187A061C}" srcOrd="0" destOrd="0" parTransId="{E66D0B6B-3DE3-4284-B68A-520CE0A43E42}" sibTransId="{033DA4C4-4910-4E92-9EC5-2958C53BD38F}"/>
    <dgm:cxn modelId="{BC4B70A7-7E54-45EE-89F2-0C1B38DC0645}" type="presParOf" srcId="{90324ECA-B361-4309-A285-4E94ADB84754}" destId="{1CF961D3-4D1F-4921-9909-13CCEE5C5AE3}" srcOrd="0" destOrd="0" presId="urn:microsoft.com/office/officeart/2005/8/layout/list1"/>
    <dgm:cxn modelId="{94AAA0F6-4F4A-4CD1-83AA-DAA02D563874}" type="presParOf" srcId="{1CF961D3-4D1F-4921-9909-13CCEE5C5AE3}" destId="{72001AFF-8E2D-40F5-B847-48A40F283A73}" srcOrd="0" destOrd="0" presId="urn:microsoft.com/office/officeart/2005/8/layout/list1"/>
    <dgm:cxn modelId="{7AC55E11-800D-45F9-B06C-985280FAFE6F}" type="presParOf" srcId="{1CF961D3-4D1F-4921-9909-13CCEE5C5AE3}" destId="{6D69C98A-6192-4F3E-B6E8-CF1055B6E4FD}" srcOrd="1" destOrd="0" presId="urn:microsoft.com/office/officeart/2005/8/layout/list1"/>
    <dgm:cxn modelId="{E2F1807C-3A7E-4D4E-8934-F8A563656C2A}" type="presParOf" srcId="{90324ECA-B361-4309-A285-4E94ADB84754}" destId="{581B4C7D-873A-41CE-BBA1-685833A3DF6D}" srcOrd="1" destOrd="0" presId="urn:microsoft.com/office/officeart/2005/8/layout/list1"/>
    <dgm:cxn modelId="{62CE52E5-6981-4E7B-8A04-5159792F7F3B}" type="presParOf" srcId="{90324ECA-B361-4309-A285-4E94ADB84754}" destId="{D6D0DABB-E7D0-46A0-9AAE-84E81D998BC8}" srcOrd="2"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B7A98C-9E15-455C-BFED-B0B391BA3DA2}">
      <dsp:nvSpPr>
        <dsp:cNvPr id="0" name=""/>
        <dsp:cNvSpPr/>
      </dsp:nvSpPr>
      <dsp:spPr>
        <a:xfrm>
          <a:off x="2361779" y="1172200"/>
          <a:ext cx="1838223" cy="162901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ja-JP" altLang="en-US" sz="1800" b="1" kern="1200" smtClean="0"/>
            <a:t>所得税法</a:t>
          </a:r>
          <a:endParaRPr lang="en-US" altLang="ja-JP" sz="1800" b="1" kern="1200" dirty="0" smtClean="0"/>
        </a:p>
        <a:p>
          <a:pPr lvl="0" algn="ctr" defTabSz="800100" rtl="0">
            <a:lnSpc>
              <a:spcPct val="90000"/>
            </a:lnSpc>
            <a:spcBef>
              <a:spcPct val="0"/>
            </a:spcBef>
            <a:spcAft>
              <a:spcPct val="35000"/>
            </a:spcAft>
          </a:pPr>
          <a:r>
            <a:rPr lang="ja-JP" altLang="en-US" sz="1800" b="1" kern="1200" smtClean="0"/>
            <a:t>における</a:t>
          </a:r>
          <a:endParaRPr lang="en-US" altLang="ja-JP" sz="1800" b="1" kern="1200" dirty="0" smtClean="0"/>
        </a:p>
        <a:p>
          <a:pPr lvl="0" algn="ctr" defTabSz="800100" rtl="0">
            <a:lnSpc>
              <a:spcPct val="90000"/>
            </a:lnSpc>
            <a:spcBef>
              <a:spcPct val="0"/>
            </a:spcBef>
            <a:spcAft>
              <a:spcPct val="35000"/>
            </a:spcAft>
          </a:pPr>
          <a:r>
            <a:rPr lang="ja-JP" altLang="en-US" sz="1800" b="1" kern="1200" smtClean="0"/>
            <a:t>所得</a:t>
          </a:r>
          <a:r>
            <a:rPr lang="en-US" sz="1800" b="1" kern="1200" dirty="0" smtClean="0"/>
            <a:t> </a:t>
          </a:r>
          <a:endParaRPr lang="en-US" sz="1800" b="1" kern="1200" dirty="0"/>
        </a:p>
      </dsp:txBody>
      <dsp:txXfrm>
        <a:off x="2361779" y="1172200"/>
        <a:ext cx="1838223" cy="1629013"/>
      </dsp:txXfrm>
    </dsp:sp>
    <dsp:sp modelId="{DFEF9AED-59DD-47EF-9059-B22FF7493003}">
      <dsp:nvSpPr>
        <dsp:cNvPr id="0" name=""/>
        <dsp:cNvSpPr/>
      </dsp:nvSpPr>
      <dsp:spPr>
        <a:xfrm>
          <a:off x="2612765" y="225665"/>
          <a:ext cx="1336251" cy="10665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ja-JP" altLang="en-US" sz="1600" b="1" kern="1200" smtClean="0"/>
            <a:t>給与所得</a:t>
          </a:r>
          <a:r>
            <a:rPr lang="en-US" sz="1600" b="1" kern="1200" dirty="0" smtClean="0"/>
            <a:t>Salaries</a:t>
          </a:r>
          <a:endParaRPr lang="en-US" sz="1600" b="1" kern="1200" dirty="0"/>
        </a:p>
      </dsp:txBody>
      <dsp:txXfrm>
        <a:off x="2612765" y="225665"/>
        <a:ext cx="1336251" cy="1066527"/>
      </dsp:txXfrm>
    </dsp:sp>
    <dsp:sp modelId="{A9E43942-0E9D-4BAA-B485-105CE495608B}">
      <dsp:nvSpPr>
        <dsp:cNvPr id="0" name=""/>
        <dsp:cNvSpPr/>
      </dsp:nvSpPr>
      <dsp:spPr>
        <a:xfrm>
          <a:off x="3799038" y="1024644"/>
          <a:ext cx="1918629" cy="10665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ja-JP" altLang="en-US" sz="1600" b="1" kern="1200" smtClean="0"/>
            <a:t>建物賃貸所得</a:t>
          </a:r>
          <a:endParaRPr lang="en-US" altLang="ja-JP" sz="1600" b="1" kern="1200" dirty="0" smtClean="0"/>
        </a:p>
        <a:p>
          <a:pPr lvl="0" algn="ctr" defTabSz="711200" rtl="0">
            <a:lnSpc>
              <a:spcPct val="90000"/>
            </a:lnSpc>
            <a:spcBef>
              <a:spcPct val="0"/>
            </a:spcBef>
            <a:spcAft>
              <a:spcPct val="35000"/>
            </a:spcAft>
          </a:pPr>
          <a:r>
            <a:rPr lang="en-US" sz="1600" b="1" kern="1200" dirty="0" smtClean="0"/>
            <a:t>House property</a:t>
          </a:r>
          <a:endParaRPr lang="en-US" sz="1600" b="1" kern="1200" dirty="0"/>
        </a:p>
      </dsp:txBody>
      <dsp:txXfrm>
        <a:off x="3799038" y="1024644"/>
        <a:ext cx="1918629" cy="1066527"/>
      </dsp:txXfrm>
    </dsp:sp>
    <dsp:sp modelId="{63A4F283-AD27-4328-BF2A-7035A510629A}">
      <dsp:nvSpPr>
        <dsp:cNvPr id="0" name=""/>
        <dsp:cNvSpPr/>
      </dsp:nvSpPr>
      <dsp:spPr>
        <a:xfrm>
          <a:off x="3496314" y="2362465"/>
          <a:ext cx="2068966" cy="10665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ja-JP" altLang="en-US" sz="1600" b="1" kern="1200" smtClean="0"/>
            <a:t>事業所得</a:t>
          </a:r>
          <a:r>
            <a:rPr lang="en-US" sz="1600" b="1" kern="1200" dirty="0" smtClean="0"/>
            <a:t>Business and profession</a:t>
          </a:r>
          <a:endParaRPr lang="en-US" sz="1600" b="1" kern="1200" dirty="0"/>
        </a:p>
      </dsp:txBody>
      <dsp:txXfrm>
        <a:off x="3496314" y="2362465"/>
        <a:ext cx="2068966" cy="1066527"/>
      </dsp:txXfrm>
    </dsp:sp>
    <dsp:sp modelId="{6A5DE418-F1FB-4C52-A4AB-3E8D09CE2442}">
      <dsp:nvSpPr>
        <dsp:cNvPr id="0" name=""/>
        <dsp:cNvSpPr/>
      </dsp:nvSpPr>
      <dsp:spPr>
        <a:xfrm>
          <a:off x="1450471" y="2362198"/>
          <a:ext cx="1724755" cy="10665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ja-JP" altLang="en-US" sz="1600" b="1" kern="1200" smtClean="0"/>
            <a:t>キャピタル</a:t>
          </a:r>
          <a:endParaRPr lang="en-US" altLang="ja-JP" sz="1600" b="1" kern="1200" dirty="0" smtClean="0"/>
        </a:p>
        <a:p>
          <a:pPr lvl="0" algn="ctr" defTabSz="711200" rtl="0">
            <a:lnSpc>
              <a:spcPct val="90000"/>
            </a:lnSpc>
            <a:spcBef>
              <a:spcPct val="0"/>
            </a:spcBef>
            <a:spcAft>
              <a:spcPct val="35000"/>
            </a:spcAft>
          </a:pPr>
          <a:r>
            <a:rPr lang="ja-JP" altLang="en-US" sz="1600" b="1" kern="1200" smtClean="0"/>
            <a:t>ゲイン</a:t>
          </a:r>
          <a:endParaRPr lang="en-US" sz="1600" b="1" kern="1200" dirty="0"/>
        </a:p>
      </dsp:txBody>
      <dsp:txXfrm>
        <a:off x="1450471" y="2362198"/>
        <a:ext cx="1724755" cy="1066527"/>
      </dsp:txXfrm>
    </dsp:sp>
    <dsp:sp modelId="{5DCE0FD9-2FEA-4385-9BE0-719D7697E18B}">
      <dsp:nvSpPr>
        <dsp:cNvPr id="0" name=""/>
        <dsp:cNvSpPr/>
      </dsp:nvSpPr>
      <dsp:spPr>
        <a:xfrm>
          <a:off x="1066793" y="1024640"/>
          <a:ext cx="1630997" cy="10665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ja-JP" altLang="en-US" sz="1600" b="1" kern="1200" smtClean="0"/>
            <a:t>その他所得</a:t>
          </a:r>
          <a:endParaRPr lang="en-US" altLang="ja-JP" sz="1600" b="1" kern="1200" dirty="0" smtClean="0"/>
        </a:p>
        <a:p>
          <a:pPr lvl="0" algn="ctr" defTabSz="711200" rtl="0">
            <a:lnSpc>
              <a:spcPct val="90000"/>
            </a:lnSpc>
            <a:spcBef>
              <a:spcPct val="0"/>
            </a:spcBef>
            <a:spcAft>
              <a:spcPct val="35000"/>
            </a:spcAft>
          </a:pPr>
          <a:r>
            <a:rPr lang="en-US" sz="1600" b="1" kern="1200" dirty="0" smtClean="0"/>
            <a:t>Other sources</a:t>
          </a:r>
          <a:endParaRPr lang="en-US" sz="1600" b="1" kern="1200" dirty="0"/>
        </a:p>
      </dsp:txBody>
      <dsp:txXfrm>
        <a:off x="1066793" y="1024640"/>
        <a:ext cx="1630997" cy="106652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6D0DABB-E7D0-46A0-9AAE-84E81D998BC8}">
      <dsp:nvSpPr>
        <dsp:cNvPr id="0" name=""/>
        <dsp:cNvSpPr/>
      </dsp:nvSpPr>
      <dsp:spPr>
        <a:xfrm>
          <a:off x="0" y="457193"/>
          <a:ext cx="9351963" cy="243841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5816" tIns="958088" rIns="725816" bIns="113792" numCol="1" spcCol="1270" anchor="t" anchorCtr="0">
          <a:noAutofit/>
        </a:bodyPr>
        <a:lstStyle/>
        <a:p>
          <a:pPr marL="171450" lvl="1" indent="-171450" algn="l" defTabSz="711200" rtl="0">
            <a:lnSpc>
              <a:spcPct val="90000"/>
            </a:lnSpc>
            <a:spcBef>
              <a:spcPct val="0"/>
            </a:spcBef>
            <a:spcAft>
              <a:spcPct val="15000"/>
            </a:spcAft>
            <a:buChar char="••"/>
          </a:pPr>
          <a:r>
            <a:rPr lang="ja-JP" altLang="en-US" sz="1600" b="1" kern="1200" smtClean="0">
              <a:solidFill>
                <a:srgbClr val="000099"/>
              </a:solidFill>
            </a:rPr>
            <a:t>定款作成にかかる費用</a:t>
          </a:r>
          <a:endParaRPr lang="en-US" sz="1600" kern="1200" dirty="0" smtClean="0">
            <a:solidFill>
              <a:srgbClr val="000099"/>
            </a:solidFill>
          </a:endParaRPr>
        </a:p>
        <a:p>
          <a:pPr marL="171450" lvl="1" indent="-171450" algn="l" defTabSz="711200" rtl="0">
            <a:lnSpc>
              <a:spcPct val="90000"/>
            </a:lnSpc>
            <a:spcBef>
              <a:spcPct val="0"/>
            </a:spcBef>
            <a:spcAft>
              <a:spcPct val="15000"/>
            </a:spcAft>
            <a:buChar char="••"/>
          </a:pPr>
          <a:r>
            <a:rPr lang="ja-JP" altLang="en-US" sz="1600" b="1" kern="1200" smtClean="0">
              <a:solidFill>
                <a:srgbClr val="000099"/>
              </a:solidFill>
            </a:rPr>
            <a:t>会社設立登記に関連する費用</a:t>
          </a:r>
          <a:endParaRPr lang="en-US" sz="1600" kern="1200" dirty="0" smtClean="0">
            <a:solidFill>
              <a:srgbClr val="000099"/>
            </a:solidFill>
          </a:endParaRPr>
        </a:p>
        <a:p>
          <a:pPr marL="171450" lvl="1" indent="-171450" algn="l" defTabSz="711200" rtl="0">
            <a:lnSpc>
              <a:spcPct val="90000"/>
            </a:lnSpc>
            <a:spcBef>
              <a:spcPct val="0"/>
            </a:spcBef>
            <a:spcAft>
              <a:spcPct val="15000"/>
            </a:spcAft>
            <a:buChar char="••"/>
          </a:pPr>
          <a:r>
            <a:rPr lang="ja-JP" altLang="en-US" sz="1600" b="1" kern="1200" smtClean="0">
              <a:solidFill>
                <a:srgbClr val="000099"/>
              </a:solidFill>
            </a:rPr>
            <a:t>予備調査やプロジェクトの報告費用</a:t>
          </a:r>
          <a:endParaRPr lang="en-US" sz="1600" b="1" kern="1200" dirty="0" smtClean="0">
            <a:solidFill>
              <a:srgbClr val="000099"/>
            </a:solidFill>
          </a:endParaRPr>
        </a:p>
        <a:p>
          <a:pPr marL="171450" lvl="1" indent="-171450" algn="l" defTabSz="711200">
            <a:lnSpc>
              <a:spcPct val="90000"/>
            </a:lnSpc>
            <a:spcBef>
              <a:spcPct val="0"/>
            </a:spcBef>
            <a:spcAft>
              <a:spcPct val="15000"/>
            </a:spcAft>
            <a:buChar char="••"/>
          </a:pPr>
          <a:r>
            <a:rPr lang="ja-JP" altLang="en-US" sz="1600" b="1" i="0" kern="1200" smtClean="0">
              <a:solidFill>
                <a:srgbClr val="000099"/>
              </a:solidFill>
            </a:rPr>
            <a:t>事業開始に関連する市場調査費用</a:t>
          </a:r>
          <a:endParaRPr lang="en-US" sz="1600" kern="1200" dirty="0">
            <a:solidFill>
              <a:srgbClr val="000099"/>
            </a:solidFill>
          </a:endParaRPr>
        </a:p>
        <a:p>
          <a:pPr marL="171450" lvl="1" indent="-171450" algn="l" defTabSz="711200">
            <a:lnSpc>
              <a:spcPct val="90000"/>
            </a:lnSpc>
            <a:spcBef>
              <a:spcPct val="0"/>
            </a:spcBef>
            <a:spcAft>
              <a:spcPct val="15000"/>
            </a:spcAft>
            <a:buChar char="••"/>
          </a:pPr>
          <a:r>
            <a:rPr lang="ja-JP" altLang="en-US" sz="1600" b="1" kern="1200" smtClean="0">
              <a:solidFill>
                <a:srgbClr val="000099"/>
              </a:solidFill>
            </a:rPr>
            <a:t>事業開始に関連するエンジニアリングサービス</a:t>
          </a:r>
          <a:endParaRPr lang="en-US" sz="1600" b="1" kern="1200" dirty="0">
            <a:solidFill>
              <a:srgbClr val="000099"/>
            </a:solidFill>
          </a:endParaRPr>
        </a:p>
      </dsp:txBody>
      <dsp:txXfrm>
        <a:off x="0" y="457193"/>
        <a:ext cx="9351963" cy="2438412"/>
      </dsp:txXfrm>
    </dsp:sp>
    <dsp:sp modelId="{6D69C98A-6192-4F3E-B6E8-CF1055B6E4FD}">
      <dsp:nvSpPr>
        <dsp:cNvPr id="0" name=""/>
        <dsp:cNvSpPr/>
      </dsp:nvSpPr>
      <dsp:spPr>
        <a:xfrm>
          <a:off x="0" y="304804"/>
          <a:ext cx="8527634" cy="7032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437" tIns="0" rIns="247437" bIns="0" numCol="1" spcCol="1270" anchor="ctr" anchorCtr="0">
          <a:noAutofit/>
        </a:bodyPr>
        <a:lstStyle/>
        <a:p>
          <a:pPr lvl="0" algn="l" defTabSz="889000" rtl="0">
            <a:lnSpc>
              <a:spcPct val="90000"/>
            </a:lnSpc>
            <a:spcBef>
              <a:spcPct val="0"/>
            </a:spcBef>
            <a:spcAft>
              <a:spcPct val="35000"/>
            </a:spcAft>
          </a:pPr>
          <a:r>
            <a:rPr lang="ja-JP" altLang="en-US" sz="2000" b="1" kern="1200" smtClean="0"/>
            <a:t>損金算入が認められる費用</a:t>
          </a:r>
          <a:endParaRPr lang="en-US" sz="2000" kern="1200" dirty="0" smtClean="0"/>
        </a:p>
      </dsp:txBody>
      <dsp:txXfrm>
        <a:off x="0" y="304804"/>
        <a:ext cx="8527634" cy="703246"/>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861" cy="495793"/>
          </a:xfrm>
          <a:prstGeom prst="rect">
            <a:avLst/>
          </a:prstGeom>
        </p:spPr>
        <p:txBody>
          <a:bodyPr vert="horz" lIns="88211" tIns="44106" rIns="88211" bIns="44106" rtlCol="0"/>
          <a:lstStyle>
            <a:lvl1pPr algn="l">
              <a:defRPr sz="1100"/>
            </a:lvl1pPr>
          </a:lstStyle>
          <a:p>
            <a:endParaRPr lang="en-US"/>
          </a:p>
        </p:txBody>
      </p:sp>
      <p:sp>
        <p:nvSpPr>
          <p:cNvPr id="3" name="Date Placeholder 2"/>
          <p:cNvSpPr>
            <a:spLocks noGrp="1"/>
          </p:cNvSpPr>
          <p:nvPr>
            <p:ph type="dt" sz="quarter" idx="1"/>
          </p:nvPr>
        </p:nvSpPr>
        <p:spPr>
          <a:xfrm>
            <a:off x="3850295" y="0"/>
            <a:ext cx="2945861" cy="495793"/>
          </a:xfrm>
          <a:prstGeom prst="rect">
            <a:avLst/>
          </a:prstGeom>
        </p:spPr>
        <p:txBody>
          <a:bodyPr vert="horz" lIns="88211" tIns="44106" rIns="88211" bIns="44106" rtlCol="0"/>
          <a:lstStyle>
            <a:lvl1pPr algn="r">
              <a:defRPr sz="1100"/>
            </a:lvl1pPr>
          </a:lstStyle>
          <a:p>
            <a:fld id="{D4C37293-3724-432D-93DC-AD7559FE942D}" type="datetimeFigureOut">
              <a:rPr lang="en-US" smtClean="0"/>
              <a:pPr/>
              <a:t>2/20/2014</a:t>
            </a:fld>
            <a:endParaRPr lang="en-US"/>
          </a:p>
        </p:txBody>
      </p:sp>
      <p:sp>
        <p:nvSpPr>
          <p:cNvPr id="4" name="Footer Placeholder 3"/>
          <p:cNvSpPr>
            <a:spLocks noGrp="1"/>
          </p:cNvSpPr>
          <p:nvPr>
            <p:ph type="ftr" sz="quarter" idx="2"/>
          </p:nvPr>
        </p:nvSpPr>
        <p:spPr>
          <a:xfrm>
            <a:off x="2" y="9429306"/>
            <a:ext cx="2945861" cy="495793"/>
          </a:xfrm>
          <a:prstGeom prst="rect">
            <a:avLst/>
          </a:prstGeom>
        </p:spPr>
        <p:txBody>
          <a:bodyPr vert="horz" lIns="88211" tIns="44106" rIns="88211" bIns="44106" rtlCol="0" anchor="b"/>
          <a:lstStyle>
            <a:lvl1pPr algn="l">
              <a:defRPr sz="1100"/>
            </a:lvl1pPr>
          </a:lstStyle>
          <a:p>
            <a:endParaRPr lang="en-US"/>
          </a:p>
        </p:txBody>
      </p:sp>
      <p:sp>
        <p:nvSpPr>
          <p:cNvPr id="5" name="Slide Number Placeholder 4"/>
          <p:cNvSpPr>
            <a:spLocks noGrp="1"/>
          </p:cNvSpPr>
          <p:nvPr>
            <p:ph type="sldNum" sz="quarter" idx="3"/>
          </p:nvPr>
        </p:nvSpPr>
        <p:spPr>
          <a:xfrm>
            <a:off x="3850295" y="9429306"/>
            <a:ext cx="2945861" cy="495793"/>
          </a:xfrm>
          <a:prstGeom prst="rect">
            <a:avLst/>
          </a:prstGeom>
        </p:spPr>
        <p:txBody>
          <a:bodyPr vert="horz" lIns="88211" tIns="44106" rIns="88211" bIns="44106" rtlCol="0" anchor="b"/>
          <a:lstStyle>
            <a:lvl1pPr algn="r">
              <a:defRPr sz="1100"/>
            </a:lvl1pPr>
          </a:lstStyle>
          <a:p>
            <a:fld id="{074D92D8-285B-42DD-8416-955ED6311A6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2944343" cy="497333"/>
          </a:xfrm>
          <a:prstGeom prst="rect">
            <a:avLst/>
          </a:prstGeom>
          <a:noFill/>
          <a:ln w="9525">
            <a:noFill/>
            <a:miter lim="800000"/>
            <a:headEnd/>
            <a:tailEnd/>
          </a:ln>
        </p:spPr>
        <p:txBody>
          <a:bodyPr vert="horz" wrap="square" lIns="91210" tIns="45603" rIns="91210" bIns="45603" numCol="1" anchor="t" anchorCtr="0" compatLnSpc="1">
            <a:prstTxWarp prst="textNoShape">
              <a:avLst/>
            </a:prstTxWarp>
          </a:bodyPr>
          <a:lstStyle>
            <a:lvl1pPr>
              <a:spcBef>
                <a:spcPct val="0"/>
              </a:spcBef>
              <a:defRPr sz="1200">
                <a:latin typeface="Arial" charset="0"/>
                <a:cs typeface="Arial" charset="0"/>
              </a:defRPr>
            </a:lvl1pPr>
          </a:lstStyle>
          <a:p>
            <a:pPr>
              <a:defRPr/>
            </a:pPr>
            <a:endParaRPr lang="en-GB"/>
          </a:p>
        </p:txBody>
      </p:sp>
      <p:sp>
        <p:nvSpPr>
          <p:cNvPr id="3075" name="Rectangle 3"/>
          <p:cNvSpPr>
            <a:spLocks noGrp="1" noChangeArrowheads="1"/>
          </p:cNvSpPr>
          <p:nvPr>
            <p:ph type="dt" idx="1"/>
          </p:nvPr>
        </p:nvSpPr>
        <p:spPr bwMode="auto">
          <a:xfrm>
            <a:off x="3851812" y="1"/>
            <a:ext cx="2944343" cy="497333"/>
          </a:xfrm>
          <a:prstGeom prst="rect">
            <a:avLst/>
          </a:prstGeom>
          <a:noFill/>
          <a:ln w="9525">
            <a:noFill/>
            <a:miter lim="800000"/>
            <a:headEnd/>
            <a:tailEnd/>
          </a:ln>
        </p:spPr>
        <p:txBody>
          <a:bodyPr vert="horz" wrap="square" lIns="91210" tIns="45603" rIns="91210" bIns="45603" numCol="1" anchor="t" anchorCtr="0" compatLnSpc="1">
            <a:prstTxWarp prst="textNoShape">
              <a:avLst/>
            </a:prstTxWarp>
          </a:bodyPr>
          <a:lstStyle>
            <a:lvl1pPr algn="r">
              <a:spcBef>
                <a:spcPct val="0"/>
              </a:spcBef>
              <a:defRPr sz="1200">
                <a:latin typeface="Arial" charset="0"/>
                <a:cs typeface="Arial" charset="0"/>
              </a:defRPr>
            </a:lvl1pPr>
          </a:lstStyle>
          <a:p>
            <a:pPr>
              <a:defRPr/>
            </a:pPr>
            <a:endParaRPr lang="en-GB"/>
          </a:p>
        </p:txBody>
      </p:sp>
      <p:sp>
        <p:nvSpPr>
          <p:cNvPr id="32772" name="Rectangle 4"/>
          <p:cNvSpPr>
            <a:spLocks noGrp="1" noRot="1" noChangeAspect="1" noChangeArrowheads="1" noTextEdit="1"/>
          </p:cNvSpPr>
          <p:nvPr>
            <p:ph type="sldImg" idx="2"/>
          </p:nvPr>
        </p:nvSpPr>
        <p:spPr bwMode="auto">
          <a:xfrm>
            <a:off x="711200" y="742950"/>
            <a:ext cx="5378450" cy="37242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79465" y="4716194"/>
            <a:ext cx="5438748" cy="4468295"/>
          </a:xfrm>
          <a:prstGeom prst="rect">
            <a:avLst/>
          </a:prstGeom>
          <a:noFill/>
          <a:ln w="9525">
            <a:noFill/>
            <a:miter lim="800000"/>
            <a:headEnd/>
            <a:tailEnd/>
          </a:ln>
        </p:spPr>
        <p:txBody>
          <a:bodyPr vert="horz" wrap="square" lIns="91210" tIns="45603" rIns="91210" bIns="4560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427765"/>
            <a:ext cx="2944343" cy="497332"/>
          </a:xfrm>
          <a:prstGeom prst="rect">
            <a:avLst/>
          </a:prstGeom>
          <a:noFill/>
          <a:ln w="9525">
            <a:noFill/>
            <a:miter lim="800000"/>
            <a:headEnd/>
            <a:tailEnd/>
          </a:ln>
        </p:spPr>
        <p:txBody>
          <a:bodyPr vert="horz" wrap="square" lIns="91210" tIns="45603" rIns="91210" bIns="45603" numCol="1" anchor="b" anchorCtr="0" compatLnSpc="1">
            <a:prstTxWarp prst="textNoShape">
              <a:avLst/>
            </a:prstTxWarp>
          </a:bodyPr>
          <a:lstStyle>
            <a:lvl1pPr>
              <a:spcBef>
                <a:spcPct val="0"/>
              </a:spcBef>
              <a:defRPr sz="1200">
                <a:latin typeface="Arial" charset="0"/>
                <a:cs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51812" y="9427765"/>
            <a:ext cx="2944343" cy="497332"/>
          </a:xfrm>
          <a:prstGeom prst="rect">
            <a:avLst/>
          </a:prstGeom>
          <a:noFill/>
          <a:ln w="9525">
            <a:noFill/>
            <a:miter lim="800000"/>
            <a:headEnd/>
            <a:tailEnd/>
          </a:ln>
        </p:spPr>
        <p:txBody>
          <a:bodyPr vert="horz" wrap="square" lIns="91210" tIns="45603" rIns="91210" bIns="45603" numCol="1" anchor="b" anchorCtr="0" compatLnSpc="1">
            <a:prstTxWarp prst="textNoShape">
              <a:avLst/>
            </a:prstTxWarp>
          </a:bodyPr>
          <a:lstStyle>
            <a:lvl1pPr algn="r">
              <a:spcBef>
                <a:spcPct val="0"/>
              </a:spcBef>
              <a:defRPr sz="1200">
                <a:latin typeface="Arial" charset="0"/>
                <a:cs typeface="Arial" charset="0"/>
              </a:defRPr>
            </a:lvl1pPr>
          </a:lstStyle>
          <a:p>
            <a:pPr>
              <a:defRPr/>
            </a:pPr>
            <a:fld id="{AEF2D128-755F-4143-BE5E-1F2727791866}"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51812" y="9427765"/>
            <a:ext cx="2944343" cy="497332"/>
          </a:xfrm>
          <a:prstGeom prst="rect">
            <a:avLst/>
          </a:prstGeom>
          <a:noFill/>
          <a:ln w="9525">
            <a:noFill/>
            <a:miter lim="800000"/>
            <a:headEnd/>
            <a:tailEnd/>
          </a:ln>
        </p:spPr>
        <p:txBody>
          <a:bodyPr lIns="91210" tIns="45603" rIns="91210" bIns="45603" anchor="b"/>
          <a:lstStyle/>
          <a:p>
            <a:pPr algn="r"/>
            <a:fld id="{8965201C-74F9-4388-ABC8-E206BF71D469}" type="slidenum">
              <a:rPr lang="en-US"/>
              <a:pPr algn="r"/>
              <a:t>0</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45A831FE-6B74-4E52-AA38-C6F955C27C02}" type="slidenum">
              <a:rPr lang="en-GB"/>
              <a:pPr/>
              <a:t>2</a:t>
            </a:fld>
            <a:endParaRPr lang="en-GB" dirty="0"/>
          </a:p>
        </p:txBody>
      </p:sp>
      <p:sp>
        <p:nvSpPr>
          <p:cNvPr id="47107" name="Rectangle 2"/>
          <p:cNvSpPr>
            <a:spLocks noGrp="1" noRot="1" noChangeAspect="1" noChangeArrowheads="1" noTextEdit="1"/>
          </p:cNvSpPr>
          <p:nvPr>
            <p:ph type="sldImg"/>
          </p:nvPr>
        </p:nvSpPr>
        <p:spPr bwMode="auto">
          <a:xfrm>
            <a:off x="711200" y="746125"/>
            <a:ext cx="5375275" cy="3721100"/>
          </a:xfrm>
          <a:noFill/>
          <a:ln>
            <a:solidFill>
              <a:srgbClr val="000000"/>
            </a:solidFill>
            <a:miter lim="800000"/>
            <a:headEnd/>
            <a:tailEnd/>
          </a:ln>
        </p:spPr>
      </p:sp>
      <p:sp>
        <p:nvSpPr>
          <p:cNvPr id="47108"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pPr defTabSz="934183"/>
            <a:fld id="{6E70F4BD-17F7-47A3-B88A-66A16DDCDD06}" type="slidenum">
              <a:rPr lang="en-GB" smtClean="0"/>
              <a:pPr defTabSz="934183"/>
              <a:t>3</a:t>
            </a:fld>
            <a:endParaRPr lang="en-GB" dirty="0" smtClean="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a:spLocks noGrp="1" noChangeArrowheads="1"/>
          </p:cNvSpPr>
          <p:nvPr>
            <p:ph type="sldNum" sz="quarter" idx="5"/>
          </p:nvPr>
        </p:nvSpPr>
        <p:spPr>
          <a:noFill/>
        </p:spPr>
        <p:txBody>
          <a:bodyPr/>
          <a:lstStyle/>
          <a:p>
            <a:fld id="{BC50D751-F00D-422F-ACA5-C66F85CA1E31}" type="slidenum">
              <a:rPr lang="en-US" smtClean="0"/>
              <a:pPr/>
              <a:t>22</a:t>
            </a:fld>
            <a:endParaRPr lang="en-US" smtClean="0"/>
          </a:p>
        </p:txBody>
      </p:sp>
      <p:sp>
        <p:nvSpPr>
          <p:cNvPr id="181250" name="Rectangle 2"/>
          <p:cNvSpPr>
            <a:spLocks noGrp="1" noRot="1" noChangeAspect="1" noChangeArrowheads="1" noTextEdit="1"/>
          </p:cNvSpPr>
          <p:nvPr>
            <p:ph type="sldImg"/>
          </p:nvPr>
        </p:nvSpPr>
        <p:spPr>
          <a:xfrm>
            <a:off x="709613" y="744538"/>
            <a:ext cx="5378450" cy="3722687"/>
          </a:xfrm>
          <a:ln/>
        </p:spPr>
      </p:sp>
      <p:sp>
        <p:nvSpPr>
          <p:cNvPr id="18125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p:cNvSpPr>
            <a:spLocks noGrp="1" noChangeArrowheads="1"/>
          </p:cNvSpPr>
          <p:nvPr>
            <p:ph type="sldNum" sz="quarter" idx="5"/>
          </p:nvPr>
        </p:nvSpPr>
        <p:spPr>
          <a:noFill/>
        </p:spPr>
        <p:txBody>
          <a:bodyPr/>
          <a:lstStyle/>
          <a:p>
            <a:fld id="{A672EF5A-36BE-440F-B996-32FBDA5D0C7A}" type="slidenum">
              <a:rPr lang="en-US" smtClean="0"/>
              <a:pPr/>
              <a:t>23</a:t>
            </a:fld>
            <a:endParaRPr lang="en-US" smtClean="0"/>
          </a:p>
        </p:txBody>
      </p:sp>
      <p:sp>
        <p:nvSpPr>
          <p:cNvPr id="183298" name="Rectangle 2"/>
          <p:cNvSpPr>
            <a:spLocks noGrp="1" noRot="1" noChangeAspect="1" noChangeArrowheads="1" noTextEdit="1"/>
          </p:cNvSpPr>
          <p:nvPr>
            <p:ph type="sldImg"/>
          </p:nvPr>
        </p:nvSpPr>
        <p:spPr>
          <a:xfrm>
            <a:off x="709613" y="744538"/>
            <a:ext cx="5378450" cy="3722687"/>
          </a:xfrm>
          <a:ln/>
        </p:spPr>
      </p:sp>
      <p:sp>
        <p:nvSpPr>
          <p:cNvPr id="18329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49826" y="9428309"/>
            <a:ext cx="2946246" cy="496731"/>
          </a:xfrm>
          <a:prstGeom prst="rect">
            <a:avLst/>
          </a:prstGeom>
          <a:noFill/>
          <a:ln w="9525">
            <a:noFill/>
            <a:miter lim="800000"/>
            <a:headEnd/>
            <a:tailEnd/>
          </a:ln>
        </p:spPr>
        <p:txBody>
          <a:bodyPr lIns="93226" tIns="46613" rIns="93226" bIns="46613" anchor="b"/>
          <a:lstStyle/>
          <a:p>
            <a:pPr algn="r" defTabSz="932119"/>
            <a:fld id="{C6AF190E-D36B-44B5-AA18-B23BA2E47856}" type="slidenum">
              <a:rPr lang="en-US" altLang="ja-JP">
                <a:solidFill>
                  <a:srgbClr val="000000"/>
                </a:solidFill>
              </a:rPr>
              <a:pPr algn="r" defTabSz="932119"/>
              <a:t>26</a:t>
            </a:fld>
            <a:endParaRPr lang="en-US" altLang="ja-JP" dirty="0">
              <a:solidFill>
                <a:srgbClr val="000000"/>
              </a:solidFill>
            </a:endParaRPr>
          </a:p>
        </p:txBody>
      </p:sp>
      <p:sp>
        <p:nvSpPr>
          <p:cNvPr id="56323" name="Rectangle 7"/>
          <p:cNvSpPr txBox="1">
            <a:spLocks noGrp="1" noChangeArrowheads="1"/>
          </p:cNvSpPr>
          <p:nvPr/>
        </p:nvSpPr>
        <p:spPr bwMode="auto">
          <a:xfrm>
            <a:off x="3849826" y="9428309"/>
            <a:ext cx="2946246" cy="496731"/>
          </a:xfrm>
          <a:prstGeom prst="rect">
            <a:avLst/>
          </a:prstGeom>
          <a:noFill/>
          <a:ln w="9525">
            <a:noFill/>
            <a:miter lim="800000"/>
            <a:headEnd/>
            <a:tailEnd/>
          </a:ln>
        </p:spPr>
        <p:txBody>
          <a:bodyPr lIns="93226" tIns="46613" rIns="93226" bIns="46613" anchor="b"/>
          <a:lstStyle/>
          <a:p>
            <a:pPr algn="r" defTabSz="932119"/>
            <a:fld id="{4A07EEA1-017E-4AAF-9365-A6C4AC2EBED4}" type="slidenum">
              <a:rPr lang="en-US" altLang="ja-JP">
                <a:solidFill>
                  <a:srgbClr val="000000"/>
                </a:solidFill>
              </a:rPr>
              <a:pPr algn="r" defTabSz="932119"/>
              <a:t>26</a:t>
            </a:fld>
            <a:endParaRPr lang="en-US" altLang="ja-JP" dirty="0">
              <a:solidFill>
                <a:srgbClr val="000000"/>
              </a:solidFill>
            </a:endParaRPr>
          </a:p>
        </p:txBody>
      </p:sp>
      <p:sp>
        <p:nvSpPr>
          <p:cNvPr id="56324" name="Rectangle 2"/>
          <p:cNvSpPr>
            <a:spLocks noChangeArrowheads="1"/>
          </p:cNvSpPr>
          <p:nvPr/>
        </p:nvSpPr>
        <p:spPr bwMode="auto">
          <a:xfrm>
            <a:off x="148995" y="6115703"/>
            <a:ext cx="6658293" cy="3232746"/>
          </a:xfrm>
          <a:prstGeom prst="rect">
            <a:avLst/>
          </a:prstGeom>
          <a:noFill/>
          <a:ln w="9525">
            <a:noFill/>
            <a:miter lim="800000"/>
            <a:headEnd/>
            <a:tailEnd/>
          </a:ln>
        </p:spPr>
        <p:txBody>
          <a:bodyPr lIns="47303" tIns="47303" rIns="47303" bIns="47303"/>
          <a:lstStyle/>
          <a:p>
            <a:pPr defTabSz="940113" eaLnBrk="0" hangingPunct="0">
              <a:lnSpc>
                <a:spcPct val="89000"/>
              </a:lnSpc>
              <a:spcBef>
                <a:spcPct val="30000"/>
              </a:spcBef>
            </a:pPr>
            <a:endParaRPr lang="ja-JP" altLang="ja-JP">
              <a:solidFill>
                <a:srgbClr val="000000"/>
              </a:solidFill>
              <a:latin typeface="Book Antiqua" pitchFamily="18" charset="0"/>
            </a:endParaRPr>
          </a:p>
        </p:txBody>
      </p:sp>
      <p:sp>
        <p:nvSpPr>
          <p:cNvPr id="56325" name="Rectangle 3"/>
          <p:cNvSpPr>
            <a:spLocks noGrp="1" noRot="1" noChangeAspect="1" noChangeArrowheads="1" noTextEdit="1"/>
          </p:cNvSpPr>
          <p:nvPr>
            <p:ph type="sldImg"/>
          </p:nvPr>
        </p:nvSpPr>
        <p:spPr>
          <a:xfrm>
            <a:off x="323850" y="649288"/>
            <a:ext cx="6207125" cy="4297362"/>
          </a:xfrm>
          <a:ln/>
        </p:spPr>
      </p:sp>
      <p:sp>
        <p:nvSpPr>
          <p:cNvPr id="56326" name="Text Box 4"/>
          <p:cNvSpPr txBox="1">
            <a:spLocks noChangeArrowheads="1"/>
          </p:cNvSpPr>
          <p:nvPr/>
        </p:nvSpPr>
        <p:spPr bwMode="auto">
          <a:xfrm>
            <a:off x="400523" y="5711111"/>
            <a:ext cx="6063917" cy="4016377"/>
          </a:xfrm>
          <a:prstGeom prst="rect">
            <a:avLst/>
          </a:prstGeom>
          <a:noFill/>
          <a:ln w="12700">
            <a:noFill/>
            <a:miter lim="800000"/>
            <a:headEnd/>
            <a:tailEnd type="none" w="lg" len="lg"/>
          </a:ln>
        </p:spPr>
        <p:txBody>
          <a:bodyPr lIns="90682" tIns="45340" rIns="90682" bIns="45340" anchor="ctr">
            <a:spAutoFit/>
          </a:bodyPr>
          <a:lstStyle/>
          <a:p>
            <a:pPr defTabSz="906538" eaLnBrk="0" hangingPunct="0">
              <a:spcBef>
                <a:spcPct val="50000"/>
              </a:spcBef>
            </a:pPr>
            <a:r>
              <a:rPr lang="en-US" altLang="ja-JP" dirty="0">
                <a:solidFill>
                  <a:srgbClr val="000000"/>
                </a:solidFill>
              </a:rPr>
              <a:t>The tremendous hype,  India’s apparent success and the mistaken belief that the “whole” BPO opportunity can be delivered remotely has lead a to a host of “English speaking” countries scrambling to get in on the action. Governments of tiny island nations from Mauritius and Barbados to large, populated countries of India, China, see this an avenue to create job opportunities for their people and attract Foreign direct Investment.</a:t>
            </a:r>
          </a:p>
          <a:p>
            <a:pPr defTabSz="906538" eaLnBrk="0" hangingPunct="0">
              <a:spcBef>
                <a:spcPct val="50000"/>
              </a:spcBef>
            </a:pPr>
            <a:r>
              <a:rPr lang="en-US" altLang="ja-JP" dirty="0">
                <a:solidFill>
                  <a:srgbClr val="000000"/>
                </a:solidFill>
              </a:rPr>
              <a:t>Business Process Services involves far more complex delivery than originally thought, the emerging geo-political situation is also making it more difficult for enterprises to evaluate new destinations. To succeed, nations (some of whom are difficult even to locate on a world map!) will have to work hard on several factors including.. Developing their market image - Growing the portfolio of service offerings - Improving delivery capabilities (</a:t>
            </a:r>
            <a:r>
              <a:rPr lang="en-US" altLang="ja-JP" dirty="0" err="1">
                <a:solidFill>
                  <a:srgbClr val="000000"/>
                </a:solidFill>
              </a:rPr>
              <a:t>ie</a:t>
            </a:r>
            <a:r>
              <a:rPr lang="en-US" altLang="ja-JP" dirty="0">
                <a:solidFill>
                  <a:srgbClr val="000000"/>
                </a:solidFill>
              </a:rPr>
              <a:t>; infrastructure) - Investing in domain and industry knowledge - Recruiting, retaining, retraining staff - Investing in technology capabilities - Investor friendly policies and tax breaks, etc. if they hope to attract FDI to their countries. </a:t>
            </a:r>
          </a:p>
          <a:p>
            <a:pPr defTabSz="906538" eaLnBrk="0" hangingPunct="0"/>
            <a:r>
              <a:rPr lang="en-US" altLang="ja-JP" i="1" dirty="0">
                <a:solidFill>
                  <a:srgbClr val="000000"/>
                </a:solidFill>
              </a:rPr>
              <a:t>Action Item: Offshore BPO relationships are long term. Although, some of these countries may seem very promising on paper, enterprises must be extremely cautious during evaluation, paying special attention to the historical track record of these nations. </a:t>
            </a:r>
          </a:p>
        </p:txBody>
      </p:sp>
      <p:sp>
        <p:nvSpPr>
          <p:cNvPr id="56327" name="Rectangle 5"/>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CF6FCC5-F77F-4269-875A-22E8018F8A5C}" type="slidenum">
              <a:rPr lang="en-US" altLang="ja-JP">
                <a:solidFill>
                  <a:srgbClr val="000000"/>
                </a:solidFill>
              </a:rPr>
              <a:pPr/>
              <a:t>27</a:t>
            </a:fld>
            <a:endParaRPr lang="en-US" altLang="ja-JP">
              <a:solidFill>
                <a:srgbClr val="000000"/>
              </a:solidFill>
            </a:endParaRPr>
          </a:p>
        </p:txBody>
      </p:sp>
      <p:sp>
        <p:nvSpPr>
          <p:cNvPr id="100355" name="Rectangle 2"/>
          <p:cNvSpPr>
            <a:spLocks noGrp="1" noRot="1" noChangeAspect="1" noChangeArrowheads="1" noTextEdit="1"/>
          </p:cNvSpPr>
          <p:nvPr>
            <p:ph type="sldImg"/>
          </p:nvPr>
        </p:nvSpPr>
        <p:spPr>
          <a:xfrm>
            <a:off x="712788" y="746125"/>
            <a:ext cx="5375275" cy="3721100"/>
          </a:xfrm>
          <a:ln/>
        </p:spPr>
      </p:sp>
      <p:sp>
        <p:nvSpPr>
          <p:cNvPr id="100356" name="Rectangle 3"/>
          <p:cNvSpPr>
            <a:spLocks noGrp="1" noChangeArrowheads="1"/>
          </p:cNvSpPr>
          <p:nvPr>
            <p:ph type="body" idx="1"/>
          </p:nvPr>
        </p:nvSpPr>
        <p:spPr>
          <a:xfrm>
            <a:off x="681671" y="4718365"/>
            <a:ext cx="5434336" cy="4463103"/>
          </a:xfrm>
          <a:noFill/>
          <a:ln/>
        </p:spPr>
        <p:txBody>
          <a:bodyPr/>
          <a:lstStyle/>
          <a:p>
            <a:pPr eaLnBrk="1" hangingPunct="1"/>
            <a:endParaRPr lang="en-US" altLang="ja-JP"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4.emf"/></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4.emf"/></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7.xml"/><Relationship Id="rId4" Type="http://schemas.openxmlformats.org/officeDocument/2006/relationships/image" Target="../media/image4.emf"/></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cstate="print"/>
          <a:srcRect/>
          <a:stretch>
            <a:fillRect/>
          </a:stretch>
        </p:blipFill>
        <p:spPr bwMode="auto">
          <a:xfrm>
            <a:off x="0" y="0"/>
            <a:ext cx="9906000" cy="6934200"/>
          </a:xfrm>
          <a:prstGeom prst="rect">
            <a:avLst/>
          </a:prstGeom>
          <a:noFill/>
          <a:ln w="6350" algn="ctr">
            <a:noFill/>
            <a:miter lim="800000"/>
            <a:headEnd/>
            <a:tailEnd/>
          </a:ln>
        </p:spPr>
      </p:pic>
      <p:pic>
        <p:nvPicPr>
          <p:cNvPr id="5" name="Picture 18" descr="PowerPoint-Graphics-3_A4"/>
          <p:cNvPicPr>
            <a:picLocks noChangeAspect="1" noChangeArrowheads="1"/>
          </p:cNvPicPr>
          <p:nvPr/>
        </p:nvPicPr>
        <p:blipFill>
          <a:blip r:embed="rId3" cstate="print"/>
          <a:srcRect/>
          <a:stretch>
            <a:fillRect/>
          </a:stretch>
        </p:blipFill>
        <p:spPr bwMode="auto">
          <a:xfrm>
            <a:off x="0" y="0"/>
            <a:ext cx="5240338" cy="5400675"/>
          </a:xfrm>
          <a:prstGeom prst="rect">
            <a:avLst/>
          </a:prstGeom>
          <a:noFill/>
          <a:ln w="9525">
            <a:noFill/>
            <a:miter lim="800000"/>
            <a:headEnd/>
            <a:tailEnd/>
          </a:ln>
        </p:spPr>
      </p:pic>
      <p:pic>
        <p:nvPicPr>
          <p:cNvPr id="6" name="Picture 20" descr="KPMG_white logo_cover 1_2_3"/>
          <p:cNvPicPr>
            <a:picLocks noChangeAspect="1" noChangeArrowheads="1"/>
          </p:cNvPicPr>
          <p:nvPr/>
        </p:nvPicPr>
        <p:blipFill>
          <a:blip r:embed="rId4" cstate="print"/>
          <a:srcRect/>
          <a:stretch>
            <a:fillRect/>
          </a:stretch>
        </p:blipFill>
        <p:spPr bwMode="auto">
          <a:xfrm>
            <a:off x="323850" y="434975"/>
            <a:ext cx="2159000" cy="739775"/>
          </a:xfrm>
          <a:prstGeom prst="rect">
            <a:avLst/>
          </a:prstGeom>
          <a:noFill/>
          <a:ln w="9525">
            <a:noFill/>
            <a:miter lim="800000"/>
            <a:headEnd/>
            <a:tailEnd/>
          </a:ln>
        </p:spPr>
      </p:pic>
      <p:sp>
        <p:nvSpPr>
          <p:cNvPr id="279558" name="Rectangle 2"/>
          <p:cNvSpPr>
            <a:spLocks noGrp="1" noChangeArrowheads="1"/>
          </p:cNvSpPr>
          <p:nvPr>
            <p:ph type="ctrTitle"/>
          </p:nvPr>
        </p:nvSpPr>
        <p:spPr>
          <a:xfrm>
            <a:off x="323850" y="1412875"/>
            <a:ext cx="3836988" cy="2159000"/>
          </a:xfrm>
        </p:spPr>
        <p:txBody>
          <a:bodyPr anchor="t"/>
          <a:lstStyle>
            <a:lvl1pPr>
              <a:defRPr sz="3000"/>
            </a:lvl1pPr>
          </a:lstStyle>
          <a:p>
            <a:r>
              <a:rPr lang="en-US" smtClean="0"/>
              <a:t>Click to edit Master title style</a:t>
            </a:r>
            <a:endParaRPr lang="en-US"/>
          </a:p>
        </p:txBody>
      </p:sp>
      <p:sp>
        <p:nvSpPr>
          <p:cNvPr id="279559" name="Rectangle 3"/>
          <p:cNvSpPr>
            <a:spLocks noGrp="1" noChangeArrowheads="1"/>
          </p:cNvSpPr>
          <p:nvPr>
            <p:ph type="subTitle" idx="1"/>
          </p:nvPr>
        </p:nvSpPr>
        <p:spPr bwMode="gray">
          <a:xfrm>
            <a:off x="323850" y="3781425"/>
            <a:ext cx="3419475" cy="1079500"/>
          </a:xfrm>
        </p:spPr>
        <p:txBody>
          <a:bodyPr/>
          <a:lstStyle>
            <a:lvl1pPr>
              <a:defRPr sz="1200" b="0">
                <a:solidFill>
                  <a:schemeClr val="bg1"/>
                </a:solidFill>
              </a:defRPr>
            </a:lvl1pPr>
          </a:lstStyle>
          <a:p>
            <a:r>
              <a:rPr lang="en-US" smtClean="0"/>
              <a:t>Click to edit Master subtitle style</a:t>
            </a:r>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0DC67EDF-B5D5-441D-B5AA-6A0299AEEE44}"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82BBEE2F-0092-4810-A8BA-C6C4A2C395D4}"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23850" y="2698750"/>
            <a:ext cx="1677988" cy="900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2154238" y="2698750"/>
            <a:ext cx="1677987" cy="900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575" y="115888"/>
            <a:ext cx="2312988" cy="5992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115888"/>
            <a:ext cx="6791325" cy="5992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08FEB23F-9FDA-4897-A6C4-E5A19796ACB4}"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E73204EC-91D4-45A1-B245-A54FE00808A2}" type="slidenum">
              <a:rPr lang="en-US"/>
              <a:pPr>
                <a:defRPr/>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67100" y="1438275"/>
            <a:ext cx="1046163" cy="21605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23850" y="1438275"/>
            <a:ext cx="2990850" cy="216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323850" y="4292600"/>
            <a:ext cx="3792538" cy="214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268788" y="4292600"/>
            <a:ext cx="3792537" cy="214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IN"/>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274638"/>
            <a:ext cx="2271712" cy="616267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23850" y="274638"/>
            <a:ext cx="6662738" cy="6162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23850" y="1308100"/>
            <a:ext cx="4551363"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027613" y="1308100"/>
            <a:ext cx="45529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575" y="115888"/>
            <a:ext cx="2312988" cy="59928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23850" y="115888"/>
            <a:ext cx="6791325" cy="5992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23850" y="1308100"/>
            <a:ext cx="4551363"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027613" y="1308100"/>
            <a:ext cx="45529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575" y="76200"/>
            <a:ext cx="2312988" cy="60325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23850" y="76200"/>
            <a:ext cx="6791325" cy="6032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23850" y="2698750"/>
            <a:ext cx="1677988" cy="900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2154238" y="2698750"/>
            <a:ext cx="1677987" cy="900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81563" y="4983163"/>
            <a:ext cx="2286000" cy="1439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19963" y="4983163"/>
            <a:ext cx="2287587" cy="1439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67100" y="1438275"/>
            <a:ext cx="1046163" cy="21605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23850" y="1438275"/>
            <a:ext cx="2990850" cy="216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cstate="print"/>
          <a:srcRect/>
          <a:stretch>
            <a:fillRect/>
          </a:stretch>
        </p:blipFill>
        <p:spPr bwMode="auto">
          <a:xfrm>
            <a:off x="0" y="0"/>
            <a:ext cx="9906000" cy="6934200"/>
          </a:xfrm>
          <a:prstGeom prst="rect">
            <a:avLst/>
          </a:prstGeom>
          <a:noFill/>
          <a:ln w="6350" algn="ctr">
            <a:noFill/>
            <a:miter lim="800000"/>
            <a:headEnd/>
            <a:tailEnd/>
          </a:ln>
          <a:effectLst/>
        </p:spPr>
      </p:pic>
      <p:pic>
        <p:nvPicPr>
          <p:cNvPr id="5" name="Picture 18" descr="PowerPoint-Graphics-3_A4"/>
          <p:cNvPicPr>
            <a:picLocks noChangeAspect="1" noChangeArrowheads="1"/>
          </p:cNvPicPr>
          <p:nvPr/>
        </p:nvPicPr>
        <p:blipFill>
          <a:blip r:embed="rId3" cstate="print"/>
          <a:srcRect/>
          <a:stretch>
            <a:fillRect/>
          </a:stretch>
        </p:blipFill>
        <p:spPr bwMode="auto">
          <a:xfrm>
            <a:off x="0" y="0"/>
            <a:ext cx="5240338" cy="5400675"/>
          </a:xfrm>
          <a:prstGeom prst="rect">
            <a:avLst/>
          </a:prstGeom>
          <a:noFill/>
          <a:ln w="9525">
            <a:noFill/>
            <a:miter lim="800000"/>
            <a:headEnd/>
            <a:tailEnd/>
          </a:ln>
        </p:spPr>
      </p:pic>
      <p:pic>
        <p:nvPicPr>
          <p:cNvPr id="6" name="Picture 20" descr="KPMG_white logo_cover 1_2_3"/>
          <p:cNvPicPr>
            <a:picLocks noChangeAspect="1" noChangeArrowheads="1"/>
          </p:cNvPicPr>
          <p:nvPr/>
        </p:nvPicPr>
        <p:blipFill>
          <a:blip r:embed="rId4" cstate="print"/>
          <a:srcRect/>
          <a:stretch>
            <a:fillRect/>
          </a:stretch>
        </p:blipFill>
        <p:spPr bwMode="auto">
          <a:xfrm>
            <a:off x="323850" y="434975"/>
            <a:ext cx="2159000" cy="739775"/>
          </a:xfrm>
          <a:prstGeom prst="rect">
            <a:avLst/>
          </a:prstGeom>
          <a:noFill/>
          <a:ln w="9525">
            <a:noFill/>
            <a:miter lim="800000"/>
            <a:headEnd/>
            <a:tailEnd/>
          </a:ln>
        </p:spPr>
      </p:pic>
      <p:sp>
        <p:nvSpPr>
          <p:cNvPr id="279558" name="Rectangle 2"/>
          <p:cNvSpPr>
            <a:spLocks noGrp="1" noChangeArrowheads="1"/>
          </p:cNvSpPr>
          <p:nvPr>
            <p:ph type="ctrTitle"/>
          </p:nvPr>
        </p:nvSpPr>
        <p:spPr>
          <a:xfrm>
            <a:off x="323850" y="1412875"/>
            <a:ext cx="3836988" cy="2159000"/>
          </a:xfrm>
        </p:spPr>
        <p:txBody>
          <a:bodyPr anchor="t"/>
          <a:lstStyle>
            <a:lvl1pPr>
              <a:defRPr sz="3000"/>
            </a:lvl1pPr>
          </a:lstStyle>
          <a:p>
            <a:r>
              <a:rPr lang="en-US" smtClean="0"/>
              <a:t>Click to edit Master title style</a:t>
            </a:r>
            <a:endParaRPr lang="en-US"/>
          </a:p>
        </p:txBody>
      </p:sp>
      <p:sp>
        <p:nvSpPr>
          <p:cNvPr id="279559" name="Rectangle 3"/>
          <p:cNvSpPr>
            <a:spLocks noGrp="1" noChangeArrowheads="1"/>
          </p:cNvSpPr>
          <p:nvPr>
            <p:ph type="subTitle" idx="1"/>
          </p:nvPr>
        </p:nvSpPr>
        <p:spPr bwMode="gray">
          <a:xfrm>
            <a:off x="323850" y="3781425"/>
            <a:ext cx="3419475" cy="1079500"/>
          </a:xfrm>
        </p:spPr>
        <p:txBody>
          <a:bodyPr/>
          <a:lstStyle>
            <a:lvl1pPr>
              <a:defRPr sz="1200" b="0">
                <a:solidFill>
                  <a:schemeClr val="bg1"/>
                </a:solidFill>
              </a:defRPr>
            </a:lvl1pPr>
          </a:lstStyle>
          <a:p>
            <a:r>
              <a:rPr lang="en-US" smtClean="0"/>
              <a:t>Click to edit Master subtitle style</a:t>
            </a:r>
            <a:endParaRPr lang="en-US"/>
          </a:p>
        </p:txBody>
      </p:sp>
    </p:spTree>
  </p:cSld>
  <p:clrMapOvr>
    <a:masterClrMapping/>
  </p:clrMapOvr>
  <p:hf hdr="0"/>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AF7074E6-04DB-4ABB-BD51-DB08C536EC4F}"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3C7BD8D6-AB9D-4033-A137-1646CFAA8E3C}" type="slidenum">
              <a:rPr lang="en-US"/>
              <a:pPr>
                <a:defRPr/>
              </a:pPr>
              <a:t>‹#›</a:t>
            </a:fld>
            <a:endParaRPr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4"/>
          <p:cNvSpPr>
            <a:spLocks noGrp="1"/>
          </p:cNvSpPr>
          <p:nvPr>
            <p:ph type="dt" sz="half" idx="10"/>
          </p:nvPr>
        </p:nvSpPr>
        <p:spPr>
          <a:ln/>
        </p:spPr>
        <p:txBody>
          <a:bodyPr/>
          <a:lstStyle>
            <a:lvl1pPr>
              <a:defRPr/>
            </a:lvl1pPr>
          </a:lstStyle>
          <a:p>
            <a:pPr>
              <a:defRPr/>
            </a:pPr>
            <a:fld id="{4F312416-6EE9-4549-ABF4-C0346B42A692}"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463FD9A6-BB60-498E-96E1-2AE3B6FEA81C}" type="slidenum">
              <a:rPr lang="en-US"/>
              <a:pPr>
                <a:defRPr/>
              </a:pPr>
              <a:t>‹#›</a:t>
            </a:fld>
            <a:endParaRPr 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308100"/>
            <a:ext cx="4551363"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7613" y="1308100"/>
            <a:ext cx="45529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ln/>
        </p:spPr>
        <p:txBody>
          <a:bodyPr/>
          <a:lstStyle>
            <a:lvl1pPr>
              <a:defRPr/>
            </a:lvl1pPr>
          </a:lstStyle>
          <a:p>
            <a:pPr>
              <a:defRPr/>
            </a:pPr>
            <a:fld id="{655743F9-562E-4054-84FB-4891E981550D}"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r>
              <a:rPr lang="en-US"/>
              <a:t>GO HEADER &amp; FOOTER TO EDIT THIS TEXT</a:t>
            </a:r>
          </a:p>
        </p:txBody>
      </p:sp>
      <p:sp>
        <p:nvSpPr>
          <p:cNvPr id="7" name="Slide Number Placeholder 6"/>
          <p:cNvSpPr>
            <a:spLocks noGrp="1"/>
          </p:cNvSpPr>
          <p:nvPr>
            <p:ph type="sldNum" sz="quarter" idx="12"/>
          </p:nvPr>
        </p:nvSpPr>
        <p:spPr>
          <a:ln/>
        </p:spPr>
        <p:txBody>
          <a:bodyPr/>
          <a:lstStyle>
            <a:lvl1pPr>
              <a:defRPr/>
            </a:lvl1pPr>
          </a:lstStyle>
          <a:p>
            <a:pPr>
              <a:defRPr/>
            </a:pPr>
            <a:fld id="{6A8D6423-618E-4692-B147-4C7C6F29D74E}" type="slidenum">
              <a:rPr lang="en-US"/>
              <a:pPr>
                <a:defRPr/>
              </a:pPr>
              <a:t>‹#›</a:t>
            </a:fld>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a:ln/>
        </p:spPr>
        <p:txBody>
          <a:bodyPr/>
          <a:lstStyle>
            <a:lvl1pPr>
              <a:defRPr/>
            </a:lvl1pPr>
          </a:lstStyle>
          <a:p>
            <a:pPr>
              <a:defRPr/>
            </a:pPr>
            <a:fld id="{B8868BE0-8C02-42C5-AD57-1E9D25F1CA5B}" type="datetime1">
              <a:rPr lang="en-US"/>
              <a:pPr>
                <a:defRPr/>
              </a:pPr>
              <a:t>2/20/2014</a:t>
            </a:fld>
            <a:endParaRPr lang="en-US"/>
          </a:p>
        </p:txBody>
      </p:sp>
      <p:sp>
        <p:nvSpPr>
          <p:cNvPr id="8" name="Footer Placeholder 5"/>
          <p:cNvSpPr>
            <a:spLocks noGrp="1"/>
          </p:cNvSpPr>
          <p:nvPr>
            <p:ph type="ftr" sz="quarter" idx="11"/>
          </p:nvPr>
        </p:nvSpPr>
        <p:spPr>
          <a:ln/>
        </p:spPr>
        <p:txBody>
          <a:bodyPr/>
          <a:lstStyle>
            <a:lvl1pPr>
              <a:defRPr/>
            </a:lvl1pPr>
          </a:lstStyle>
          <a:p>
            <a:r>
              <a:rPr lang="en-US"/>
              <a:t>GO HEADER &amp; FOOTER TO EDIT THIS TEXT</a:t>
            </a:r>
          </a:p>
        </p:txBody>
      </p:sp>
      <p:sp>
        <p:nvSpPr>
          <p:cNvPr id="9" name="Slide Number Placeholder 6"/>
          <p:cNvSpPr>
            <a:spLocks noGrp="1"/>
          </p:cNvSpPr>
          <p:nvPr>
            <p:ph type="sldNum" sz="quarter" idx="12"/>
          </p:nvPr>
        </p:nvSpPr>
        <p:spPr>
          <a:ln/>
        </p:spPr>
        <p:txBody>
          <a:bodyPr/>
          <a:lstStyle>
            <a:lvl1pPr>
              <a:defRPr/>
            </a:lvl1pPr>
          </a:lstStyle>
          <a:p>
            <a:pPr>
              <a:defRPr/>
            </a:pPr>
            <a:fld id="{52EC55E9-FE2F-4F02-9808-2050EED43B7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4"/>
          <p:cNvSpPr>
            <a:spLocks noGrp="1"/>
          </p:cNvSpPr>
          <p:nvPr>
            <p:ph type="dt" sz="half" idx="10"/>
          </p:nvPr>
        </p:nvSpPr>
        <p:spPr>
          <a:ln/>
        </p:spPr>
        <p:txBody>
          <a:bodyPr/>
          <a:lstStyle>
            <a:lvl1pPr>
              <a:defRPr/>
            </a:lvl1pPr>
          </a:lstStyle>
          <a:p>
            <a:pPr>
              <a:defRPr/>
            </a:pPr>
            <a:fld id="{81E0B15D-F7FA-4896-8C08-F52B4C5B7E59}" type="datetime1">
              <a:rPr lang="en-US"/>
              <a:pPr>
                <a:defRPr/>
              </a:pPr>
              <a:t>2/20/2014</a:t>
            </a:fld>
            <a:endParaRPr lang="en-US"/>
          </a:p>
        </p:txBody>
      </p:sp>
      <p:sp>
        <p:nvSpPr>
          <p:cNvPr id="4" name="Footer Placeholder 5"/>
          <p:cNvSpPr>
            <a:spLocks noGrp="1"/>
          </p:cNvSpPr>
          <p:nvPr>
            <p:ph type="ftr" sz="quarter" idx="11"/>
          </p:nvPr>
        </p:nvSpPr>
        <p:spPr>
          <a:ln/>
        </p:spPr>
        <p:txBody>
          <a:bodyPr/>
          <a:lstStyle>
            <a:lvl1pPr>
              <a:defRPr/>
            </a:lvl1pPr>
          </a:lstStyle>
          <a:p>
            <a:r>
              <a:rPr lang="en-US"/>
              <a:t>GO HEADER &amp; FOOTER TO EDIT THIS TEXT</a:t>
            </a:r>
          </a:p>
        </p:txBody>
      </p:sp>
      <p:sp>
        <p:nvSpPr>
          <p:cNvPr id="5" name="Slide Number Placeholder 6"/>
          <p:cNvSpPr>
            <a:spLocks noGrp="1"/>
          </p:cNvSpPr>
          <p:nvPr>
            <p:ph type="sldNum" sz="quarter" idx="12"/>
          </p:nvPr>
        </p:nvSpPr>
        <p:spPr>
          <a:ln/>
        </p:spPr>
        <p:txBody>
          <a:bodyPr/>
          <a:lstStyle>
            <a:lvl1pPr>
              <a:defRPr/>
            </a:lvl1pPr>
          </a:lstStyle>
          <a:p>
            <a:pPr>
              <a:defRPr/>
            </a:pPr>
            <a:fld id="{A961F8E2-A8FD-42E1-9130-7271E3058B5F}" type="slidenum">
              <a:rPr lang="en-US"/>
              <a:pPr>
                <a:defRPr/>
              </a:pPr>
              <a:t>‹#›</a:t>
            </a:fld>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ln/>
        </p:spPr>
        <p:txBody>
          <a:bodyPr/>
          <a:lstStyle>
            <a:lvl1pPr>
              <a:defRPr/>
            </a:lvl1pPr>
          </a:lstStyle>
          <a:p>
            <a:pPr>
              <a:defRPr/>
            </a:pPr>
            <a:fld id="{66A815B6-74C7-49CB-B7EF-656EFDE66F00}" type="datetime1">
              <a:rPr lang="en-US"/>
              <a:pPr>
                <a:defRPr/>
              </a:pPr>
              <a:t>2/20/2014</a:t>
            </a:fld>
            <a:endParaRPr lang="en-US"/>
          </a:p>
        </p:txBody>
      </p:sp>
      <p:sp>
        <p:nvSpPr>
          <p:cNvPr id="3" name="Footer Placeholder 5"/>
          <p:cNvSpPr>
            <a:spLocks noGrp="1"/>
          </p:cNvSpPr>
          <p:nvPr>
            <p:ph type="ftr" sz="quarter" idx="11"/>
          </p:nvPr>
        </p:nvSpPr>
        <p:spPr>
          <a:ln/>
        </p:spPr>
        <p:txBody>
          <a:bodyPr/>
          <a:lstStyle>
            <a:lvl1pPr>
              <a:defRPr/>
            </a:lvl1pPr>
          </a:lstStyle>
          <a:p>
            <a:r>
              <a:rPr lang="en-US"/>
              <a:t>GO HEADER &amp; FOOTER TO EDIT THIS TEXT</a:t>
            </a:r>
          </a:p>
        </p:txBody>
      </p:sp>
      <p:sp>
        <p:nvSpPr>
          <p:cNvPr id="4" name="Slide Number Placeholder 6"/>
          <p:cNvSpPr>
            <a:spLocks noGrp="1"/>
          </p:cNvSpPr>
          <p:nvPr>
            <p:ph type="sldNum" sz="quarter" idx="12"/>
          </p:nvPr>
        </p:nvSpPr>
        <p:spPr>
          <a:ln/>
        </p:spPr>
        <p:txBody>
          <a:bodyPr/>
          <a:lstStyle>
            <a:lvl1pPr>
              <a:defRPr/>
            </a:lvl1pPr>
          </a:lstStyle>
          <a:p>
            <a:pPr>
              <a:defRPr/>
            </a:pPr>
            <a:fld id="{08454B97-856E-4975-AE03-03499DF61C1B}" type="slidenum">
              <a:rPr lang="en-US"/>
              <a:pPr>
                <a:defRPr/>
              </a:pPr>
              <a:t>‹#›</a:t>
            </a:fld>
            <a:endParaRPr 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fld id="{E5124FB0-C2DF-4F5B-BF99-59AED9D433BC}"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r>
              <a:rPr lang="en-US"/>
              <a:t>GO HEADER &amp; FOOTER TO EDIT THIS TEXT</a:t>
            </a:r>
          </a:p>
        </p:txBody>
      </p:sp>
      <p:sp>
        <p:nvSpPr>
          <p:cNvPr id="7" name="Slide Number Placeholder 6"/>
          <p:cNvSpPr>
            <a:spLocks noGrp="1"/>
          </p:cNvSpPr>
          <p:nvPr>
            <p:ph type="sldNum" sz="quarter" idx="12"/>
          </p:nvPr>
        </p:nvSpPr>
        <p:spPr>
          <a:ln/>
        </p:spPr>
        <p:txBody>
          <a:bodyPr/>
          <a:lstStyle>
            <a:lvl1pPr>
              <a:defRPr/>
            </a:lvl1pPr>
          </a:lstStyle>
          <a:p>
            <a:pPr>
              <a:defRPr/>
            </a:pPr>
            <a:fld id="{6EBF2A6F-5E1A-4722-A69F-00F4DFE312A8}" type="slidenum">
              <a:rPr lang="en-US"/>
              <a:pPr>
                <a:defRPr/>
              </a:pPr>
              <a:t>‹#›</a:t>
            </a:fld>
            <a:endParaRPr 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fld id="{68A3548F-E1F7-4DDC-86F8-03FDB178A5BA}"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r>
              <a:rPr lang="en-US"/>
              <a:t>GO HEADER &amp; FOOTER TO EDIT THIS TEXT</a:t>
            </a:r>
          </a:p>
        </p:txBody>
      </p:sp>
      <p:sp>
        <p:nvSpPr>
          <p:cNvPr id="7" name="Slide Number Placeholder 6"/>
          <p:cNvSpPr>
            <a:spLocks noGrp="1"/>
          </p:cNvSpPr>
          <p:nvPr>
            <p:ph type="sldNum" sz="quarter" idx="12"/>
          </p:nvPr>
        </p:nvSpPr>
        <p:spPr>
          <a:ln/>
        </p:spPr>
        <p:txBody>
          <a:bodyPr/>
          <a:lstStyle>
            <a:lvl1pPr>
              <a:defRPr/>
            </a:lvl1pPr>
          </a:lstStyle>
          <a:p>
            <a:pPr>
              <a:defRPr/>
            </a:pPr>
            <a:fld id="{5D9746AD-53D5-4CF8-A2DF-0C71948BDE27}" type="slidenum">
              <a:rPr lang="en-US"/>
              <a:pPr>
                <a:defRPr/>
              </a:pPr>
              <a:t>‹#›</a:t>
            </a:fld>
            <a:endParaRPr 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2A644051-CB37-4290-8A9C-44250A70CB68}"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410C186C-0AE8-4075-B863-45B11BD06750}" type="slidenum">
              <a:rPr lang="en-US"/>
              <a:pPr>
                <a:defRPr/>
              </a:pPr>
              <a:t>‹#›</a:t>
            </a:fld>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575" y="115888"/>
            <a:ext cx="2312988" cy="5992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115888"/>
            <a:ext cx="6791325" cy="5992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4B760FFC-33EA-45E6-B2B0-4AFB714EA3BB}"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E129D7DB-757F-493B-9AD3-CA2051AAAD78}" type="slidenum">
              <a:rPr lang="en-US"/>
              <a:pPr>
                <a:defRPr/>
              </a:pPr>
              <a:t>‹#›</a:t>
            </a:fld>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cstate="print"/>
          <a:srcRect/>
          <a:stretch>
            <a:fillRect/>
          </a:stretch>
        </p:blipFill>
        <p:spPr bwMode="auto">
          <a:xfrm>
            <a:off x="0" y="0"/>
            <a:ext cx="9906000" cy="6934200"/>
          </a:xfrm>
          <a:prstGeom prst="rect">
            <a:avLst/>
          </a:prstGeom>
          <a:noFill/>
          <a:ln w="6350" algn="ctr">
            <a:noFill/>
            <a:miter lim="800000"/>
            <a:headEnd/>
            <a:tailEnd/>
          </a:ln>
        </p:spPr>
      </p:pic>
      <p:pic>
        <p:nvPicPr>
          <p:cNvPr id="5" name="Picture 18" descr="PowerPoint-Graphics-3_A4"/>
          <p:cNvPicPr>
            <a:picLocks noChangeAspect="1" noChangeArrowheads="1"/>
          </p:cNvPicPr>
          <p:nvPr/>
        </p:nvPicPr>
        <p:blipFill>
          <a:blip r:embed="rId3" cstate="print"/>
          <a:srcRect/>
          <a:stretch>
            <a:fillRect/>
          </a:stretch>
        </p:blipFill>
        <p:spPr bwMode="auto">
          <a:xfrm>
            <a:off x="0" y="0"/>
            <a:ext cx="5240338" cy="5400675"/>
          </a:xfrm>
          <a:prstGeom prst="rect">
            <a:avLst/>
          </a:prstGeom>
          <a:noFill/>
          <a:ln w="9525">
            <a:noFill/>
            <a:miter lim="800000"/>
            <a:headEnd/>
            <a:tailEnd/>
          </a:ln>
        </p:spPr>
      </p:pic>
      <p:pic>
        <p:nvPicPr>
          <p:cNvPr id="6" name="Picture 20" descr="KPMG_white logo_cover 1_2_3"/>
          <p:cNvPicPr>
            <a:picLocks noChangeAspect="1" noChangeArrowheads="1"/>
          </p:cNvPicPr>
          <p:nvPr/>
        </p:nvPicPr>
        <p:blipFill>
          <a:blip r:embed="rId4" cstate="print"/>
          <a:srcRect/>
          <a:stretch>
            <a:fillRect/>
          </a:stretch>
        </p:blipFill>
        <p:spPr bwMode="auto">
          <a:xfrm>
            <a:off x="323850" y="434975"/>
            <a:ext cx="2159000" cy="739775"/>
          </a:xfrm>
          <a:prstGeom prst="rect">
            <a:avLst/>
          </a:prstGeom>
          <a:noFill/>
          <a:ln w="9525">
            <a:noFill/>
            <a:miter lim="800000"/>
            <a:headEnd/>
            <a:tailEnd/>
          </a:ln>
        </p:spPr>
      </p:pic>
      <p:sp>
        <p:nvSpPr>
          <p:cNvPr id="279558" name="Rectangle 2"/>
          <p:cNvSpPr>
            <a:spLocks noGrp="1" noChangeArrowheads="1"/>
          </p:cNvSpPr>
          <p:nvPr>
            <p:ph type="ctrTitle"/>
          </p:nvPr>
        </p:nvSpPr>
        <p:spPr>
          <a:xfrm>
            <a:off x="323850" y="1412875"/>
            <a:ext cx="3836988" cy="2159000"/>
          </a:xfrm>
        </p:spPr>
        <p:txBody>
          <a:bodyPr anchor="t"/>
          <a:lstStyle>
            <a:lvl1pPr>
              <a:defRPr sz="3000"/>
            </a:lvl1pPr>
          </a:lstStyle>
          <a:p>
            <a:r>
              <a:rPr lang="en-US" smtClean="0"/>
              <a:t>Click to edit Master title style</a:t>
            </a:r>
            <a:endParaRPr lang="en-US"/>
          </a:p>
        </p:txBody>
      </p:sp>
      <p:sp>
        <p:nvSpPr>
          <p:cNvPr id="279559" name="Rectangle 3"/>
          <p:cNvSpPr>
            <a:spLocks noGrp="1" noChangeArrowheads="1"/>
          </p:cNvSpPr>
          <p:nvPr>
            <p:ph type="subTitle" idx="1"/>
          </p:nvPr>
        </p:nvSpPr>
        <p:spPr bwMode="gray">
          <a:xfrm>
            <a:off x="323850" y="3781425"/>
            <a:ext cx="3419475" cy="1079500"/>
          </a:xfrm>
        </p:spPr>
        <p:txBody>
          <a:bodyPr/>
          <a:lstStyle>
            <a:lvl1pPr>
              <a:defRPr sz="1200" b="0">
                <a:solidFill>
                  <a:schemeClr val="bg1"/>
                </a:solidFill>
              </a:defRPr>
            </a:lvl1pPr>
          </a:lstStyle>
          <a:p>
            <a:r>
              <a:rPr lang="en-US" smtClean="0"/>
              <a:t>Click to edit Master subtitle style</a:t>
            </a:r>
            <a:endParaRPr lang="en-US"/>
          </a:p>
        </p:txBody>
      </p:sp>
    </p:spTree>
  </p:cSld>
  <p:clrMapOvr>
    <a:masterClrMapping/>
  </p:clrMapOvr>
  <p:hf hdr="0"/>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5476EBE5-9363-49F2-A942-76F0E4022DD3}"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xfrm>
            <a:off x="8990013" y="6386513"/>
            <a:ext cx="712787" cy="279400"/>
          </a:xfrm>
          <a:prstGeom prst="rect">
            <a:avLst/>
          </a:prstGeom>
          <a:ln/>
        </p:spPr>
        <p:txBody>
          <a:bodyPr/>
          <a:lstStyle>
            <a:lvl1pPr>
              <a:defRPr/>
            </a:lvl1pPr>
          </a:lstStyle>
          <a:p>
            <a:pPr>
              <a:defRPr/>
            </a:pPr>
            <a:fld id="{D6C3F44F-9250-4915-8657-31C4A13A8BE7}" type="slidenum">
              <a:rPr lang="en-US"/>
              <a:pPr>
                <a:defRPr/>
              </a:pPr>
              <a:t>‹#›</a:t>
            </a:fld>
            <a:endParaRPr 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4"/>
          <p:cNvSpPr>
            <a:spLocks noGrp="1"/>
          </p:cNvSpPr>
          <p:nvPr>
            <p:ph type="dt" sz="half" idx="10"/>
          </p:nvPr>
        </p:nvSpPr>
        <p:spPr>
          <a:ln/>
        </p:spPr>
        <p:txBody>
          <a:bodyPr/>
          <a:lstStyle>
            <a:lvl1pPr>
              <a:defRPr/>
            </a:lvl1pPr>
          </a:lstStyle>
          <a:p>
            <a:pPr>
              <a:defRPr/>
            </a:pPr>
            <a:fld id="{96F99E9C-0377-4160-88C2-A5B12A8CA01E}"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xfrm>
            <a:off x="8990013" y="6386513"/>
            <a:ext cx="712787" cy="279400"/>
          </a:xfrm>
          <a:prstGeom prst="rect">
            <a:avLst/>
          </a:prstGeom>
          <a:ln/>
        </p:spPr>
        <p:txBody>
          <a:bodyPr/>
          <a:lstStyle>
            <a:lvl1pPr>
              <a:defRPr/>
            </a:lvl1pPr>
          </a:lstStyle>
          <a:p>
            <a:pPr>
              <a:defRPr/>
            </a:pPr>
            <a:fld id="{BBA24787-A69D-4BFB-B074-BD39D0995789}" type="slidenum">
              <a:rPr lang="en-US"/>
              <a:pPr>
                <a:defRPr/>
              </a:pPr>
              <a:t>‹#›</a:t>
            </a:fld>
            <a:endParaRPr 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308100"/>
            <a:ext cx="4551363"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7613" y="1308100"/>
            <a:ext cx="45529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ln/>
        </p:spPr>
        <p:txBody>
          <a:bodyPr/>
          <a:lstStyle>
            <a:lvl1pPr>
              <a:defRPr/>
            </a:lvl1pPr>
          </a:lstStyle>
          <a:p>
            <a:pPr>
              <a:defRPr/>
            </a:pPr>
            <a:fld id="{D3DA78A4-1A47-4097-8150-5CDCA07C7D6D}"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7" name="Slide Number Placeholder 6"/>
          <p:cNvSpPr>
            <a:spLocks noGrp="1"/>
          </p:cNvSpPr>
          <p:nvPr>
            <p:ph type="sldNum" sz="quarter" idx="12"/>
          </p:nvPr>
        </p:nvSpPr>
        <p:spPr>
          <a:xfrm>
            <a:off x="8990013" y="6386513"/>
            <a:ext cx="712787" cy="279400"/>
          </a:xfrm>
          <a:prstGeom prst="rect">
            <a:avLst/>
          </a:prstGeom>
          <a:ln/>
        </p:spPr>
        <p:txBody>
          <a:bodyPr/>
          <a:lstStyle>
            <a:lvl1pPr>
              <a:defRPr/>
            </a:lvl1pPr>
          </a:lstStyle>
          <a:p>
            <a:pPr>
              <a:defRPr/>
            </a:pPr>
            <a:fld id="{2F4BF85D-E285-4D5E-BC35-AD3CBA94B06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a:ln/>
        </p:spPr>
        <p:txBody>
          <a:bodyPr/>
          <a:lstStyle>
            <a:lvl1pPr>
              <a:defRPr/>
            </a:lvl1pPr>
          </a:lstStyle>
          <a:p>
            <a:pPr>
              <a:defRPr/>
            </a:pPr>
            <a:fld id="{FE1AFD24-4276-4CC0-80A6-3CF2434196C1}" type="datetime1">
              <a:rPr lang="en-US"/>
              <a:pPr>
                <a:defRPr/>
              </a:pPr>
              <a:t>2/20/2014</a:t>
            </a:fld>
            <a:endParaRPr lang="en-US"/>
          </a:p>
        </p:txBody>
      </p:sp>
      <p:sp>
        <p:nvSpPr>
          <p:cNvPr id="8"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9" name="Slide Number Placeholder 6"/>
          <p:cNvSpPr>
            <a:spLocks noGrp="1"/>
          </p:cNvSpPr>
          <p:nvPr>
            <p:ph type="sldNum" sz="quarter" idx="12"/>
          </p:nvPr>
        </p:nvSpPr>
        <p:spPr>
          <a:xfrm>
            <a:off x="8990013" y="6386513"/>
            <a:ext cx="712787" cy="279400"/>
          </a:xfrm>
          <a:prstGeom prst="rect">
            <a:avLst/>
          </a:prstGeom>
          <a:ln/>
        </p:spPr>
        <p:txBody>
          <a:bodyPr/>
          <a:lstStyle>
            <a:lvl1pPr>
              <a:defRPr/>
            </a:lvl1pPr>
          </a:lstStyle>
          <a:p>
            <a:pPr>
              <a:defRPr/>
            </a:pPr>
            <a:fld id="{C1BAB411-07C5-4DC7-BC20-73331B5B4746}" type="slidenum">
              <a:rPr lang="en-US"/>
              <a:pPr>
                <a:defRPr/>
              </a:pPr>
              <a:t>‹#›</a:t>
            </a:fld>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4"/>
          <p:cNvSpPr>
            <a:spLocks noGrp="1"/>
          </p:cNvSpPr>
          <p:nvPr>
            <p:ph type="dt" sz="half" idx="10"/>
          </p:nvPr>
        </p:nvSpPr>
        <p:spPr>
          <a:ln/>
        </p:spPr>
        <p:txBody>
          <a:bodyPr/>
          <a:lstStyle>
            <a:lvl1pPr>
              <a:defRPr/>
            </a:lvl1pPr>
          </a:lstStyle>
          <a:p>
            <a:pPr>
              <a:defRPr/>
            </a:pPr>
            <a:fld id="{7F1E2307-B37D-4FFE-AFE1-F7A5471D8E46}" type="datetime1">
              <a:rPr lang="en-US"/>
              <a:pPr>
                <a:defRPr/>
              </a:pPr>
              <a:t>2/20/2014</a:t>
            </a:fld>
            <a:endParaRPr lang="en-US"/>
          </a:p>
        </p:txBody>
      </p:sp>
      <p:sp>
        <p:nvSpPr>
          <p:cNvPr id="4"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5" name="Slide Number Placeholder 6"/>
          <p:cNvSpPr>
            <a:spLocks noGrp="1"/>
          </p:cNvSpPr>
          <p:nvPr>
            <p:ph type="sldNum" sz="quarter" idx="12"/>
          </p:nvPr>
        </p:nvSpPr>
        <p:spPr>
          <a:xfrm>
            <a:off x="8990013" y="6386513"/>
            <a:ext cx="712787" cy="279400"/>
          </a:xfrm>
          <a:prstGeom prst="rect">
            <a:avLst/>
          </a:prstGeom>
          <a:ln/>
        </p:spPr>
        <p:txBody>
          <a:bodyPr/>
          <a:lstStyle>
            <a:lvl1pPr>
              <a:defRPr/>
            </a:lvl1pPr>
          </a:lstStyle>
          <a:p>
            <a:pPr>
              <a:defRPr/>
            </a:pPr>
            <a:fld id="{2BC514B1-B38F-4ED7-A843-4CF0DB1B192D}" type="slidenum">
              <a:rPr lang="en-US"/>
              <a:pPr>
                <a:defRPr/>
              </a:pPr>
              <a:t>‹#›</a:t>
            </a:fld>
            <a:endParaRPr 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ln/>
        </p:spPr>
        <p:txBody>
          <a:bodyPr/>
          <a:lstStyle>
            <a:lvl1pPr>
              <a:defRPr/>
            </a:lvl1pPr>
          </a:lstStyle>
          <a:p>
            <a:pPr>
              <a:defRPr/>
            </a:pPr>
            <a:fld id="{75795875-D269-4F98-AF7B-80A1FC57F3E0}" type="datetime1">
              <a:rPr lang="en-US"/>
              <a:pPr>
                <a:defRPr/>
              </a:pPr>
              <a:t>2/20/2014</a:t>
            </a:fld>
            <a:endParaRPr lang="en-US"/>
          </a:p>
        </p:txBody>
      </p:sp>
      <p:sp>
        <p:nvSpPr>
          <p:cNvPr id="3"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5" name="Slide Number Placeholder 6"/>
          <p:cNvSpPr>
            <a:spLocks noGrp="1"/>
          </p:cNvSpPr>
          <p:nvPr>
            <p:ph type="sldNum" sz="quarter" idx="4"/>
          </p:nvPr>
        </p:nvSpPr>
        <p:spPr bwMode="auto">
          <a:xfrm>
            <a:off x="8990013" y="6386513"/>
            <a:ext cx="712787"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latin typeface="Arial" charset="0"/>
                <a:cs typeface="Arial" charset="0"/>
              </a:defRPr>
            </a:lvl1pPr>
          </a:lstStyle>
          <a:p>
            <a:pPr>
              <a:defRPr/>
            </a:pPr>
            <a:fld id="{D27D4147-AB5B-4ED8-9560-64B30848EAA3}" type="slidenum">
              <a:rPr lang="en-US"/>
              <a:pPr>
                <a:defRPr/>
              </a:pPr>
              <a:t>‹#›</a:t>
            </a:fld>
            <a:endParaRPr lang="en-US"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fld id="{18C98099-7174-475D-BA5F-575966DBD0AD}"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7" name="Slide Number Placeholder 6"/>
          <p:cNvSpPr>
            <a:spLocks noGrp="1"/>
          </p:cNvSpPr>
          <p:nvPr>
            <p:ph type="sldNum" sz="quarter" idx="12"/>
          </p:nvPr>
        </p:nvSpPr>
        <p:spPr>
          <a:xfrm>
            <a:off x="8990013" y="6386513"/>
            <a:ext cx="712787" cy="279400"/>
          </a:xfrm>
          <a:prstGeom prst="rect">
            <a:avLst/>
          </a:prstGeom>
          <a:ln/>
        </p:spPr>
        <p:txBody>
          <a:bodyPr/>
          <a:lstStyle>
            <a:lvl1pPr>
              <a:defRPr/>
            </a:lvl1pPr>
          </a:lstStyle>
          <a:p>
            <a:pPr>
              <a:defRPr/>
            </a:pPr>
            <a:fld id="{6E6B8E40-6F65-4141-A693-74CE29EF84FC}" type="slidenum">
              <a:rPr lang="en-US"/>
              <a:pPr>
                <a:defRPr/>
              </a:pPr>
              <a:t>‹#›</a:t>
            </a:fld>
            <a:endParaRPr 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fld id="{2C26E02D-9DC9-43F0-9E1C-F250DC715B73}"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7" name="Slide Number Placeholder 6"/>
          <p:cNvSpPr>
            <a:spLocks noGrp="1"/>
          </p:cNvSpPr>
          <p:nvPr>
            <p:ph type="sldNum" sz="quarter" idx="12"/>
          </p:nvPr>
        </p:nvSpPr>
        <p:spPr>
          <a:xfrm>
            <a:off x="8990013" y="6386513"/>
            <a:ext cx="712787" cy="279400"/>
          </a:xfrm>
          <a:prstGeom prst="rect">
            <a:avLst/>
          </a:prstGeom>
          <a:ln/>
        </p:spPr>
        <p:txBody>
          <a:bodyPr/>
          <a:lstStyle>
            <a:lvl1pPr>
              <a:defRPr/>
            </a:lvl1pPr>
          </a:lstStyle>
          <a:p>
            <a:pPr>
              <a:defRPr/>
            </a:pPr>
            <a:fld id="{628E7D28-580C-4EA9-89FB-F08B1D06A02E}" type="slidenum">
              <a:rPr lang="en-US"/>
              <a:pPr>
                <a:defRPr/>
              </a:pPr>
              <a:t>‹#›</a:t>
            </a:fld>
            <a:endParaRPr 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0DC67EDF-B5D5-441D-B5AA-6A0299AEEE44}"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xfrm>
            <a:off x="8990013" y="6386513"/>
            <a:ext cx="712787" cy="279400"/>
          </a:xfrm>
          <a:prstGeom prst="rect">
            <a:avLst/>
          </a:prstGeom>
          <a:ln/>
        </p:spPr>
        <p:txBody>
          <a:bodyPr/>
          <a:lstStyle>
            <a:lvl1pPr>
              <a:defRPr/>
            </a:lvl1pPr>
          </a:lstStyle>
          <a:p>
            <a:pPr>
              <a:defRPr/>
            </a:pPr>
            <a:fld id="{82BBEE2F-0092-4810-A8BA-C6C4A2C395D4}" type="slidenum">
              <a:rPr lang="en-US"/>
              <a:pPr>
                <a:defRPr/>
              </a:pPr>
              <a:t>‹#›</a:t>
            </a:fld>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575" y="115888"/>
            <a:ext cx="2312988" cy="5992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115888"/>
            <a:ext cx="6791325" cy="5992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08FEB23F-9FDA-4897-A6C4-E5A19796ACB4}"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xfrm>
            <a:off x="8990013" y="6386513"/>
            <a:ext cx="712787" cy="279400"/>
          </a:xfrm>
          <a:prstGeom prst="rect">
            <a:avLst/>
          </a:prstGeom>
          <a:ln/>
        </p:spPr>
        <p:txBody>
          <a:bodyPr/>
          <a:lstStyle>
            <a:lvl1pPr>
              <a:defRPr/>
            </a:lvl1pPr>
          </a:lstStyle>
          <a:p>
            <a:pPr>
              <a:defRPr/>
            </a:pPr>
            <a:fld id="{E73204EC-91D4-45A1-B245-A54FE00808A2}" type="slidenum">
              <a:rPr lang="en-US"/>
              <a:pPr>
                <a:defRPr/>
              </a:pPr>
              <a:t>‹#›</a:t>
            </a:fld>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23850" y="115888"/>
            <a:ext cx="9256713"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23850" y="1308100"/>
            <a:ext cx="9256713" cy="4800600"/>
          </a:xfrm>
        </p:spPr>
        <p:txBody>
          <a:bodyPr/>
          <a:lstStyle/>
          <a:p>
            <a:pPr lvl="0"/>
            <a:endParaRPr lang="en-US" noProof="0"/>
          </a:p>
        </p:txBody>
      </p:sp>
      <p:sp>
        <p:nvSpPr>
          <p:cNvPr id="4" name="Date Placeholder 4"/>
          <p:cNvSpPr>
            <a:spLocks noGrp="1"/>
          </p:cNvSpPr>
          <p:nvPr>
            <p:ph type="dt" sz="half" idx="10"/>
          </p:nvPr>
        </p:nvSpPr>
        <p:spPr>
          <a:ln/>
        </p:spPr>
        <p:txBody>
          <a:bodyPr/>
          <a:lstStyle>
            <a:lvl1pPr>
              <a:defRPr/>
            </a:lvl1pPr>
          </a:lstStyle>
          <a:p>
            <a:pPr>
              <a:defRPr/>
            </a:pPr>
            <a:fld id="{1F77BDCB-8F75-473A-9802-1FA43E8A6DD5}"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xfrm>
            <a:off x="8990013" y="6386513"/>
            <a:ext cx="712787" cy="279400"/>
          </a:xfrm>
          <a:prstGeom prst="rect">
            <a:avLst/>
          </a:prstGeom>
          <a:ln/>
        </p:spPr>
        <p:txBody>
          <a:bodyPr/>
          <a:lstStyle>
            <a:lvl1pPr>
              <a:defRPr/>
            </a:lvl1pPr>
          </a:lstStyle>
          <a:p>
            <a:pPr>
              <a:defRPr/>
            </a:pPr>
            <a:fld id="{96A91D9C-0F27-4917-ABC9-69CF750683C0}" type="slidenum">
              <a:rPr lang="en-US"/>
              <a:pPr>
                <a:defRPr/>
              </a:pPr>
              <a:t>‹#›</a:t>
            </a:fld>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cstate="print"/>
          <a:srcRect/>
          <a:stretch>
            <a:fillRect/>
          </a:stretch>
        </p:blipFill>
        <p:spPr bwMode="auto">
          <a:xfrm>
            <a:off x="0" y="0"/>
            <a:ext cx="9906000" cy="6934200"/>
          </a:xfrm>
          <a:prstGeom prst="rect">
            <a:avLst/>
          </a:prstGeom>
          <a:noFill/>
          <a:ln w="6350" algn="ctr">
            <a:noFill/>
            <a:miter lim="800000"/>
            <a:headEnd/>
            <a:tailEnd/>
          </a:ln>
        </p:spPr>
      </p:pic>
      <p:pic>
        <p:nvPicPr>
          <p:cNvPr id="5" name="Picture 18" descr="PowerPoint-Graphics-3_A4"/>
          <p:cNvPicPr>
            <a:picLocks noChangeAspect="1" noChangeArrowheads="1"/>
          </p:cNvPicPr>
          <p:nvPr/>
        </p:nvPicPr>
        <p:blipFill>
          <a:blip r:embed="rId3" cstate="print"/>
          <a:srcRect/>
          <a:stretch>
            <a:fillRect/>
          </a:stretch>
        </p:blipFill>
        <p:spPr bwMode="auto">
          <a:xfrm>
            <a:off x="0" y="0"/>
            <a:ext cx="5240338" cy="5400675"/>
          </a:xfrm>
          <a:prstGeom prst="rect">
            <a:avLst/>
          </a:prstGeom>
          <a:noFill/>
          <a:ln w="9525">
            <a:noFill/>
            <a:miter lim="800000"/>
            <a:headEnd/>
            <a:tailEnd/>
          </a:ln>
        </p:spPr>
      </p:pic>
      <p:pic>
        <p:nvPicPr>
          <p:cNvPr id="6" name="Picture 20" descr="KPMG_white logo_cover 1_2_3"/>
          <p:cNvPicPr>
            <a:picLocks noChangeAspect="1" noChangeArrowheads="1"/>
          </p:cNvPicPr>
          <p:nvPr/>
        </p:nvPicPr>
        <p:blipFill>
          <a:blip r:embed="rId4" cstate="print"/>
          <a:srcRect/>
          <a:stretch>
            <a:fillRect/>
          </a:stretch>
        </p:blipFill>
        <p:spPr bwMode="auto">
          <a:xfrm>
            <a:off x="323850" y="434975"/>
            <a:ext cx="2159000" cy="739775"/>
          </a:xfrm>
          <a:prstGeom prst="rect">
            <a:avLst/>
          </a:prstGeom>
          <a:noFill/>
          <a:ln w="9525">
            <a:noFill/>
            <a:miter lim="800000"/>
            <a:headEnd/>
            <a:tailEnd/>
          </a:ln>
        </p:spPr>
      </p:pic>
      <p:sp>
        <p:nvSpPr>
          <p:cNvPr id="279558" name="Rectangle 2"/>
          <p:cNvSpPr>
            <a:spLocks noGrp="1" noChangeArrowheads="1"/>
          </p:cNvSpPr>
          <p:nvPr>
            <p:ph type="ctrTitle"/>
          </p:nvPr>
        </p:nvSpPr>
        <p:spPr>
          <a:xfrm>
            <a:off x="323850" y="1412875"/>
            <a:ext cx="3836988" cy="2159000"/>
          </a:xfrm>
        </p:spPr>
        <p:txBody>
          <a:bodyPr anchor="t"/>
          <a:lstStyle>
            <a:lvl1pPr>
              <a:defRPr sz="3000"/>
            </a:lvl1pPr>
          </a:lstStyle>
          <a:p>
            <a:r>
              <a:rPr lang="en-US" smtClean="0"/>
              <a:t>Click to edit Master title style</a:t>
            </a:r>
            <a:endParaRPr lang="en-US"/>
          </a:p>
        </p:txBody>
      </p:sp>
      <p:sp>
        <p:nvSpPr>
          <p:cNvPr id="279559" name="Rectangle 3"/>
          <p:cNvSpPr>
            <a:spLocks noGrp="1" noChangeArrowheads="1"/>
          </p:cNvSpPr>
          <p:nvPr>
            <p:ph type="subTitle" idx="1"/>
          </p:nvPr>
        </p:nvSpPr>
        <p:spPr bwMode="gray">
          <a:xfrm>
            <a:off x="323850" y="3781425"/>
            <a:ext cx="3419475" cy="1079500"/>
          </a:xfrm>
        </p:spPr>
        <p:txBody>
          <a:bodyPr/>
          <a:lstStyle>
            <a:lvl1pPr>
              <a:defRPr sz="1200" b="0">
                <a:solidFill>
                  <a:schemeClr val="bg1"/>
                </a:solidFill>
              </a:defRPr>
            </a:lvl1pPr>
          </a:lstStyle>
          <a:p>
            <a:r>
              <a:rPr lang="en-US" smtClean="0"/>
              <a:t>Click to edit Master subtitle style</a:t>
            </a:r>
            <a:endParaRPr lang="en-US"/>
          </a:p>
        </p:txBody>
      </p:sp>
    </p:spTree>
  </p:cSld>
  <p:clrMapOvr>
    <a:masterClrMapping/>
  </p:clrMapOvr>
  <p:hf hdr="0"/>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5476EBE5-9363-49F2-A942-76F0E4022DD3}"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D6C3F44F-9250-4915-8657-31C4A13A8BE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4"/>
          <p:cNvSpPr>
            <a:spLocks noGrp="1"/>
          </p:cNvSpPr>
          <p:nvPr>
            <p:ph type="dt" sz="half" idx="10"/>
          </p:nvPr>
        </p:nvSpPr>
        <p:spPr>
          <a:ln/>
        </p:spPr>
        <p:txBody>
          <a:bodyPr/>
          <a:lstStyle>
            <a:lvl1pPr>
              <a:defRPr/>
            </a:lvl1pPr>
          </a:lstStyle>
          <a:p>
            <a:pPr>
              <a:defRPr/>
            </a:pPr>
            <a:fld id="{96F99E9C-0377-4160-88C2-A5B12A8CA01E}"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BBA24787-A69D-4BFB-B074-BD39D0995789}" type="slidenum">
              <a:rPr lang="en-US"/>
              <a:pPr>
                <a:defRPr/>
              </a:pPr>
              <a:t>‹#›</a:t>
            </a:fld>
            <a:endParaRPr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308100"/>
            <a:ext cx="4551363"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7613" y="1308100"/>
            <a:ext cx="45529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ln/>
        </p:spPr>
        <p:txBody>
          <a:bodyPr/>
          <a:lstStyle>
            <a:lvl1pPr>
              <a:defRPr/>
            </a:lvl1pPr>
          </a:lstStyle>
          <a:p>
            <a:pPr>
              <a:defRPr/>
            </a:pPr>
            <a:fld id="{D3DA78A4-1A47-4097-8150-5CDCA07C7D6D}"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7" name="Slide Number Placeholder 6"/>
          <p:cNvSpPr>
            <a:spLocks noGrp="1"/>
          </p:cNvSpPr>
          <p:nvPr>
            <p:ph type="sldNum" sz="quarter" idx="12"/>
          </p:nvPr>
        </p:nvSpPr>
        <p:spPr>
          <a:ln/>
        </p:spPr>
        <p:txBody>
          <a:bodyPr/>
          <a:lstStyle>
            <a:lvl1pPr>
              <a:defRPr/>
            </a:lvl1pPr>
          </a:lstStyle>
          <a:p>
            <a:pPr>
              <a:defRPr/>
            </a:pPr>
            <a:fld id="{2F4BF85D-E285-4D5E-BC35-AD3CBA94B065}" type="slidenum">
              <a:rPr lang="en-US"/>
              <a:pPr>
                <a:defRPr/>
              </a:pPr>
              <a:t>‹#›</a:t>
            </a:fld>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a:ln/>
        </p:spPr>
        <p:txBody>
          <a:bodyPr/>
          <a:lstStyle>
            <a:lvl1pPr>
              <a:defRPr/>
            </a:lvl1pPr>
          </a:lstStyle>
          <a:p>
            <a:pPr>
              <a:defRPr/>
            </a:pPr>
            <a:fld id="{FE1AFD24-4276-4CC0-80A6-3CF2434196C1}" type="datetime1">
              <a:rPr lang="en-US"/>
              <a:pPr>
                <a:defRPr/>
              </a:pPr>
              <a:t>2/20/2014</a:t>
            </a:fld>
            <a:endParaRPr lang="en-US"/>
          </a:p>
        </p:txBody>
      </p:sp>
      <p:sp>
        <p:nvSpPr>
          <p:cNvPr id="8"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9" name="Slide Number Placeholder 6"/>
          <p:cNvSpPr>
            <a:spLocks noGrp="1"/>
          </p:cNvSpPr>
          <p:nvPr>
            <p:ph type="sldNum" sz="quarter" idx="12"/>
          </p:nvPr>
        </p:nvSpPr>
        <p:spPr>
          <a:ln/>
        </p:spPr>
        <p:txBody>
          <a:bodyPr/>
          <a:lstStyle>
            <a:lvl1pPr>
              <a:defRPr/>
            </a:lvl1pPr>
          </a:lstStyle>
          <a:p>
            <a:pPr>
              <a:defRPr/>
            </a:pPr>
            <a:fld id="{C1BAB411-07C5-4DC7-BC20-73331B5B4746}" type="slidenum">
              <a:rPr lang="en-US"/>
              <a:pPr>
                <a:defRPr/>
              </a:pPr>
              <a:t>‹#›</a:t>
            </a:fld>
            <a:endParaRPr 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4"/>
          <p:cNvSpPr>
            <a:spLocks noGrp="1"/>
          </p:cNvSpPr>
          <p:nvPr>
            <p:ph type="dt" sz="half" idx="10"/>
          </p:nvPr>
        </p:nvSpPr>
        <p:spPr>
          <a:ln/>
        </p:spPr>
        <p:txBody>
          <a:bodyPr/>
          <a:lstStyle>
            <a:lvl1pPr>
              <a:defRPr/>
            </a:lvl1pPr>
          </a:lstStyle>
          <a:p>
            <a:pPr>
              <a:defRPr/>
            </a:pPr>
            <a:fld id="{7F1E2307-B37D-4FFE-AFE1-F7A5471D8E46}" type="datetime1">
              <a:rPr lang="en-US"/>
              <a:pPr>
                <a:defRPr/>
              </a:pPr>
              <a:t>2/20/2014</a:t>
            </a:fld>
            <a:endParaRPr lang="en-US"/>
          </a:p>
        </p:txBody>
      </p:sp>
      <p:sp>
        <p:nvSpPr>
          <p:cNvPr id="4"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5" name="Slide Number Placeholder 6"/>
          <p:cNvSpPr>
            <a:spLocks noGrp="1"/>
          </p:cNvSpPr>
          <p:nvPr>
            <p:ph type="sldNum" sz="quarter" idx="12"/>
          </p:nvPr>
        </p:nvSpPr>
        <p:spPr>
          <a:ln/>
        </p:spPr>
        <p:txBody>
          <a:bodyPr/>
          <a:lstStyle>
            <a:lvl1pPr>
              <a:defRPr/>
            </a:lvl1pPr>
          </a:lstStyle>
          <a:p>
            <a:pPr>
              <a:defRPr/>
            </a:pPr>
            <a:fld id="{2BC514B1-B38F-4ED7-A843-4CF0DB1B192D}" type="slidenum">
              <a:rPr lang="en-US"/>
              <a:pPr>
                <a:defRPr/>
              </a:pPr>
              <a:t>‹#›</a:t>
            </a:fld>
            <a:endParaRPr 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ln/>
        </p:spPr>
        <p:txBody>
          <a:bodyPr/>
          <a:lstStyle>
            <a:lvl1pPr>
              <a:defRPr/>
            </a:lvl1pPr>
          </a:lstStyle>
          <a:p>
            <a:pPr>
              <a:defRPr/>
            </a:pPr>
            <a:fld id="{75795875-D269-4F98-AF7B-80A1FC57F3E0}" type="datetime1">
              <a:rPr lang="en-US"/>
              <a:pPr>
                <a:defRPr/>
              </a:pPr>
              <a:t>2/20/2014</a:t>
            </a:fld>
            <a:endParaRPr lang="en-US"/>
          </a:p>
        </p:txBody>
      </p:sp>
      <p:sp>
        <p:nvSpPr>
          <p:cNvPr id="3"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4" name="Slide Number Placeholder 6"/>
          <p:cNvSpPr>
            <a:spLocks noGrp="1"/>
          </p:cNvSpPr>
          <p:nvPr>
            <p:ph type="sldNum" sz="quarter" idx="12"/>
          </p:nvPr>
        </p:nvSpPr>
        <p:spPr>
          <a:ln/>
        </p:spPr>
        <p:txBody>
          <a:bodyPr/>
          <a:lstStyle>
            <a:lvl1pPr>
              <a:defRPr/>
            </a:lvl1pPr>
          </a:lstStyle>
          <a:p>
            <a:pPr>
              <a:defRPr/>
            </a:pPr>
            <a:fld id="{A88DAEAD-37B8-448B-8981-BA9D5E187DC7}" type="slidenum">
              <a:rPr lang="en-US"/>
              <a:pPr>
                <a:defRPr/>
              </a:pPr>
              <a:t>‹#›</a:t>
            </a:fld>
            <a:endParaRPr 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fld id="{18C98099-7174-475D-BA5F-575966DBD0AD}"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7" name="Slide Number Placeholder 6"/>
          <p:cNvSpPr>
            <a:spLocks noGrp="1"/>
          </p:cNvSpPr>
          <p:nvPr>
            <p:ph type="sldNum" sz="quarter" idx="12"/>
          </p:nvPr>
        </p:nvSpPr>
        <p:spPr>
          <a:ln/>
        </p:spPr>
        <p:txBody>
          <a:bodyPr/>
          <a:lstStyle>
            <a:lvl1pPr>
              <a:defRPr/>
            </a:lvl1pPr>
          </a:lstStyle>
          <a:p>
            <a:pPr>
              <a:defRPr/>
            </a:pPr>
            <a:fld id="{6E6B8E40-6F65-4141-A693-74CE29EF84FC}" type="slidenum">
              <a:rPr lang="en-US"/>
              <a:pPr>
                <a:defRPr/>
              </a:pPr>
              <a:t>‹#›</a:t>
            </a:fld>
            <a:endParaRPr 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fld id="{2C26E02D-9DC9-43F0-9E1C-F250DC715B73}"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7" name="Slide Number Placeholder 6"/>
          <p:cNvSpPr>
            <a:spLocks noGrp="1"/>
          </p:cNvSpPr>
          <p:nvPr>
            <p:ph type="sldNum" sz="quarter" idx="12"/>
          </p:nvPr>
        </p:nvSpPr>
        <p:spPr>
          <a:ln/>
        </p:spPr>
        <p:txBody>
          <a:bodyPr/>
          <a:lstStyle>
            <a:lvl1pPr>
              <a:defRPr/>
            </a:lvl1pPr>
          </a:lstStyle>
          <a:p>
            <a:pPr>
              <a:defRPr/>
            </a:pPr>
            <a:fld id="{628E7D28-580C-4EA9-89FB-F08B1D06A02E}" type="slidenum">
              <a:rPr lang="en-US"/>
              <a:pPr>
                <a:defRPr/>
              </a:pPr>
              <a:t>‹#›</a:t>
            </a:fld>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0DC67EDF-B5D5-441D-B5AA-6A0299AEEE44}"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82BBEE2F-0092-4810-A8BA-C6C4A2C395D4}" type="slidenum">
              <a:rPr lang="en-US"/>
              <a:pPr>
                <a:defRPr/>
              </a:pPr>
              <a:t>‹#›</a:t>
            </a:fld>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575" y="115888"/>
            <a:ext cx="2312988" cy="5992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115888"/>
            <a:ext cx="6791325" cy="5992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08FEB23F-9FDA-4897-A6C4-E5A19796ACB4}"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E73204EC-91D4-45A1-B245-A54FE00808A2}" type="slidenum">
              <a:rPr lang="en-US"/>
              <a:pPr>
                <a:defRPr/>
              </a:pPr>
              <a:t>‹#›</a:t>
            </a:fld>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No Key Issues Box Full Page">
    <p:spTree>
      <p:nvGrpSpPr>
        <p:cNvPr id="1" name=""/>
        <p:cNvGrpSpPr/>
        <p:nvPr/>
      </p:nvGrpSpPr>
      <p:grpSpPr>
        <a:xfrm>
          <a:off x="0" y="0"/>
          <a:ext cx="0" cy="0"/>
          <a:chOff x="0" y="0"/>
          <a:chExt cx="0" cy="0"/>
        </a:xfrm>
      </p:grpSpPr>
      <p:sp>
        <p:nvSpPr>
          <p:cNvPr id="5" name="Line 31"/>
          <p:cNvSpPr>
            <a:spLocks noChangeShapeType="1"/>
          </p:cNvSpPr>
          <p:nvPr userDrawn="1"/>
        </p:nvSpPr>
        <p:spPr bwMode="gray">
          <a:xfrm>
            <a:off x="0" y="906463"/>
            <a:ext cx="9897402" cy="0"/>
          </a:xfrm>
          <a:prstGeom prst="line">
            <a:avLst/>
          </a:prstGeom>
          <a:noFill/>
          <a:ln w="6350">
            <a:solidFill>
              <a:srgbClr val="97989A"/>
            </a:solidFill>
            <a:miter lim="800000"/>
            <a:headEnd/>
            <a:tailEnd/>
          </a:ln>
        </p:spPr>
        <p:txBody>
          <a:bodyPr/>
          <a:lstStyle/>
          <a:p>
            <a:pPr fontAlgn="auto">
              <a:spcBef>
                <a:spcPts val="0"/>
              </a:spcBef>
              <a:spcAft>
                <a:spcPts val="0"/>
              </a:spcAft>
              <a:defRPr/>
            </a:pPr>
            <a:endParaRPr lang="en-GB" dirty="0">
              <a:latin typeface="+mn-lt"/>
              <a:cs typeface="+mn-cs"/>
            </a:endParaRPr>
          </a:p>
        </p:txBody>
      </p:sp>
      <p:sp>
        <p:nvSpPr>
          <p:cNvPr id="6" name="Title 5"/>
          <p:cNvSpPr>
            <a:spLocks noGrp="1"/>
          </p:cNvSpPr>
          <p:nvPr>
            <p:ph type="title"/>
          </p:nvPr>
        </p:nvSpPr>
        <p:spPr bwMode="gray"/>
        <p:txBody>
          <a:bodyPr/>
          <a:lstStyle/>
          <a:p>
            <a:pPr lvl="0"/>
            <a:r>
              <a:rPr lang="ja-JP" altLang="en-US" smtClean="0"/>
              <a:t>マスタ タイトルの書式設定</a:t>
            </a:r>
            <a:endParaRPr lang="en-GB" dirty="0"/>
          </a:p>
        </p:txBody>
      </p:sp>
      <p:sp>
        <p:nvSpPr>
          <p:cNvPr id="28" name="Text Placeholder 27"/>
          <p:cNvSpPr>
            <a:spLocks noGrp="1"/>
          </p:cNvSpPr>
          <p:nvPr>
            <p:ph type="body" sz="quarter" idx="14"/>
          </p:nvPr>
        </p:nvSpPr>
        <p:spPr bwMode="gray">
          <a:xfrm>
            <a:off x="272480" y="1196975"/>
            <a:ext cx="9360470" cy="4895850"/>
          </a:xfrm>
        </p:spPr>
        <p:txBody>
          <a:bodyPr/>
          <a:lstStyle>
            <a:lvl1pPr>
              <a:defRPr>
                <a:latin typeface="+mn-lt"/>
                <a:ea typeface="ＭＳ Ｐゴシック" pitchFamily="50" charset="-128"/>
              </a:defRPr>
            </a:lvl1pPr>
            <a:lvl2pPr>
              <a:defRPr>
                <a:latin typeface="+mn-lt"/>
                <a:ea typeface="ＭＳ Ｐゴシック" pitchFamily="50" charset="-128"/>
              </a:defRPr>
            </a:lvl2pPr>
            <a:lvl3pPr>
              <a:defRPr>
                <a:latin typeface="+mn-lt"/>
                <a:ea typeface="ＭＳ Ｐゴシック" pitchFamily="50" charset="-128"/>
              </a:defRPr>
            </a:lvl3pPr>
            <a:lvl4pPr>
              <a:defRPr>
                <a:latin typeface="+mn-lt"/>
                <a:ea typeface="ＭＳ Ｐゴシック" pitchFamily="50" charset="-128"/>
              </a:defRPr>
            </a:lvl4pPr>
            <a:lvl5pPr>
              <a:defRPr>
                <a:latin typeface="+mn-lt"/>
                <a:ea typeface="ＭＳ Ｐゴシック" pitchFamily="50" charset="-128"/>
              </a:defRPr>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ltLang="ja-JP"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4"/>
          <p:cNvSpPr>
            <a:spLocks noGrp="1"/>
          </p:cNvSpPr>
          <p:nvPr>
            <p:ph type="dt" sz="half" idx="10"/>
          </p:nvPr>
        </p:nvSpPr>
        <p:spPr>
          <a:ln/>
        </p:spPr>
        <p:txBody>
          <a:bodyPr/>
          <a:lstStyle>
            <a:lvl1pPr>
              <a:defRPr/>
            </a:lvl1pPr>
          </a:lstStyle>
          <a:p>
            <a:pPr>
              <a:defRPr/>
            </a:pPr>
            <a:fld id="{5476EBE5-9363-49F2-A942-76F0E4022DD3}"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D6C3F44F-9250-4915-8657-31C4A13A8BE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26450" y="2568575"/>
            <a:ext cx="1181100" cy="3854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81563" y="2568575"/>
            <a:ext cx="3392487" cy="3854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3814763"/>
            <a:ext cx="245745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33700" y="3814763"/>
            <a:ext cx="245745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4"/>
          <p:cNvSpPr>
            <a:spLocks noGrp="1"/>
          </p:cNvSpPr>
          <p:nvPr>
            <p:ph type="dt" sz="half" idx="10"/>
          </p:nvPr>
        </p:nvSpPr>
        <p:spPr>
          <a:ln/>
        </p:spPr>
        <p:txBody>
          <a:bodyPr/>
          <a:lstStyle>
            <a:lvl1pPr>
              <a:defRPr/>
            </a:lvl1pPr>
          </a:lstStyle>
          <a:p>
            <a:pPr>
              <a:defRPr/>
            </a:pPr>
            <a:fld id="{96F99E9C-0377-4160-88C2-A5B12A8CA01E}" type="datetime1">
              <a:rPr lang="en-US"/>
              <a:pPr>
                <a:defRPr/>
              </a:pPr>
              <a:t>2/20/2014</a:t>
            </a:fld>
            <a:endParaRPr lang="en-US"/>
          </a:p>
        </p:txBody>
      </p:sp>
      <p:sp>
        <p:nvSpPr>
          <p:cNvPr id="5"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6" name="Slide Number Placeholder 6"/>
          <p:cNvSpPr>
            <a:spLocks noGrp="1"/>
          </p:cNvSpPr>
          <p:nvPr>
            <p:ph type="sldNum" sz="quarter" idx="12"/>
          </p:nvPr>
        </p:nvSpPr>
        <p:spPr>
          <a:ln/>
        </p:spPr>
        <p:txBody>
          <a:bodyPr/>
          <a:lstStyle>
            <a:lvl1pPr>
              <a:defRPr/>
            </a:lvl1pPr>
          </a:lstStyle>
          <a:p>
            <a:pPr>
              <a:defRPr/>
            </a:pPr>
            <a:fld id="{BBA24787-A69D-4BFB-B074-BD39D0995789}"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70375" y="1438275"/>
            <a:ext cx="1314450" cy="4129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1438275"/>
            <a:ext cx="3794125" cy="4129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308100"/>
            <a:ext cx="4551363"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7613" y="1308100"/>
            <a:ext cx="45529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ln/>
        </p:spPr>
        <p:txBody>
          <a:bodyPr/>
          <a:lstStyle>
            <a:lvl1pPr>
              <a:defRPr/>
            </a:lvl1pPr>
          </a:lstStyle>
          <a:p>
            <a:pPr>
              <a:defRPr/>
            </a:pPr>
            <a:fld id="{D3DA78A4-1A47-4097-8150-5CDCA07C7D6D}"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7" name="Slide Number Placeholder 6"/>
          <p:cNvSpPr>
            <a:spLocks noGrp="1"/>
          </p:cNvSpPr>
          <p:nvPr>
            <p:ph type="sldNum" sz="quarter" idx="12"/>
          </p:nvPr>
        </p:nvSpPr>
        <p:spPr>
          <a:ln/>
        </p:spPr>
        <p:txBody>
          <a:bodyPr/>
          <a:lstStyle>
            <a:lvl1pPr>
              <a:defRPr/>
            </a:lvl1pPr>
          </a:lstStyle>
          <a:p>
            <a:pPr>
              <a:defRPr/>
            </a:pPr>
            <a:fld id="{2F4BF85D-E285-4D5E-BC35-AD3CBA94B065}"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0"/>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1600200"/>
            <a:ext cx="2271712" cy="4926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1600200"/>
            <a:ext cx="6662738" cy="492601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2698750"/>
            <a:ext cx="1677988" cy="900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54238" y="2698750"/>
            <a:ext cx="1677987" cy="900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a:ln/>
        </p:spPr>
        <p:txBody>
          <a:bodyPr/>
          <a:lstStyle>
            <a:lvl1pPr>
              <a:defRPr/>
            </a:lvl1pPr>
          </a:lstStyle>
          <a:p>
            <a:pPr>
              <a:defRPr/>
            </a:pPr>
            <a:fld id="{FE1AFD24-4276-4CC0-80A6-3CF2434196C1}" type="datetime1">
              <a:rPr lang="en-US"/>
              <a:pPr>
                <a:defRPr/>
              </a:pPr>
              <a:t>2/20/2014</a:t>
            </a:fld>
            <a:endParaRPr lang="en-US"/>
          </a:p>
        </p:txBody>
      </p:sp>
      <p:sp>
        <p:nvSpPr>
          <p:cNvPr id="8"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9" name="Slide Number Placeholder 6"/>
          <p:cNvSpPr>
            <a:spLocks noGrp="1"/>
          </p:cNvSpPr>
          <p:nvPr>
            <p:ph type="sldNum" sz="quarter" idx="12"/>
          </p:nvPr>
        </p:nvSpPr>
        <p:spPr>
          <a:ln/>
        </p:spPr>
        <p:txBody>
          <a:bodyPr/>
          <a:lstStyle>
            <a:lvl1pPr>
              <a:defRPr/>
            </a:lvl1pPr>
          </a:lstStyle>
          <a:p>
            <a:pPr>
              <a:defRPr/>
            </a:pPr>
            <a:fld id="{C1BAB411-07C5-4DC7-BC20-73331B5B4746}"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67100" y="1438275"/>
            <a:ext cx="1046163" cy="2160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1438275"/>
            <a:ext cx="2990850" cy="216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2698750"/>
            <a:ext cx="1677988" cy="900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54238" y="2698750"/>
            <a:ext cx="1677987" cy="900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4"/>
          <p:cNvSpPr>
            <a:spLocks noGrp="1"/>
          </p:cNvSpPr>
          <p:nvPr>
            <p:ph type="dt" sz="half" idx="10"/>
          </p:nvPr>
        </p:nvSpPr>
        <p:spPr>
          <a:ln/>
        </p:spPr>
        <p:txBody>
          <a:bodyPr/>
          <a:lstStyle>
            <a:lvl1pPr>
              <a:defRPr/>
            </a:lvl1pPr>
          </a:lstStyle>
          <a:p>
            <a:pPr>
              <a:defRPr/>
            </a:pPr>
            <a:fld id="{7F1E2307-B37D-4FFE-AFE1-F7A5471D8E46}" type="datetime1">
              <a:rPr lang="en-US"/>
              <a:pPr>
                <a:defRPr/>
              </a:pPr>
              <a:t>2/20/2014</a:t>
            </a:fld>
            <a:endParaRPr lang="en-US"/>
          </a:p>
        </p:txBody>
      </p:sp>
      <p:sp>
        <p:nvSpPr>
          <p:cNvPr id="4"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5" name="Slide Number Placeholder 6"/>
          <p:cNvSpPr>
            <a:spLocks noGrp="1"/>
          </p:cNvSpPr>
          <p:nvPr>
            <p:ph type="sldNum" sz="quarter" idx="12"/>
          </p:nvPr>
        </p:nvSpPr>
        <p:spPr>
          <a:ln/>
        </p:spPr>
        <p:txBody>
          <a:bodyPr/>
          <a:lstStyle>
            <a:lvl1pPr>
              <a:defRPr/>
            </a:lvl1pPr>
          </a:lstStyle>
          <a:p>
            <a:pPr>
              <a:defRPr/>
            </a:pPr>
            <a:fld id="{2BC514B1-B38F-4ED7-A843-4CF0DB1B192D}"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67100" y="1438275"/>
            <a:ext cx="1046163" cy="2160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1438275"/>
            <a:ext cx="2990850" cy="216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ln/>
        </p:spPr>
        <p:txBody>
          <a:bodyPr/>
          <a:lstStyle>
            <a:lvl1pPr>
              <a:defRPr/>
            </a:lvl1pPr>
          </a:lstStyle>
          <a:p>
            <a:pPr>
              <a:defRPr/>
            </a:pPr>
            <a:fld id="{75795875-D269-4F98-AF7B-80A1FC57F3E0}" type="datetime1">
              <a:rPr lang="en-US"/>
              <a:pPr>
                <a:defRPr/>
              </a:pPr>
              <a:t>2/20/2014</a:t>
            </a:fld>
            <a:endParaRPr lang="en-US"/>
          </a:p>
        </p:txBody>
      </p:sp>
      <p:sp>
        <p:nvSpPr>
          <p:cNvPr id="3"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4" name="Slide Number Placeholder 6"/>
          <p:cNvSpPr>
            <a:spLocks noGrp="1"/>
          </p:cNvSpPr>
          <p:nvPr>
            <p:ph type="sldNum" sz="quarter" idx="12"/>
          </p:nvPr>
        </p:nvSpPr>
        <p:spPr>
          <a:ln/>
        </p:spPr>
        <p:txBody>
          <a:bodyPr/>
          <a:lstStyle>
            <a:lvl1pPr>
              <a:defRPr/>
            </a:lvl1pPr>
          </a:lstStyle>
          <a:p>
            <a:pPr>
              <a:defRPr/>
            </a:pPr>
            <a:fld id="{A88DAEAD-37B8-448B-8981-BA9D5E187DC7}"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4292600"/>
            <a:ext cx="3792538" cy="214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8788" y="4292600"/>
            <a:ext cx="3792537" cy="2144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274638"/>
            <a:ext cx="2271712" cy="61626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274638"/>
            <a:ext cx="6662738" cy="6162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fld id="{18C98099-7174-475D-BA5F-575966DBD0AD}"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7" name="Slide Number Placeholder 6"/>
          <p:cNvSpPr>
            <a:spLocks noGrp="1"/>
          </p:cNvSpPr>
          <p:nvPr>
            <p:ph type="sldNum" sz="quarter" idx="12"/>
          </p:nvPr>
        </p:nvSpPr>
        <p:spPr>
          <a:ln/>
        </p:spPr>
        <p:txBody>
          <a:bodyPr/>
          <a:lstStyle>
            <a:lvl1pPr>
              <a:defRPr/>
            </a:lvl1pPr>
          </a:lstStyle>
          <a:p>
            <a:pPr>
              <a:defRPr/>
            </a:pPr>
            <a:fld id="{6E6B8E40-6F65-4141-A693-74CE29EF84FC}"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495300" y="1600200"/>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1600200"/>
            <a:ext cx="2271712" cy="49260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23850" y="1600200"/>
            <a:ext cx="6662738" cy="492601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ln/>
        </p:spPr>
        <p:txBody>
          <a:bodyPr/>
          <a:lstStyle>
            <a:lvl1pPr>
              <a:defRPr/>
            </a:lvl1pPr>
          </a:lstStyle>
          <a:p>
            <a:pPr>
              <a:defRPr/>
            </a:pPr>
            <a:fld id="{2C26E02D-9DC9-43F0-9E1C-F250DC715B73}" type="datetime1">
              <a:rPr lang="en-US"/>
              <a:pPr>
                <a:defRPr/>
              </a:pPr>
              <a:t>2/20/2014</a:t>
            </a:fld>
            <a:endParaRPr lang="en-US"/>
          </a:p>
        </p:txBody>
      </p:sp>
      <p:sp>
        <p:nvSpPr>
          <p:cNvPr id="6" name="Footer Placeholder 5"/>
          <p:cNvSpPr>
            <a:spLocks noGrp="1"/>
          </p:cNvSpPr>
          <p:nvPr>
            <p:ph type="ftr" sz="quarter" idx="11"/>
          </p:nvPr>
        </p:nvSpPr>
        <p:spPr>
          <a:ln/>
        </p:spPr>
        <p:txBody>
          <a:bodyPr/>
          <a:lstStyle>
            <a:lvl1pPr>
              <a:defRPr/>
            </a:lvl1pPr>
          </a:lstStyle>
          <a:p>
            <a:pPr>
              <a:defRPr/>
            </a:pPr>
            <a:r>
              <a:rPr lang="en-US"/>
              <a:t>GO HEADER &amp; FOOTER TO EDIT THIS TEXT</a:t>
            </a:r>
          </a:p>
        </p:txBody>
      </p:sp>
      <p:sp>
        <p:nvSpPr>
          <p:cNvPr id="7" name="Slide Number Placeholder 6"/>
          <p:cNvSpPr>
            <a:spLocks noGrp="1"/>
          </p:cNvSpPr>
          <p:nvPr>
            <p:ph type="sldNum" sz="quarter" idx="12"/>
          </p:nvPr>
        </p:nvSpPr>
        <p:spPr>
          <a:ln/>
        </p:spPr>
        <p:txBody>
          <a:bodyPr/>
          <a:lstStyle>
            <a:lvl1pPr>
              <a:defRPr/>
            </a:lvl1pPr>
          </a:lstStyle>
          <a:p>
            <a:pPr>
              <a:defRPr/>
            </a:pPr>
            <a:fld id="{628E7D28-580C-4EA9-89FB-F08B1D06A02E}"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23850" y="3814763"/>
            <a:ext cx="245745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2933700" y="3814763"/>
            <a:ext cx="245745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70375" y="1438275"/>
            <a:ext cx="1314450" cy="41290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23850" y="1438275"/>
            <a:ext cx="3794125" cy="4129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0.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4.emf"/></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3.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4.emf"/><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3.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3.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4.emf"/><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0.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3.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theme" Target="../theme/theme16.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slideLayout" Target="../slideLayouts/slideLayout177.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theme" Target="../theme/theme17.xml"/><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slideLayout" Target="../slideLayouts/slideLayout189.xml"/><Relationship Id="rId2" Type="http://schemas.openxmlformats.org/officeDocument/2006/relationships/slideLayout" Target="../slideLayouts/slideLayout179.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0" Type="http://schemas.openxmlformats.org/officeDocument/2006/relationships/slideLayout" Target="../slideLayouts/slideLayout187.xml"/><Relationship Id="rId4" Type="http://schemas.openxmlformats.org/officeDocument/2006/relationships/slideLayout" Target="../slideLayouts/slideLayout181.xml"/><Relationship Id="rId9" Type="http://schemas.openxmlformats.org/officeDocument/2006/relationships/slideLayout" Target="../slideLayouts/slideLayout186.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6.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8.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7.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9.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0.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4.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2.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8.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7.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Banner-4_A4"/>
          <p:cNvPicPr>
            <a:picLocks noChangeAspect="1" noChangeArrowheads="1"/>
          </p:cNvPicPr>
          <p:nvPr/>
        </p:nvPicPr>
        <p:blipFill>
          <a:blip r:embed="rId13" cstate="print"/>
          <a:srcRect/>
          <a:stretch>
            <a:fillRect/>
          </a:stretch>
        </p:blipFill>
        <p:spPr bwMode="auto">
          <a:xfrm>
            <a:off x="0" y="0"/>
            <a:ext cx="9901238" cy="685800"/>
          </a:xfrm>
          <a:prstGeom prst="rect">
            <a:avLst/>
          </a:prstGeom>
          <a:noFill/>
          <a:ln w="9525">
            <a:noFill/>
            <a:miter lim="800000"/>
            <a:headEnd/>
            <a:tailEnd/>
          </a:ln>
        </p:spPr>
      </p:pic>
      <p:sp>
        <p:nvSpPr>
          <p:cNvPr id="8" name="Line 10"/>
          <p:cNvSpPr>
            <a:spLocks noChangeShapeType="1"/>
          </p:cNvSpPr>
          <p:nvPr/>
        </p:nvSpPr>
        <p:spPr bwMode="auto">
          <a:xfrm>
            <a:off x="325438" y="6373813"/>
            <a:ext cx="9285287" cy="0"/>
          </a:xfrm>
          <a:prstGeom prst="line">
            <a:avLst/>
          </a:prstGeom>
          <a:noFill/>
          <a:ln w="3175">
            <a:solidFill>
              <a:srgbClr val="000000"/>
            </a:solidFill>
            <a:round/>
            <a:headEnd/>
            <a:tailEnd/>
          </a:ln>
        </p:spPr>
        <p:txBody>
          <a:bodyPr/>
          <a:lstStyle/>
          <a:p>
            <a:pPr>
              <a:spcBef>
                <a:spcPct val="50000"/>
              </a:spcBef>
              <a:defRPr/>
            </a:pPr>
            <a:endParaRPr lang="en-US" sz="1200"/>
          </a:p>
        </p:txBody>
      </p:sp>
      <p:sp>
        <p:nvSpPr>
          <p:cNvPr id="10" name="Text Box 8"/>
          <p:cNvSpPr txBox="1">
            <a:spLocks noChangeArrowheads="1"/>
          </p:cNvSpPr>
          <p:nvPr/>
        </p:nvSpPr>
        <p:spPr bwMode="auto">
          <a:xfrm>
            <a:off x="323850" y="6400800"/>
            <a:ext cx="3328988" cy="246063"/>
          </a:xfrm>
          <a:prstGeom prst="rect">
            <a:avLst/>
          </a:prstGeom>
          <a:noFill/>
          <a:ln w="9525">
            <a:noFill/>
            <a:miter lim="800000"/>
            <a:headEnd/>
            <a:tailEnd/>
          </a:ln>
          <a:effectLst/>
        </p:spPr>
        <p:txBody>
          <a:bodyPr lIns="0" rIns="0">
            <a:spAutoFit/>
          </a:bodyPr>
          <a:lstStyle/>
          <a:p>
            <a:pPr>
              <a:spcBef>
                <a:spcPct val="40000"/>
              </a:spcBef>
              <a:defRPr/>
            </a:pPr>
            <a:r>
              <a:rPr lang="en-US" sz="500" dirty="0">
                <a:solidFill>
                  <a:srgbClr val="00338D"/>
                </a:solidFill>
              </a:rPr>
              <a:t>© </a:t>
            </a:r>
            <a:r>
              <a:rPr lang="en-US" sz="500" dirty="0" smtClean="0">
                <a:solidFill>
                  <a:srgbClr val="00338D"/>
                </a:solidFill>
              </a:rPr>
              <a:t>2012 </a:t>
            </a:r>
            <a:r>
              <a:rPr lang="en-US" sz="500" dirty="0">
                <a:solidFill>
                  <a:srgbClr val="00338D"/>
                </a:solidFill>
              </a:rPr>
              <a:t>KPMG, an Indian Partnership and a member firm of the KPMG network of independent member firms affiliated with KPMG International Cooperative (“KPMG International”), a Swiss entity. All rights reserved.</a:t>
            </a:r>
          </a:p>
        </p:txBody>
      </p:sp>
      <p:sp>
        <p:nvSpPr>
          <p:cNvPr id="1029" name="Rectangle 2"/>
          <p:cNvSpPr>
            <a:spLocks noGrp="1" noChangeArrowheads="1"/>
          </p:cNvSpPr>
          <p:nvPr>
            <p:ph type="title"/>
          </p:nvPr>
        </p:nvSpPr>
        <p:spPr bwMode="gray">
          <a:xfrm>
            <a:off x="323850" y="76200"/>
            <a:ext cx="9256713" cy="56991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23850" y="1308100"/>
            <a:ext cx="9256713" cy="4800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4"/>
          <p:cNvSpPr>
            <a:spLocks noGrp="1"/>
          </p:cNvSpPr>
          <p:nvPr>
            <p:ph type="dt" sz="half" idx="2"/>
          </p:nvPr>
        </p:nvSpPr>
        <p:spPr bwMode="auto">
          <a:xfrm>
            <a:off x="7570788" y="6350000"/>
            <a:ext cx="1793875"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latin typeface="Arial" charset="0"/>
                <a:cs typeface="Arial" charset="0"/>
              </a:defRPr>
            </a:lvl1pPr>
          </a:lstStyle>
          <a:p>
            <a:pPr>
              <a:defRPr/>
            </a:pPr>
            <a:fld id="{E1DBED0E-C88D-42B4-B515-F3BD0F125315}" type="datetime1">
              <a:rPr lang="en-US"/>
              <a:pPr>
                <a:defRPr/>
              </a:pPr>
              <a:t>2/20/2014</a:t>
            </a:fld>
            <a:endParaRPr lang="en-US"/>
          </a:p>
        </p:txBody>
      </p:sp>
      <p:sp>
        <p:nvSpPr>
          <p:cNvPr id="12" name="Footer Placeholder 5"/>
          <p:cNvSpPr>
            <a:spLocks noGrp="1"/>
          </p:cNvSpPr>
          <p:nvPr>
            <p:ph type="ftr" sz="quarter" idx="3"/>
          </p:nvPr>
        </p:nvSpPr>
        <p:spPr bwMode="auto">
          <a:xfrm>
            <a:off x="2328863" y="6386513"/>
            <a:ext cx="6134100"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latin typeface="Arial" charset="0"/>
                <a:cs typeface="Arial" charset="0"/>
              </a:defRPr>
            </a:lvl1pPr>
          </a:lstStyle>
          <a:p>
            <a:pPr>
              <a:defRPr/>
            </a:pPr>
            <a:r>
              <a:rPr lang="en-US"/>
              <a:t>GO HEADER &amp; FOOTER TO EDIT THIS TEXT</a:t>
            </a:r>
          </a:p>
        </p:txBody>
      </p:sp>
      <p:sp>
        <p:nvSpPr>
          <p:cNvPr id="13" name="Slide Number Placeholder 6"/>
          <p:cNvSpPr>
            <a:spLocks noGrp="1"/>
          </p:cNvSpPr>
          <p:nvPr>
            <p:ph type="sldNum" sz="quarter" idx="4"/>
          </p:nvPr>
        </p:nvSpPr>
        <p:spPr bwMode="auto">
          <a:xfrm>
            <a:off x="8990013" y="6386513"/>
            <a:ext cx="712787"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latin typeface="Arial" charset="0"/>
                <a:cs typeface="Arial" charset="0"/>
              </a:defRPr>
            </a:lvl1pPr>
          </a:lstStyle>
          <a:p>
            <a:pPr>
              <a:defRPr/>
            </a:pPr>
            <a:fld id="{D27D4147-AB5B-4ED8-9560-64B30848EAA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62"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Lst>
  <p:hf hdr="0"/>
  <p:txStyles>
    <p:titleStyle>
      <a:lvl1pPr algn="l" rtl="0" eaLnBrk="0" fontAlgn="base" hangingPunct="0">
        <a:spcBef>
          <a:spcPct val="40000"/>
        </a:spcBef>
        <a:spcAft>
          <a:spcPct val="0"/>
        </a:spcAft>
        <a:defRPr b="1">
          <a:solidFill>
            <a:schemeClr val="bg1"/>
          </a:solidFill>
          <a:latin typeface="+mj-lt"/>
          <a:ea typeface="+mj-ea"/>
          <a:cs typeface="+mj-cs"/>
        </a:defRPr>
      </a:lvl1pPr>
      <a:lvl2pPr algn="l" rtl="0" eaLnBrk="0" fontAlgn="base" hangingPunct="0">
        <a:spcBef>
          <a:spcPct val="40000"/>
        </a:spcBef>
        <a:spcAft>
          <a:spcPct val="0"/>
        </a:spcAft>
        <a:defRPr b="1">
          <a:solidFill>
            <a:schemeClr val="bg1"/>
          </a:solidFill>
          <a:latin typeface="Arial" charset="0"/>
          <a:cs typeface="Arial" charset="0"/>
        </a:defRPr>
      </a:lvl2pPr>
      <a:lvl3pPr algn="l" rtl="0" eaLnBrk="0" fontAlgn="base" hangingPunct="0">
        <a:spcBef>
          <a:spcPct val="40000"/>
        </a:spcBef>
        <a:spcAft>
          <a:spcPct val="0"/>
        </a:spcAft>
        <a:defRPr b="1">
          <a:solidFill>
            <a:schemeClr val="bg1"/>
          </a:solidFill>
          <a:latin typeface="Arial" charset="0"/>
          <a:cs typeface="Arial" charset="0"/>
        </a:defRPr>
      </a:lvl3pPr>
      <a:lvl4pPr algn="l" rtl="0" eaLnBrk="0" fontAlgn="base" hangingPunct="0">
        <a:spcBef>
          <a:spcPct val="40000"/>
        </a:spcBef>
        <a:spcAft>
          <a:spcPct val="0"/>
        </a:spcAft>
        <a:defRPr b="1">
          <a:solidFill>
            <a:schemeClr val="bg1"/>
          </a:solidFill>
          <a:latin typeface="Arial" charset="0"/>
          <a:cs typeface="Arial" charset="0"/>
        </a:defRPr>
      </a:lvl4pPr>
      <a:lvl5pPr algn="l" rtl="0" eaLnBrk="0" fontAlgn="base" hangingPunct="0">
        <a:spcBef>
          <a:spcPct val="40000"/>
        </a:spcBef>
        <a:spcAft>
          <a:spcPct val="0"/>
        </a:spcAft>
        <a:defRPr b="1">
          <a:solidFill>
            <a:schemeClr val="bg1"/>
          </a:solidFill>
          <a:latin typeface="Arial" charset="0"/>
          <a:cs typeface="Arial" charset="0"/>
        </a:defRPr>
      </a:lvl5pPr>
      <a:lvl6pPr marL="457200" algn="l" rtl="0" eaLnBrk="1" fontAlgn="base" hangingPunct="1">
        <a:spcBef>
          <a:spcPct val="40000"/>
        </a:spcBef>
        <a:spcAft>
          <a:spcPct val="0"/>
        </a:spcAft>
        <a:defRPr b="1">
          <a:solidFill>
            <a:schemeClr val="bg1"/>
          </a:solidFill>
          <a:latin typeface="Arial" charset="0"/>
          <a:cs typeface="Arial" charset="0"/>
        </a:defRPr>
      </a:lvl6pPr>
      <a:lvl7pPr marL="914400" algn="l" rtl="0" eaLnBrk="1" fontAlgn="base" hangingPunct="1">
        <a:spcBef>
          <a:spcPct val="40000"/>
        </a:spcBef>
        <a:spcAft>
          <a:spcPct val="0"/>
        </a:spcAft>
        <a:defRPr b="1">
          <a:solidFill>
            <a:schemeClr val="bg1"/>
          </a:solidFill>
          <a:latin typeface="Arial" charset="0"/>
          <a:cs typeface="Arial" charset="0"/>
        </a:defRPr>
      </a:lvl7pPr>
      <a:lvl8pPr marL="1371600" algn="l" rtl="0" eaLnBrk="1" fontAlgn="base" hangingPunct="1">
        <a:spcBef>
          <a:spcPct val="40000"/>
        </a:spcBef>
        <a:spcAft>
          <a:spcPct val="0"/>
        </a:spcAft>
        <a:defRPr b="1">
          <a:solidFill>
            <a:schemeClr val="bg1"/>
          </a:solidFill>
          <a:latin typeface="Arial" charset="0"/>
          <a:cs typeface="Arial" charset="0"/>
        </a:defRPr>
      </a:lvl8pPr>
      <a:lvl9pPr marL="1828800" algn="l" rtl="0" eaLnBrk="1" fontAlgn="base" hangingPunct="1">
        <a:spcBef>
          <a:spcPct val="40000"/>
        </a:spcBef>
        <a:spcAft>
          <a:spcPct val="0"/>
        </a:spcAft>
        <a:defRPr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400" b="1">
          <a:solidFill>
            <a:schemeClr val="accent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179388" indent="-176213" algn="l" rtl="0" eaLnBrk="0" fontAlgn="base" hangingPunct="0">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3pPr>
      <a:lvl4pPr marL="358775"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539750" indent="-179388" algn="l" rtl="0" eaLnBrk="0" fontAlgn="base" hangingPunct="0">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5pPr>
      <a:lvl6pPr marL="9969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6pPr>
      <a:lvl7pPr marL="14541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7pPr>
      <a:lvl8pPr marL="19113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8pPr>
      <a:lvl9pPr marL="23685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3" cstate="print"/>
          <a:srcRect/>
          <a:stretch>
            <a:fillRect/>
          </a:stretch>
        </p:blipFill>
        <p:spPr bwMode="auto">
          <a:xfrm>
            <a:off x="0" y="0"/>
            <a:ext cx="9906000" cy="6934200"/>
          </a:xfrm>
          <a:prstGeom prst="rect">
            <a:avLst/>
          </a:prstGeom>
          <a:noFill/>
          <a:ln w="9525">
            <a:noFill/>
            <a:miter lim="800000"/>
            <a:headEnd/>
            <a:tailEnd/>
          </a:ln>
        </p:spPr>
      </p:pic>
      <p:pic>
        <p:nvPicPr>
          <p:cNvPr id="10243" name="Picture 3" descr="PowerPoint-Graphics-3_A4"/>
          <p:cNvPicPr>
            <a:picLocks noChangeAspect="1" noChangeArrowheads="1"/>
          </p:cNvPicPr>
          <p:nvPr/>
        </p:nvPicPr>
        <p:blipFill>
          <a:blip r:embed="rId14" cstate="print"/>
          <a:srcRect/>
          <a:stretch>
            <a:fillRect/>
          </a:stretch>
        </p:blipFill>
        <p:spPr bwMode="auto">
          <a:xfrm>
            <a:off x="0" y="0"/>
            <a:ext cx="5240338" cy="5400675"/>
          </a:xfrm>
          <a:prstGeom prst="rect">
            <a:avLst/>
          </a:prstGeom>
          <a:noFill/>
          <a:ln w="9525">
            <a:noFill/>
            <a:miter lim="800000"/>
            <a:headEnd/>
            <a:tailEnd/>
          </a:ln>
        </p:spPr>
      </p:pic>
      <p:sp>
        <p:nvSpPr>
          <p:cNvPr id="10244" name="Rectangle 2"/>
          <p:cNvSpPr>
            <a:spLocks noGrp="1" noChangeArrowheads="1"/>
          </p:cNvSpPr>
          <p:nvPr>
            <p:ph type="title"/>
          </p:nvPr>
        </p:nvSpPr>
        <p:spPr bwMode="gray">
          <a:xfrm>
            <a:off x="323850" y="1438275"/>
            <a:ext cx="4189413" cy="1079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45" name="Rectangle 3"/>
          <p:cNvSpPr>
            <a:spLocks noGrp="1" noChangeArrowheads="1"/>
          </p:cNvSpPr>
          <p:nvPr>
            <p:ph type="body" idx="1"/>
          </p:nvPr>
        </p:nvSpPr>
        <p:spPr bwMode="auto">
          <a:xfrm>
            <a:off x="323850" y="2698750"/>
            <a:ext cx="3508375" cy="9001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p:txBody>
      </p:sp>
      <p:sp>
        <p:nvSpPr>
          <p:cNvPr id="256006" name="Slide Number Placeholder 5"/>
          <p:cNvSpPr txBox="1">
            <a:spLocks noGrp="1"/>
          </p:cNvSpPr>
          <p:nvPr/>
        </p:nvSpPr>
        <p:spPr bwMode="auto">
          <a:xfrm>
            <a:off x="8990013" y="6426200"/>
            <a:ext cx="712787" cy="279400"/>
          </a:xfrm>
          <a:prstGeom prst="rect">
            <a:avLst/>
          </a:prstGeom>
          <a:noFill/>
          <a:ln w="9525">
            <a:noFill/>
            <a:miter lim="800000"/>
            <a:headEnd/>
            <a:tailEnd/>
          </a:ln>
        </p:spPr>
        <p:txBody>
          <a:bodyPr/>
          <a:lstStyle/>
          <a:p>
            <a:pPr algn="r">
              <a:spcBef>
                <a:spcPct val="40000"/>
              </a:spcBef>
              <a:defRPr/>
            </a:pPr>
            <a:fld id="{5A7D8E45-DA72-439D-A1BF-3AEC82A9D341}" type="slidenum">
              <a:rPr lang="en-US" sz="900">
                <a:solidFill>
                  <a:srgbClr val="00338D"/>
                </a:solidFill>
              </a:rPr>
              <a:pPr algn="r">
                <a:spcBef>
                  <a:spcPct val="40000"/>
                </a:spcBef>
                <a:defRPr/>
              </a:pPr>
              <a:t>‹#›</a:t>
            </a:fld>
            <a:endParaRPr lang="en-US" sz="900">
              <a:solidFill>
                <a:srgbClr val="00338D"/>
              </a:solidFill>
            </a:endParaRPr>
          </a:p>
        </p:txBody>
      </p:sp>
    </p:spTree>
  </p:cSld>
  <p:clrMap bg1="lt1" tx1="dk1" bg2="lt2" tx2="dk2" accent1="accent1" accent2="accent2" accent3="accent3" accent4="accent4" accent5="accent5" accent6="accent6" hlink="hlink" folHlink="folHlink"/>
  <p:sldLayoutIdLst>
    <p:sldLayoutId id="2147484407" r:id="rId1"/>
    <p:sldLayoutId id="2147484408" r:id="rId2"/>
    <p:sldLayoutId id="2147484409" r:id="rId3"/>
    <p:sldLayoutId id="2147484410" r:id="rId4"/>
    <p:sldLayoutId id="2147484411" r:id="rId5"/>
    <p:sldLayoutId id="2147484412" r:id="rId6"/>
    <p:sldLayoutId id="2147484413" r:id="rId7"/>
    <p:sldLayoutId id="2147484414" r:id="rId8"/>
    <p:sldLayoutId id="2147484415" r:id="rId9"/>
    <p:sldLayoutId id="2147484416" r:id="rId10"/>
    <p:sldLayoutId id="2147484417" r:id="rId11"/>
  </p:sldLayoutIdLst>
  <p:hf hdr="0"/>
  <p:txStyles>
    <p:titleStyle>
      <a:lvl1pPr algn="l" rtl="0" eaLnBrk="0" fontAlgn="base" hangingPunct="0">
        <a:spcBef>
          <a:spcPct val="40000"/>
        </a:spcBef>
        <a:spcAft>
          <a:spcPct val="0"/>
        </a:spcAft>
        <a:defRPr sz="3000" b="1">
          <a:solidFill>
            <a:schemeClr val="bg1"/>
          </a:solidFill>
          <a:latin typeface="+mj-lt"/>
          <a:ea typeface="+mj-ea"/>
          <a:cs typeface="+mj-cs"/>
        </a:defRPr>
      </a:lvl1pPr>
      <a:lvl2pPr algn="l" rtl="0" eaLnBrk="0" fontAlgn="base" hangingPunct="0">
        <a:spcBef>
          <a:spcPct val="40000"/>
        </a:spcBef>
        <a:spcAft>
          <a:spcPct val="0"/>
        </a:spcAft>
        <a:defRPr sz="3000" b="1">
          <a:solidFill>
            <a:schemeClr val="bg1"/>
          </a:solidFill>
          <a:latin typeface="Arial" charset="0"/>
          <a:cs typeface="Arial" charset="0"/>
        </a:defRPr>
      </a:lvl2pPr>
      <a:lvl3pPr algn="l" rtl="0" eaLnBrk="0" fontAlgn="base" hangingPunct="0">
        <a:spcBef>
          <a:spcPct val="40000"/>
        </a:spcBef>
        <a:spcAft>
          <a:spcPct val="0"/>
        </a:spcAft>
        <a:defRPr sz="3000" b="1">
          <a:solidFill>
            <a:schemeClr val="bg1"/>
          </a:solidFill>
          <a:latin typeface="Arial" charset="0"/>
          <a:cs typeface="Arial" charset="0"/>
        </a:defRPr>
      </a:lvl3pPr>
      <a:lvl4pPr algn="l" rtl="0" eaLnBrk="0" fontAlgn="base" hangingPunct="0">
        <a:spcBef>
          <a:spcPct val="40000"/>
        </a:spcBef>
        <a:spcAft>
          <a:spcPct val="0"/>
        </a:spcAft>
        <a:defRPr sz="3000" b="1">
          <a:solidFill>
            <a:schemeClr val="bg1"/>
          </a:solidFill>
          <a:latin typeface="Arial" charset="0"/>
          <a:cs typeface="Arial" charset="0"/>
        </a:defRPr>
      </a:lvl4pPr>
      <a:lvl5pPr algn="l" rtl="0" eaLnBrk="0" fontAlgn="base" hangingPunct="0">
        <a:spcBef>
          <a:spcPct val="40000"/>
        </a:spcBef>
        <a:spcAft>
          <a:spcPct val="0"/>
        </a:spcAft>
        <a:defRPr sz="3000" b="1">
          <a:solidFill>
            <a:schemeClr val="bg1"/>
          </a:solidFill>
          <a:latin typeface="Arial" charset="0"/>
          <a:cs typeface="Arial" charset="0"/>
        </a:defRPr>
      </a:lvl5pPr>
      <a:lvl6pPr marL="457200" algn="l" rtl="0" fontAlgn="base">
        <a:spcBef>
          <a:spcPct val="40000"/>
        </a:spcBef>
        <a:spcAft>
          <a:spcPct val="0"/>
        </a:spcAft>
        <a:defRPr sz="3000" b="1">
          <a:solidFill>
            <a:schemeClr val="bg1"/>
          </a:solidFill>
          <a:latin typeface="Arial" charset="0"/>
          <a:cs typeface="Arial" charset="0"/>
        </a:defRPr>
      </a:lvl6pPr>
      <a:lvl7pPr marL="914400" algn="l" rtl="0" fontAlgn="base">
        <a:spcBef>
          <a:spcPct val="40000"/>
        </a:spcBef>
        <a:spcAft>
          <a:spcPct val="0"/>
        </a:spcAft>
        <a:defRPr sz="3000" b="1">
          <a:solidFill>
            <a:schemeClr val="bg1"/>
          </a:solidFill>
          <a:latin typeface="Arial" charset="0"/>
          <a:cs typeface="Arial" charset="0"/>
        </a:defRPr>
      </a:lvl7pPr>
      <a:lvl8pPr marL="1371600" algn="l" rtl="0" fontAlgn="base">
        <a:spcBef>
          <a:spcPct val="40000"/>
        </a:spcBef>
        <a:spcAft>
          <a:spcPct val="0"/>
        </a:spcAft>
        <a:defRPr sz="3000" b="1">
          <a:solidFill>
            <a:schemeClr val="bg1"/>
          </a:solidFill>
          <a:latin typeface="Arial" charset="0"/>
          <a:cs typeface="Arial" charset="0"/>
        </a:defRPr>
      </a:lvl8pPr>
      <a:lvl9pPr marL="1828800" algn="l" rtl="0" fontAlgn="base">
        <a:spcBef>
          <a:spcPct val="40000"/>
        </a:spcBef>
        <a:spcAft>
          <a:spcPct val="0"/>
        </a:spcAft>
        <a:defRPr sz="3000"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200">
          <a:solidFill>
            <a:schemeClr val="bg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357188" indent="-176213"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3pPr>
      <a:lvl4pPr marL="538163"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722313" indent="-179388"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5pPr>
      <a:lvl6pPr marL="11795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6pPr>
      <a:lvl7pPr marL="16367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7pPr>
      <a:lvl8pPr marL="20939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8pPr>
      <a:lvl9pPr marL="25511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PowerPoint-Graphics_A4"/>
          <p:cNvPicPr>
            <a:picLocks noChangeAspect="1" noChangeArrowheads="1"/>
          </p:cNvPicPr>
          <p:nvPr/>
        </p:nvPicPr>
        <p:blipFill>
          <a:blip r:embed="rId13" cstate="print"/>
          <a:srcRect/>
          <a:stretch>
            <a:fillRect/>
          </a:stretch>
        </p:blipFill>
        <p:spPr bwMode="auto">
          <a:xfrm>
            <a:off x="0" y="0"/>
            <a:ext cx="5041900" cy="3240088"/>
          </a:xfrm>
          <a:prstGeom prst="rect">
            <a:avLst/>
          </a:prstGeom>
          <a:noFill/>
          <a:ln w="9525">
            <a:noFill/>
            <a:miter lim="800000"/>
            <a:headEnd/>
            <a:tailEnd/>
          </a:ln>
        </p:spPr>
      </p:pic>
      <p:pic>
        <p:nvPicPr>
          <p:cNvPr id="11267" name="Picture 3" descr="KPMG_white logo_cover 1_2_3"/>
          <p:cNvPicPr>
            <a:picLocks noChangeAspect="1" noChangeArrowheads="1"/>
          </p:cNvPicPr>
          <p:nvPr/>
        </p:nvPicPr>
        <p:blipFill>
          <a:blip r:embed="rId14" cstate="print"/>
          <a:srcRect/>
          <a:stretch>
            <a:fillRect/>
          </a:stretch>
        </p:blipFill>
        <p:spPr bwMode="auto">
          <a:xfrm>
            <a:off x="323850" y="434975"/>
            <a:ext cx="2159000" cy="739775"/>
          </a:xfrm>
          <a:prstGeom prst="rect">
            <a:avLst/>
          </a:prstGeom>
          <a:noFill/>
          <a:ln w="9525">
            <a:noFill/>
            <a:miter lim="800000"/>
            <a:headEnd/>
            <a:tailEnd/>
          </a:ln>
        </p:spPr>
      </p:pic>
      <p:sp>
        <p:nvSpPr>
          <p:cNvPr id="11268" name="Rectangle 3"/>
          <p:cNvSpPr>
            <a:spLocks noGrp="1" noChangeArrowheads="1"/>
          </p:cNvSpPr>
          <p:nvPr>
            <p:ph type="body" idx="1"/>
          </p:nvPr>
        </p:nvSpPr>
        <p:spPr bwMode="auto">
          <a:xfrm>
            <a:off x="323850" y="4292600"/>
            <a:ext cx="7737475" cy="21447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hf hdr="0"/>
  <p:txStyles>
    <p:titleStyle>
      <a:lvl1pPr algn="r" rtl="0" eaLnBrk="0" fontAlgn="base" hangingPunct="0">
        <a:spcBef>
          <a:spcPct val="40000"/>
        </a:spcBef>
        <a:spcAft>
          <a:spcPct val="0"/>
        </a:spcAft>
        <a:defRPr sz="3000" b="1">
          <a:solidFill>
            <a:schemeClr val="bg1"/>
          </a:solidFill>
          <a:latin typeface="+mj-lt"/>
          <a:ea typeface="+mj-ea"/>
          <a:cs typeface="+mj-cs"/>
        </a:defRPr>
      </a:lvl1pPr>
      <a:lvl2pPr algn="r" rtl="0" eaLnBrk="0" fontAlgn="base" hangingPunct="0">
        <a:spcBef>
          <a:spcPct val="40000"/>
        </a:spcBef>
        <a:spcAft>
          <a:spcPct val="0"/>
        </a:spcAft>
        <a:defRPr sz="3000" b="1">
          <a:solidFill>
            <a:schemeClr val="bg1"/>
          </a:solidFill>
          <a:latin typeface="Arial" charset="0"/>
          <a:cs typeface="Arial" charset="0"/>
        </a:defRPr>
      </a:lvl2pPr>
      <a:lvl3pPr algn="r" rtl="0" eaLnBrk="0" fontAlgn="base" hangingPunct="0">
        <a:spcBef>
          <a:spcPct val="40000"/>
        </a:spcBef>
        <a:spcAft>
          <a:spcPct val="0"/>
        </a:spcAft>
        <a:defRPr sz="3000" b="1">
          <a:solidFill>
            <a:schemeClr val="bg1"/>
          </a:solidFill>
          <a:latin typeface="Arial" charset="0"/>
          <a:cs typeface="Arial" charset="0"/>
        </a:defRPr>
      </a:lvl3pPr>
      <a:lvl4pPr algn="r" rtl="0" eaLnBrk="0" fontAlgn="base" hangingPunct="0">
        <a:spcBef>
          <a:spcPct val="40000"/>
        </a:spcBef>
        <a:spcAft>
          <a:spcPct val="0"/>
        </a:spcAft>
        <a:defRPr sz="3000" b="1">
          <a:solidFill>
            <a:schemeClr val="bg1"/>
          </a:solidFill>
          <a:latin typeface="Arial" charset="0"/>
          <a:cs typeface="Arial" charset="0"/>
        </a:defRPr>
      </a:lvl4pPr>
      <a:lvl5pPr algn="r" rtl="0" eaLnBrk="0" fontAlgn="base" hangingPunct="0">
        <a:spcBef>
          <a:spcPct val="40000"/>
        </a:spcBef>
        <a:spcAft>
          <a:spcPct val="0"/>
        </a:spcAft>
        <a:defRPr sz="3000" b="1">
          <a:solidFill>
            <a:schemeClr val="bg1"/>
          </a:solidFill>
          <a:latin typeface="Arial" charset="0"/>
          <a:cs typeface="Arial" charset="0"/>
        </a:defRPr>
      </a:lvl5pPr>
      <a:lvl6pPr marL="457200" algn="r" rtl="0" fontAlgn="base">
        <a:spcBef>
          <a:spcPct val="40000"/>
        </a:spcBef>
        <a:spcAft>
          <a:spcPct val="0"/>
        </a:spcAft>
        <a:defRPr sz="3000" b="1">
          <a:solidFill>
            <a:schemeClr val="bg1"/>
          </a:solidFill>
          <a:latin typeface="Arial" charset="0"/>
          <a:cs typeface="Arial" charset="0"/>
        </a:defRPr>
      </a:lvl6pPr>
      <a:lvl7pPr marL="914400" algn="r" rtl="0" fontAlgn="base">
        <a:spcBef>
          <a:spcPct val="40000"/>
        </a:spcBef>
        <a:spcAft>
          <a:spcPct val="0"/>
        </a:spcAft>
        <a:defRPr sz="3000" b="1">
          <a:solidFill>
            <a:schemeClr val="bg1"/>
          </a:solidFill>
          <a:latin typeface="Arial" charset="0"/>
          <a:cs typeface="Arial" charset="0"/>
        </a:defRPr>
      </a:lvl7pPr>
      <a:lvl8pPr marL="1371600" algn="r" rtl="0" fontAlgn="base">
        <a:spcBef>
          <a:spcPct val="40000"/>
        </a:spcBef>
        <a:spcAft>
          <a:spcPct val="0"/>
        </a:spcAft>
        <a:defRPr sz="3000" b="1">
          <a:solidFill>
            <a:schemeClr val="bg1"/>
          </a:solidFill>
          <a:latin typeface="Arial" charset="0"/>
          <a:cs typeface="Arial" charset="0"/>
        </a:defRPr>
      </a:lvl8pPr>
      <a:lvl9pPr marL="1828800" algn="r" rtl="0" fontAlgn="base">
        <a:spcBef>
          <a:spcPct val="40000"/>
        </a:spcBef>
        <a:spcAft>
          <a:spcPct val="0"/>
        </a:spcAft>
        <a:defRPr sz="3000"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200">
          <a:solidFill>
            <a:schemeClr val="tx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357188" indent="-176213"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3pPr>
      <a:lvl4pPr marL="538163"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722313" indent="-179388"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5pPr>
      <a:lvl6pPr marL="11795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6pPr>
      <a:lvl7pPr marL="16367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7pPr>
      <a:lvl8pPr marL="20939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8pPr>
      <a:lvl9pPr marL="25511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10" descr="LAPTOP GUY compressed.jpg"/>
          <p:cNvPicPr>
            <a:picLocks noChangeAspect="1"/>
          </p:cNvPicPr>
          <p:nvPr/>
        </p:nvPicPr>
        <p:blipFill>
          <a:blip r:embed="rId13" cstate="print"/>
          <a:srcRect/>
          <a:stretch>
            <a:fillRect/>
          </a:stretch>
        </p:blipFill>
        <p:spPr bwMode="auto">
          <a:xfrm>
            <a:off x="0" y="0"/>
            <a:ext cx="9942513" cy="6858000"/>
          </a:xfrm>
          <a:prstGeom prst="rect">
            <a:avLst/>
          </a:prstGeom>
          <a:noFill/>
          <a:ln w="9525">
            <a:noFill/>
            <a:miter lim="800000"/>
            <a:headEnd/>
            <a:tailEnd/>
          </a:ln>
        </p:spPr>
      </p:pic>
      <p:pic>
        <p:nvPicPr>
          <p:cNvPr id="12291" name="Picture 18" descr="PowerPoint-Graphics-3_A4"/>
          <p:cNvPicPr>
            <a:picLocks noChangeAspect="1" noChangeArrowheads="1"/>
          </p:cNvPicPr>
          <p:nvPr/>
        </p:nvPicPr>
        <p:blipFill>
          <a:blip r:embed="rId14" cstate="print"/>
          <a:srcRect/>
          <a:stretch>
            <a:fillRect/>
          </a:stretch>
        </p:blipFill>
        <p:spPr bwMode="auto">
          <a:xfrm>
            <a:off x="0" y="0"/>
            <a:ext cx="5240338" cy="5400675"/>
          </a:xfrm>
          <a:prstGeom prst="rect">
            <a:avLst/>
          </a:prstGeom>
          <a:noFill/>
          <a:ln w="9525">
            <a:noFill/>
            <a:miter lim="800000"/>
            <a:headEnd/>
            <a:tailEnd/>
          </a:ln>
        </p:spPr>
      </p:pic>
      <p:pic>
        <p:nvPicPr>
          <p:cNvPr id="12292" name="Picture 20" descr="KPMG_white logo_cover 1_2_3"/>
          <p:cNvPicPr>
            <a:picLocks noChangeAspect="1" noChangeArrowheads="1"/>
          </p:cNvPicPr>
          <p:nvPr/>
        </p:nvPicPr>
        <p:blipFill>
          <a:blip r:embed="rId15" cstate="print"/>
          <a:srcRect/>
          <a:stretch>
            <a:fillRect/>
          </a:stretch>
        </p:blipFill>
        <p:spPr bwMode="auto">
          <a:xfrm>
            <a:off x="323850" y="434975"/>
            <a:ext cx="2159000" cy="739775"/>
          </a:xfrm>
          <a:prstGeom prst="rect">
            <a:avLst/>
          </a:prstGeom>
          <a:noFill/>
          <a:ln w="9525">
            <a:noFill/>
            <a:miter lim="800000"/>
            <a:headEnd/>
            <a:tailEnd/>
          </a:ln>
        </p:spPr>
      </p:pic>
      <p:sp>
        <p:nvSpPr>
          <p:cNvPr id="12293" name="Rectangle 2"/>
          <p:cNvSpPr>
            <a:spLocks noGrp="1" noChangeArrowheads="1"/>
          </p:cNvSpPr>
          <p:nvPr>
            <p:ph type="title"/>
          </p:nvPr>
        </p:nvSpPr>
        <p:spPr bwMode="gray">
          <a:xfrm>
            <a:off x="323850" y="115888"/>
            <a:ext cx="9256713" cy="7921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2294" name="Rectangle 3"/>
          <p:cNvSpPr>
            <a:spLocks noGrp="1" noChangeArrowheads="1"/>
          </p:cNvSpPr>
          <p:nvPr>
            <p:ph type="body" idx="1"/>
          </p:nvPr>
        </p:nvSpPr>
        <p:spPr bwMode="auto">
          <a:xfrm>
            <a:off x="323850" y="1308100"/>
            <a:ext cx="9256713" cy="4800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hf hdr="0"/>
  <p:txStyles>
    <p:titleStyle>
      <a:lvl1pPr algn="l" rtl="0" eaLnBrk="0" fontAlgn="base" hangingPunct="0">
        <a:spcBef>
          <a:spcPct val="40000"/>
        </a:spcBef>
        <a:spcAft>
          <a:spcPct val="0"/>
        </a:spcAft>
        <a:defRPr b="1">
          <a:solidFill>
            <a:schemeClr val="bg1"/>
          </a:solidFill>
          <a:latin typeface="+mj-lt"/>
          <a:ea typeface="+mj-ea"/>
          <a:cs typeface="+mj-cs"/>
        </a:defRPr>
      </a:lvl1pPr>
      <a:lvl2pPr algn="l" rtl="0" eaLnBrk="0" fontAlgn="base" hangingPunct="0">
        <a:spcBef>
          <a:spcPct val="40000"/>
        </a:spcBef>
        <a:spcAft>
          <a:spcPct val="0"/>
        </a:spcAft>
        <a:defRPr b="1">
          <a:solidFill>
            <a:schemeClr val="bg1"/>
          </a:solidFill>
          <a:latin typeface="Arial" charset="0"/>
          <a:cs typeface="Arial" charset="0"/>
        </a:defRPr>
      </a:lvl2pPr>
      <a:lvl3pPr algn="l" rtl="0" eaLnBrk="0" fontAlgn="base" hangingPunct="0">
        <a:spcBef>
          <a:spcPct val="40000"/>
        </a:spcBef>
        <a:spcAft>
          <a:spcPct val="0"/>
        </a:spcAft>
        <a:defRPr b="1">
          <a:solidFill>
            <a:schemeClr val="bg1"/>
          </a:solidFill>
          <a:latin typeface="Arial" charset="0"/>
          <a:cs typeface="Arial" charset="0"/>
        </a:defRPr>
      </a:lvl3pPr>
      <a:lvl4pPr algn="l" rtl="0" eaLnBrk="0" fontAlgn="base" hangingPunct="0">
        <a:spcBef>
          <a:spcPct val="40000"/>
        </a:spcBef>
        <a:spcAft>
          <a:spcPct val="0"/>
        </a:spcAft>
        <a:defRPr b="1">
          <a:solidFill>
            <a:schemeClr val="bg1"/>
          </a:solidFill>
          <a:latin typeface="Arial" charset="0"/>
          <a:cs typeface="Arial" charset="0"/>
        </a:defRPr>
      </a:lvl4pPr>
      <a:lvl5pPr algn="l" rtl="0" eaLnBrk="0" fontAlgn="base" hangingPunct="0">
        <a:spcBef>
          <a:spcPct val="40000"/>
        </a:spcBef>
        <a:spcAft>
          <a:spcPct val="0"/>
        </a:spcAft>
        <a:defRPr b="1">
          <a:solidFill>
            <a:schemeClr val="bg1"/>
          </a:solidFill>
          <a:latin typeface="Arial" charset="0"/>
          <a:cs typeface="Arial" charset="0"/>
        </a:defRPr>
      </a:lvl5pPr>
      <a:lvl6pPr marL="457200" algn="l" rtl="0" fontAlgn="base">
        <a:spcBef>
          <a:spcPct val="40000"/>
        </a:spcBef>
        <a:spcAft>
          <a:spcPct val="0"/>
        </a:spcAft>
        <a:defRPr b="1">
          <a:solidFill>
            <a:schemeClr val="bg1"/>
          </a:solidFill>
          <a:latin typeface="Arial" charset="0"/>
          <a:cs typeface="Arial" charset="0"/>
        </a:defRPr>
      </a:lvl6pPr>
      <a:lvl7pPr marL="914400" algn="l" rtl="0" fontAlgn="base">
        <a:spcBef>
          <a:spcPct val="40000"/>
        </a:spcBef>
        <a:spcAft>
          <a:spcPct val="0"/>
        </a:spcAft>
        <a:defRPr b="1">
          <a:solidFill>
            <a:schemeClr val="bg1"/>
          </a:solidFill>
          <a:latin typeface="Arial" charset="0"/>
          <a:cs typeface="Arial" charset="0"/>
        </a:defRPr>
      </a:lvl7pPr>
      <a:lvl8pPr marL="1371600" algn="l" rtl="0" fontAlgn="base">
        <a:spcBef>
          <a:spcPct val="40000"/>
        </a:spcBef>
        <a:spcAft>
          <a:spcPct val="0"/>
        </a:spcAft>
        <a:defRPr b="1">
          <a:solidFill>
            <a:schemeClr val="bg1"/>
          </a:solidFill>
          <a:latin typeface="Arial" charset="0"/>
          <a:cs typeface="Arial" charset="0"/>
        </a:defRPr>
      </a:lvl8pPr>
      <a:lvl9pPr marL="1828800" algn="l" rtl="0" fontAlgn="base">
        <a:spcBef>
          <a:spcPct val="40000"/>
        </a:spcBef>
        <a:spcAft>
          <a:spcPct val="0"/>
        </a:spcAft>
        <a:defRPr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400" b="1">
          <a:solidFill>
            <a:schemeClr val="accent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179388" indent="-176213" algn="l" rtl="0" eaLnBrk="0" fontAlgn="base" hangingPunct="0">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3pPr>
      <a:lvl4pPr marL="358775"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539750" indent="-179388" algn="l" rtl="0" eaLnBrk="0" fontAlgn="base" hangingPunct="0">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5pPr>
      <a:lvl6pPr marL="996950" indent="-179388" algn="l" rtl="0" fontAlgn="base">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6pPr>
      <a:lvl7pPr marL="1454150" indent="-179388" algn="l" rtl="0" fontAlgn="base">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7pPr>
      <a:lvl8pPr marL="1911350" indent="-179388" algn="l" rtl="0" fontAlgn="base">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8pPr>
      <a:lvl9pPr marL="2368550" indent="-179388" algn="l" rtl="0" fontAlgn="base">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10" descr="LAPTOP GUY compressed.jpg"/>
          <p:cNvPicPr>
            <a:picLocks noChangeAspect="1"/>
          </p:cNvPicPr>
          <p:nvPr/>
        </p:nvPicPr>
        <p:blipFill>
          <a:blip r:embed="rId13" cstate="print"/>
          <a:srcRect/>
          <a:stretch>
            <a:fillRect/>
          </a:stretch>
        </p:blipFill>
        <p:spPr bwMode="auto">
          <a:xfrm>
            <a:off x="0" y="0"/>
            <a:ext cx="9942513" cy="6858000"/>
          </a:xfrm>
          <a:prstGeom prst="rect">
            <a:avLst/>
          </a:prstGeom>
          <a:noFill/>
          <a:ln w="9525">
            <a:noFill/>
            <a:miter lim="800000"/>
            <a:headEnd/>
            <a:tailEnd/>
          </a:ln>
        </p:spPr>
      </p:pic>
      <p:pic>
        <p:nvPicPr>
          <p:cNvPr id="13315" name="Picture 18" descr="PowerPoint-Graphics-3_A4"/>
          <p:cNvPicPr>
            <a:picLocks noChangeAspect="1" noChangeArrowheads="1"/>
          </p:cNvPicPr>
          <p:nvPr/>
        </p:nvPicPr>
        <p:blipFill>
          <a:blip r:embed="rId14" cstate="print"/>
          <a:srcRect/>
          <a:stretch>
            <a:fillRect/>
          </a:stretch>
        </p:blipFill>
        <p:spPr bwMode="auto">
          <a:xfrm>
            <a:off x="0" y="0"/>
            <a:ext cx="5240338" cy="5400675"/>
          </a:xfrm>
          <a:prstGeom prst="rect">
            <a:avLst/>
          </a:prstGeom>
          <a:noFill/>
          <a:ln w="9525">
            <a:noFill/>
            <a:miter lim="800000"/>
            <a:headEnd/>
            <a:tailEnd/>
          </a:ln>
        </p:spPr>
      </p:pic>
      <p:pic>
        <p:nvPicPr>
          <p:cNvPr id="13316" name="Picture 20" descr="KPMG_white logo_cover 1_2_3"/>
          <p:cNvPicPr>
            <a:picLocks noChangeAspect="1" noChangeArrowheads="1"/>
          </p:cNvPicPr>
          <p:nvPr/>
        </p:nvPicPr>
        <p:blipFill>
          <a:blip r:embed="rId15" cstate="print"/>
          <a:srcRect/>
          <a:stretch>
            <a:fillRect/>
          </a:stretch>
        </p:blipFill>
        <p:spPr bwMode="auto">
          <a:xfrm>
            <a:off x="323850" y="434975"/>
            <a:ext cx="2159000" cy="739775"/>
          </a:xfrm>
          <a:prstGeom prst="rect">
            <a:avLst/>
          </a:prstGeom>
          <a:noFill/>
          <a:ln w="9525">
            <a:noFill/>
            <a:miter lim="800000"/>
            <a:headEnd/>
            <a:tailEnd/>
          </a:ln>
        </p:spPr>
      </p:pic>
      <p:sp>
        <p:nvSpPr>
          <p:cNvPr id="13317" name="Rectangle 2"/>
          <p:cNvSpPr>
            <a:spLocks noGrp="1" noChangeArrowheads="1"/>
          </p:cNvSpPr>
          <p:nvPr>
            <p:ph type="title"/>
          </p:nvPr>
        </p:nvSpPr>
        <p:spPr bwMode="gray">
          <a:xfrm>
            <a:off x="323850" y="76200"/>
            <a:ext cx="9256713" cy="56991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3318" name="Rectangle 3"/>
          <p:cNvSpPr>
            <a:spLocks noGrp="1" noChangeArrowheads="1"/>
          </p:cNvSpPr>
          <p:nvPr>
            <p:ph type="body" idx="1"/>
          </p:nvPr>
        </p:nvSpPr>
        <p:spPr bwMode="auto">
          <a:xfrm>
            <a:off x="323850" y="1308100"/>
            <a:ext cx="9256713" cy="4800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hf hdr="0"/>
  <p:txStyles>
    <p:titleStyle>
      <a:lvl1pPr algn="l" rtl="0" eaLnBrk="0" fontAlgn="base" hangingPunct="0">
        <a:spcBef>
          <a:spcPct val="40000"/>
        </a:spcBef>
        <a:spcAft>
          <a:spcPct val="0"/>
        </a:spcAft>
        <a:defRPr b="1">
          <a:solidFill>
            <a:schemeClr val="bg1"/>
          </a:solidFill>
          <a:latin typeface="+mj-lt"/>
          <a:ea typeface="+mj-ea"/>
          <a:cs typeface="+mj-cs"/>
        </a:defRPr>
      </a:lvl1pPr>
      <a:lvl2pPr algn="l" rtl="0" eaLnBrk="0" fontAlgn="base" hangingPunct="0">
        <a:spcBef>
          <a:spcPct val="40000"/>
        </a:spcBef>
        <a:spcAft>
          <a:spcPct val="0"/>
        </a:spcAft>
        <a:defRPr b="1">
          <a:solidFill>
            <a:schemeClr val="bg1"/>
          </a:solidFill>
          <a:latin typeface="Arial" charset="0"/>
          <a:cs typeface="Arial" charset="0"/>
        </a:defRPr>
      </a:lvl2pPr>
      <a:lvl3pPr algn="l" rtl="0" eaLnBrk="0" fontAlgn="base" hangingPunct="0">
        <a:spcBef>
          <a:spcPct val="40000"/>
        </a:spcBef>
        <a:spcAft>
          <a:spcPct val="0"/>
        </a:spcAft>
        <a:defRPr b="1">
          <a:solidFill>
            <a:schemeClr val="bg1"/>
          </a:solidFill>
          <a:latin typeface="Arial" charset="0"/>
          <a:cs typeface="Arial" charset="0"/>
        </a:defRPr>
      </a:lvl3pPr>
      <a:lvl4pPr algn="l" rtl="0" eaLnBrk="0" fontAlgn="base" hangingPunct="0">
        <a:spcBef>
          <a:spcPct val="40000"/>
        </a:spcBef>
        <a:spcAft>
          <a:spcPct val="0"/>
        </a:spcAft>
        <a:defRPr b="1">
          <a:solidFill>
            <a:schemeClr val="bg1"/>
          </a:solidFill>
          <a:latin typeface="Arial" charset="0"/>
          <a:cs typeface="Arial" charset="0"/>
        </a:defRPr>
      </a:lvl4pPr>
      <a:lvl5pPr algn="l" rtl="0" eaLnBrk="0" fontAlgn="base" hangingPunct="0">
        <a:spcBef>
          <a:spcPct val="40000"/>
        </a:spcBef>
        <a:spcAft>
          <a:spcPct val="0"/>
        </a:spcAft>
        <a:defRPr b="1">
          <a:solidFill>
            <a:schemeClr val="bg1"/>
          </a:solidFill>
          <a:latin typeface="Arial" charset="0"/>
          <a:cs typeface="Arial" charset="0"/>
        </a:defRPr>
      </a:lvl5pPr>
      <a:lvl6pPr marL="457200" algn="l" rtl="0" fontAlgn="base">
        <a:spcBef>
          <a:spcPct val="40000"/>
        </a:spcBef>
        <a:spcAft>
          <a:spcPct val="0"/>
        </a:spcAft>
        <a:defRPr b="1">
          <a:solidFill>
            <a:schemeClr val="bg1"/>
          </a:solidFill>
          <a:latin typeface="Arial" charset="0"/>
          <a:cs typeface="Arial" charset="0"/>
        </a:defRPr>
      </a:lvl6pPr>
      <a:lvl7pPr marL="914400" algn="l" rtl="0" fontAlgn="base">
        <a:spcBef>
          <a:spcPct val="40000"/>
        </a:spcBef>
        <a:spcAft>
          <a:spcPct val="0"/>
        </a:spcAft>
        <a:defRPr b="1">
          <a:solidFill>
            <a:schemeClr val="bg1"/>
          </a:solidFill>
          <a:latin typeface="Arial" charset="0"/>
          <a:cs typeface="Arial" charset="0"/>
        </a:defRPr>
      </a:lvl7pPr>
      <a:lvl8pPr marL="1371600" algn="l" rtl="0" fontAlgn="base">
        <a:spcBef>
          <a:spcPct val="40000"/>
        </a:spcBef>
        <a:spcAft>
          <a:spcPct val="0"/>
        </a:spcAft>
        <a:defRPr b="1">
          <a:solidFill>
            <a:schemeClr val="bg1"/>
          </a:solidFill>
          <a:latin typeface="Arial" charset="0"/>
          <a:cs typeface="Arial" charset="0"/>
        </a:defRPr>
      </a:lvl8pPr>
      <a:lvl9pPr marL="1828800" algn="l" rtl="0" fontAlgn="base">
        <a:spcBef>
          <a:spcPct val="40000"/>
        </a:spcBef>
        <a:spcAft>
          <a:spcPct val="0"/>
        </a:spcAft>
        <a:defRPr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400" b="1">
          <a:solidFill>
            <a:schemeClr val="accent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179388" indent="-176213" algn="l" rtl="0" eaLnBrk="0" fontAlgn="base" hangingPunct="0">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3pPr>
      <a:lvl4pPr marL="358775"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539750" indent="-179388" algn="l" rtl="0" eaLnBrk="0" fontAlgn="base" hangingPunct="0">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5pPr>
      <a:lvl6pPr marL="996950" indent="-179388" algn="l" rtl="0" fontAlgn="base">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6pPr>
      <a:lvl7pPr marL="1454150" indent="-179388" algn="l" rtl="0" fontAlgn="base">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7pPr>
      <a:lvl8pPr marL="1911350" indent="-179388" algn="l" rtl="0" fontAlgn="base">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8pPr>
      <a:lvl9pPr marL="2368550" indent="-179388" algn="l" rtl="0" fontAlgn="base">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3" cstate="print"/>
          <a:srcRect/>
          <a:stretch>
            <a:fillRect/>
          </a:stretch>
        </p:blipFill>
        <p:spPr bwMode="auto">
          <a:xfrm>
            <a:off x="0" y="0"/>
            <a:ext cx="9906000" cy="6934200"/>
          </a:xfrm>
          <a:prstGeom prst="rect">
            <a:avLst/>
          </a:prstGeom>
          <a:noFill/>
          <a:ln w="9525">
            <a:noFill/>
            <a:miter lim="800000"/>
            <a:headEnd/>
            <a:tailEnd/>
          </a:ln>
        </p:spPr>
      </p:pic>
      <p:pic>
        <p:nvPicPr>
          <p:cNvPr id="14339" name="Picture 3" descr="PowerPoint-Graphics-3_A4"/>
          <p:cNvPicPr>
            <a:picLocks noChangeAspect="1" noChangeArrowheads="1"/>
          </p:cNvPicPr>
          <p:nvPr/>
        </p:nvPicPr>
        <p:blipFill>
          <a:blip r:embed="rId14" cstate="print"/>
          <a:srcRect/>
          <a:stretch>
            <a:fillRect/>
          </a:stretch>
        </p:blipFill>
        <p:spPr bwMode="auto">
          <a:xfrm>
            <a:off x="0" y="0"/>
            <a:ext cx="5240338" cy="5400675"/>
          </a:xfrm>
          <a:prstGeom prst="rect">
            <a:avLst/>
          </a:prstGeom>
          <a:noFill/>
          <a:ln w="9525">
            <a:noFill/>
            <a:miter lim="800000"/>
            <a:headEnd/>
            <a:tailEnd/>
          </a:ln>
        </p:spPr>
      </p:pic>
      <p:sp>
        <p:nvSpPr>
          <p:cNvPr id="14340" name="Rectangle 2"/>
          <p:cNvSpPr>
            <a:spLocks noGrp="1" noChangeArrowheads="1"/>
          </p:cNvSpPr>
          <p:nvPr>
            <p:ph type="title"/>
          </p:nvPr>
        </p:nvSpPr>
        <p:spPr bwMode="gray">
          <a:xfrm>
            <a:off x="323850" y="1438275"/>
            <a:ext cx="4189413" cy="1079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4341" name="Rectangle 3"/>
          <p:cNvSpPr>
            <a:spLocks noGrp="1" noChangeArrowheads="1"/>
          </p:cNvSpPr>
          <p:nvPr>
            <p:ph type="body" idx="1"/>
          </p:nvPr>
        </p:nvSpPr>
        <p:spPr bwMode="auto">
          <a:xfrm>
            <a:off x="323850" y="2698750"/>
            <a:ext cx="3508375" cy="9001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p:txBody>
      </p:sp>
      <p:sp>
        <p:nvSpPr>
          <p:cNvPr id="256006" name="Slide Number Placeholder 5"/>
          <p:cNvSpPr txBox="1">
            <a:spLocks noGrp="1"/>
          </p:cNvSpPr>
          <p:nvPr/>
        </p:nvSpPr>
        <p:spPr bwMode="auto">
          <a:xfrm>
            <a:off x="8990013" y="6426200"/>
            <a:ext cx="712787" cy="279400"/>
          </a:xfrm>
          <a:prstGeom prst="rect">
            <a:avLst/>
          </a:prstGeom>
          <a:noFill/>
          <a:ln w="9525">
            <a:noFill/>
            <a:miter lim="800000"/>
            <a:headEnd/>
            <a:tailEnd/>
          </a:ln>
        </p:spPr>
        <p:txBody>
          <a:bodyPr/>
          <a:lstStyle/>
          <a:p>
            <a:pPr algn="r">
              <a:spcBef>
                <a:spcPct val="40000"/>
              </a:spcBef>
              <a:defRPr/>
            </a:pPr>
            <a:fld id="{B92D7754-6504-42DA-ABC8-C1055BD3B325}" type="slidenum">
              <a:rPr lang="en-US" sz="900">
                <a:solidFill>
                  <a:srgbClr val="00338D"/>
                </a:solidFill>
              </a:rPr>
              <a:pPr algn="r">
                <a:spcBef>
                  <a:spcPct val="40000"/>
                </a:spcBef>
                <a:defRPr/>
              </a:pPr>
              <a:t>‹#›</a:t>
            </a:fld>
            <a:endParaRPr lang="en-US" sz="900">
              <a:solidFill>
                <a:srgbClr val="00338D"/>
              </a:solidFill>
            </a:endParaRPr>
          </a:p>
        </p:txBody>
      </p:sp>
    </p:spTree>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Lst>
  <p:hf hdr="0"/>
  <p:txStyles>
    <p:titleStyle>
      <a:lvl1pPr algn="l" rtl="0" eaLnBrk="0" fontAlgn="base" hangingPunct="0">
        <a:spcBef>
          <a:spcPct val="40000"/>
        </a:spcBef>
        <a:spcAft>
          <a:spcPct val="0"/>
        </a:spcAft>
        <a:defRPr sz="3000" b="1">
          <a:solidFill>
            <a:schemeClr val="bg1"/>
          </a:solidFill>
          <a:latin typeface="+mj-lt"/>
          <a:ea typeface="+mj-ea"/>
          <a:cs typeface="+mj-cs"/>
        </a:defRPr>
      </a:lvl1pPr>
      <a:lvl2pPr algn="l" rtl="0" eaLnBrk="0" fontAlgn="base" hangingPunct="0">
        <a:spcBef>
          <a:spcPct val="40000"/>
        </a:spcBef>
        <a:spcAft>
          <a:spcPct val="0"/>
        </a:spcAft>
        <a:defRPr sz="3000" b="1">
          <a:solidFill>
            <a:schemeClr val="bg1"/>
          </a:solidFill>
          <a:latin typeface="Arial" charset="0"/>
          <a:cs typeface="Arial" charset="0"/>
        </a:defRPr>
      </a:lvl2pPr>
      <a:lvl3pPr algn="l" rtl="0" eaLnBrk="0" fontAlgn="base" hangingPunct="0">
        <a:spcBef>
          <a:spcPct val="40000"/>
        </a:spcBef>
        <a:spcAft>
          <a:spcPct val="0"/>
        </a:spcAft>
        <a:defRPr sz="3000" b="1">
          <a:solidFill>
            <a:schemeClr val="bg1"/>
          </a:solidFill>
          <a:latin typeface="Arial" charset="0"/>
          <a:cs typeface="Arial" charset="0"/>
        </a:defRPr>
      </a:lvl3pPr>
      <a:lvl4pPr algn="l" rtl="0" eaLnBrk="0" fontAlgn="base" hangingPunct="0">
        <a:spcBef>
          <a:spcPct val="40000"/>
        </a:spcBef>
        <a:spcAft>
          <a:spcPct val="0"/>
        </a:spcAft>
        <a:defRPr sz="3000" b="1">
          <a:solidFill>
            <a:schemeClr val="bg1"/>
          </a:solidFill>
          <a:latin typeface="Arial" charset="0"/>
          <a:cs typeface="Arial" charset="0"/>
        </a:defRPr>
      </a:lvl4pPr>
      <a:lvl5pPr algn="l" rtl="0" eaLnBrk="0" fontAlgn="base" hangingPunct="0">
        <a:spcBef>
          <a:spcPct val="40000"/>
        </a:spcBef>
        <a:spcAft>
          <a:spcPct val="0"/>
        </a:spcAft>
        <a:defRPr sz="3000" b="1">
          <a:solidFill>
            <a:schemeClr val="bg1"/>
          </a:solidFill>
          <a:latin typeface="Arial" charset="0"/>
          <a:cs typeface="Arial" charset="0"/>
        </a:defRPr>
      </a:lvl5pPr>
      <a:lvl6pPr marL="457200" algn="l" rtl="0" fontAlgn="base">
        <a:spcBef>
          <a:spcPct val="40000"/>
        </a:spcBef>
        <a:spcAft>
          <a:spcPct val="0"/>
        </a:spcAft>
        <a:defRPr sz="3000" b="1">
          <a:solidFill>
            <a:schemeClr val="bg1"/>
          </a:solidFill>
          <a:latin typeface="Arial" charset="0"/>
          <a:cs typeface="Arial" charset="0"/>
        </a:defRPr>
      </a:lvl6pPr>
      <a:lvl7pPr marL="914400" algn="l" rtl="0" fontAlgn="base">
        <a:spcBef>
          <a:spcPct val="40000"/>
        </a:spcBef>
        <a:spcAft>
          <a:spcPct val="0"/>
        </a:spcAft>
        <a:defRPr sz="3000" b="1">
          <a:solidFill>
            <a:schemeClr val="bg1"/>
          </a:solidFill>
          <a:latin typeface="Arial" charset="0"/>
          <a:cs typeface="Arial" charset="0"/>
        </a:defRPr>
      </a:lvl7pPr>
      <a:lvl8pPr marL="1371600" algn="l" rtl="0" fontAlgn="base">
        <a:spcBef>
          <a:spcPct val="40000"/>
        </a:spcBef>
        <a:spcAft>
          <a:spcPct val="0"/>
        </a:spcAft>
        <a:defRPr sz="3000" b="1">
          <a:solidFill>
            <a:schemeClr val="bg1"/>
          </a:solidFill>
          <a:latin typeface="Arial" charset="0"/>
          <a:cs typeface="Arial" charset="0"/>
        </a:defRPr>
      </a:lvl8pPr>
      <a:lvl9pPr marL="1828800" algn="l" rtl="0" fontAlgn="base">
        <a:spcBef>
          <a:spcPct val="40000"/>
        </a:spcBef>
        <a:spcAft>
          <a:spcPct val="0"/>
        </a:spcAft>
        <a:defRPr sz="3000"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200">
          <a:solidFill>
            <a:schemeClr val="bg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357188" indent="-176213"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3pPr>
      <a:lvl4pPr marL="538163"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722313" indent="-179388"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5pPr>
      <a:lvl6pPr marL="11795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6pPr>
      <a:lvl7pPr marL="16367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7pPr>
      <a:lvl8pPr marL="20939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8pPr>
      <a:lvl9pPr marL="25511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5" descr="Banner-4_A4"/>
          <p:cNvPicPr>
            <a:picLocks noChangeAspect="1" noChangeArrowheads="1"/>
          </p:cNvPicPr>
          <p:nvPr/>
        </p:nvPicPr>
        <p:blipFill>
          <a:blip r:embed="rId13" cstate="print"/>
          <a:srcRect/>
          <a:stretch>
            <a:fillRect/>
          </a:stretch>
        </p:blipFill>
        <p:spPr bwMode="auto">
          <a:xfrm>
            <a:off x="0" y="0"/>
            <a:ext cx="9901238" cy="685800"/>
          </a:xfrm>
          <a:prstGeom prst="rect">
            <a:avLst/>
          </a:prstGeom>
          <a:noFill/>
          <a:ln w="9525">
            <a:noFill/>
            <a:miter lim="800000"/>
            <a:headEnd/>
            <a:tailEnd/>
          </a:ln>
        </p:spPr>
      </p:pic>
      <p:sp>
        <p:nvSpPr>
          <p:cNvPr id="8" name="Line 10"/>
          <p:cNvSpPr>
            <a:spLocks noChangeShapeType="1"/>
          </p:cNvSpPr>
          <p:nvPr/>
        </p:nvSpPr>
        <p:spPr bwMode="auto">
          <a:xfrm>
            <a:off x="325438" y="6373813"/>
            <a:ext cx="9285287" cy="0"/>
          </a:xfrm>
          <a:prstGeom prst="line">
            <a:avLst/>
          </a:prstGeom>
          <a:noFill/>
          <a:ln w="3175">
            <a:solidFill>
              <a:srgbClr val="000000"/>
            </a:solidFill>
            <a:round/>
            <a:headEnd/>
            <a:tailEnd/>
          </a:ln>
        </p:spPr>
        <p:txBody>
          <a:bodyPr/>
          <a:lstStyle/>
          <a:p>
            <a:pPr>
              <a:spcBef>
                <a:spcPct val="50000"/>
              </a:spcBef>
              <a:defRPr/>
            </a:pPr>
            <a:endParaRPr lang="en-US" sz="1200">
              <a:solidFill>
                <a:srgbClr val="000000"/>
              </a:solidFill>
            </a:endParaRPr>
          </a:p>
        </p:txBody>
      </p:sp>
      <p:sp>
        <p:nvSpPr>
          <p:cNvPr id="10" name="Text Box 8"/>
          <p:cNvSpPr txBox="1">
            <a:spLocks noChangeArrowheads="1"/>
          </p:cNvSpPr>
          <p:nvPr/>
        </p:nvSpPr>
        <p:spPr bwMode="auto">
          <a:xfrm>
            <a:off x="323850" y="6400800"/>
            <a:ext cx="3328988" cy="246063"/>
          </a:xfrm>
          <a:prstGeom prst="rect">
            <a:avLst/>
          </a:prstGeom>
          <a:noFill/>
          <a:ln w="9525">
            <a:noFill/>
            <a:miter lim="800000"/>
            <a:headEnd/>
            <a:tailEnd/>
          </a:ln>
          <a:effectLst/>
        </p:spPr>
        <p:txBody>
          <a:bodyPr lIns="0" rIns="0">
            <a:spAutoFit/>
          </a:bodyPr>
          <a:lstStyle/>
          <a:p>
            <a:pPr>
              <a:spcBef>
                <a:spcPct val="40000"/>
              </a:spcBef>
            </a:pPr>
            <a:r>
              <a:rPr lang="en-US" sz="500" smtClean="0">
                <a:solidFill>
                  <a:srgbClr val="00338D"/>
                </a:solidFill>
              </a:rPr>
              <a:t>© 2011 KPMG, an Indian Partnership and a member firm of the KPMG network of independent member firms affiliated with KPMG International Cooperative (“KPMG International”), a Swiss entity. All rights reserved.</a:t>
            </a:r>
          </a:p>
        </p:txBody>
      </p:sp>
      <p:sp>
        <p:nvSpPr>
          <p:cNvPr id="3077" name="Rectangle 2"/>
          <p:cNvSpPr>
            <a:spLocks noGrp="1" noChangeArrowheads="1"/>
          </p:cNvSpPr>
          <p:nvPr>
            <p:ph type="title"/>
          </p:nvPr>
        </p:nvSpPr>
        <p:spPr bwMode="gray">
          <a:xfrm>
            <a:off x="323850" y="76200"/>
            <a:ext cx="9256713" cy="56991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3078" name="Rectangle 3"/>
          <p:cNvSpPr>
            <a:spLocks noGrp="1" noChangeArrowheads="1"/>
          </p:cNvSpPr>
          <p:nvPr>
            <p:ph type="body" idx="1"/>
          </p:nvPr>
        </p:nvSpPr>
        <p:spPr bwMode="auto">
          <a:xfrm>
            <a:off x="323850" y="1308100"/>
            <a:ext cx="9256713" cy="4800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4"/>
          <p:cNvSpPr>
            <a:spLocks noGrp="1"/>
          </p:cNvSpPr>
          <p:nvPr>
            <p:ph type="dt" sz="half" idx="2"/>
          </p:nvPr>
        </p:nvSpPr>
        <p:spPr bwMode="auto">
          <a:xfrm>
            <a:off x="7570788" y="6350000"/>
            <a:ext cx="1793875"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defRPr>
            </a:lvl1pPr>
          </a:lstStyle>
          <a:p>
            <a:pPr>
              <a:defRPr/>
            </a:pPr>
            <a:fld id="{C92E881C-F0A0-474F-B174-790F4D9A1F6A}" type="datetime1">
              <a:rPr lang="en-US"/>
              <a:pPr>
                <a:defRPr/>
              </a:pPr>
              <a:t>2/20/2014</a:t>
            </a:fld>
            <a:endParaRPr lang="en-US"/>
          </a:p>
        </p:txBody>
      </p:sp>
      <p:sp>
        <p:nvSpPr>
          <p:cNvPr id="12" name="Footer Placeholder 5"/>
          <p:cNvSpPr>
            <a:spLocks noGrp="1"/>
          </p:cNvSpPr>
          <p:nvPr>
            <p:ph type="ftr" sz="quarter" idx="3"/>
          </p:nvPr>
        </p:nvSpPr>
        <p:spPr bwMode="auto">
          <a:xfrm>
            <a:off x="2328863" y="6386513"/>
            <a:ext cx="6134100"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defRPr>
            </a:lvl1pPr>
          </a:lstStyle>
          <a:p>
            <a:r>
              <a:rPr lang="en-US" smtClean="0"/>
              <a:t>GO HEADER &amp; FOOTER TO EDIT THIS TEXT</a:t>
            </a:r>
          </a:p>
        </p:txBody>
      </p:sp>
      <p:sp>
        <p:nvSpPr>
          <p:cNvPr id="13" name="Slide Number Placeholder 6"/>
          <p:cNvSpPr>
            <a:spLocks noGrp="1"/>
          </p:cNvSpPr>
          <p:nvPr>
            <p:ph type="sldNum" sz="quarter" idx="4"/>
          </p:nvPr>
        </p:nvSpPr>
        <p:spPr bwMode="auto">
          <a:xfrm>
            <a:off x="8990013" y="6386513"/>
            <a:ext cx="712787"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defRPr>
            </a:lvl1pPr>
          </a:lstStyle>
          <a:p>
            <a:pPr>
              <a:defRPr/>
            </a:pPr>
            <a:fld id="{4615D9AC-B86D-4C0A-82C9-205CD33B9C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64" r:id="rId1"/>
    <p:sldLayoutId id="2147484465" r:id="rId2"/>
    <p:sldLayoutId id="2147484466" r:id="rId3"/>
    <p:sldLayoutId id="2147484467" r:id="rId4"/>
    <p:sldLayoutId id="2147484468" r:id="rId5"/>
    <p:sldLayoutId id="2147484469" r:id="rId6"/>
    <p:sldLayoutId id="2147484470" r:id="rId7"/>
    <p:sldLayoutId id="2147484471" r:id="rId8"/>
    <p:sldLayoutId id="2147484472" r:id="rId9"/>
    <p:sldLayoutId id="2147484473" r:id="rId10"/>
    <p:sldLayoutId id="2147484474" r:id="rId11"/>
  </p:sldLayoutIdLst>
  <p:hf hdr="0"/>
  <p:txStyles>
    <p:titleStyle>
      <a:lvl1pPr algn="l" rtl="0" fontAlgn="base">
        <a:spcBef>
          <a:spcPct val="40000"/>
        </a:spcBef>
        <a:spcAft>
          <a:spcPct val="0"/>
        </a:spcAft>
        <a:defRPr b="1">
          <a:solidFill>
            <a:schemeClr val="bg1"/>
          </a:solidFill>
          <a:latin typeface="+mj-lt"/>
          <a:ea typeface="+mj-ea"/>
          <a:cs typeface="+mj-cs"/>
        </a:defRPr>
      </a:lvl1pPr>
      <a:lvl2pPr algn="l" rtl="0" fontAlgn="base">
        <a:spcBef>
          <a:spcPct val="40000"/>
        </a:spcBef>
        <a:spcAft>
          <a:spcPct val="0"/>
        </a:spcAft>
        <a:defRPr b="1">
          <a:solidFill>
            <a:schemeClr val="bg1"/>
          </a:solidFill>
          <a:latin typeface="Arial" charset="0"/>
          <a:cs typeface="Arial" charset="0"/>
        </a:defRPr>
      </a:lvl2pPr>
      <a:lvl3pPr algn="l" rtl="0" fontAlgn="base">
        <a:spcBef>
          <a:spcPct val="40000"/>
        </a:spcBef>
        <a:spcAft>
          <a:spcPct val="0"/>
        </a:spcAft>
        <a:defRPr b="1">
          <a:solidFill>
            <a:schemeClr val="bg1"/>
          </a:solidFill>
          <a:latin typeface="Arial" charset="0"/>
          <a:cs typeface="Arial" charset="0"/>
        </a:defRPr>
      </a:lvl3pPr>
      <a:lvl4pPr algn="l" rtl="0" fontAlgn="base">
        <a:spcBef>
          <a:spcPct val="40000"/>
        </a:spcBef>
        <a:spcAft>
          <a:spcPct val="0"/>
        </a:spcAft>
        <a:defRPr b="1">
          <a:solidFill>
            <a:schemeClr val="bg1"/>
          </a:solidFill>
          <a:latin typeface="Arial" charset="0"/>
          <a:cs typeface="Arial" charset="0"/>
        </a:defRPr>
      </a:lvl4pPr>
      <a:lvl5pPr algn="l" rtl="0" fontAlgn="base">
        <a:spcBef>
          <a:spcPct val="40000"/>
        </a:spcBef>
        <a:spcAft>
          <a:spcPct val="0"/>
        </a:spcAft>
        <a:defRPr b="1">
          <a:solidFill>
            <a:schemeClr val="bg1"/>
          </a:solidFill>
          <a:latin typeface="Arial" charset="0"/>
          <a:cs typeface="Arial" charset="0"/>
        </a:defRPr>
      </a:lvl5pPr>
      <a:lvl6pPr marL="457200" algn="l" rtl="0" eaLnBrk="1" fontAlgn="base" hangingPunct="1">
        <a:spcBef>
          <a:spcPct val="40000"/>
        </a:spcBef>
        <a:spcAft>
          <a:spcPct val="0"/>
        </a:spcAft>
        <a:defRPr b="1">
          <a:solidFill>
            <a:schemeClr val="bg1"/>
          </a:solidFill>
          <a:latin typeface="Arial" charset="0"/>
          <a:cs typeface="Arial" charset="0"/>
        </a:defRPr>
      </a:lvl6pPr>
      <a:lvl7pPr marL="914400" algn="l" rtl="0" eaLnBrk="1" fontAlgn="base" hangingPunct="1">
        <a:spcBef>
          <a:spcPct val="40000"/>
        </a:spcBef>
        <a:spcAft>
          <a:spcPct val="0"/>
        </a:spcAft>
        <a:defRPr b="1">
          <a:solidFill>
            <a:schemeClr val="bg1"/>
          </a:solidFill>
          <a:latin typeface="Arial" charset="0"/>
          <a:cs typeface="Arial" charset="0"/>
        </a:defRPr>
      </a:lvl7pPr>
      <a:lvl8pPr marL="1371600" algn="l" rtl="0" eaLnBrk="1" fontAlgn="base" hangingPunct="1">
        <a:spcBef>
          <a:spcPct val="40000"/>
        </a:spcBef>
        <a:spcAft>
          <a:spcPct val="0"/>
        </a:spcAft>
        <a:defRPr b="1">
          <a:solidFill>
            <a:schemeClr val="bg1"/>
          </a:solidFill>
          <a:latin typeface="Arial" charset="0"/>
          <a:cs typeface="Arial" charset="0"/>
        </a:defRPr>
      </a:lvl8pPr>
      <a:lvl9pPr marL="1828800" algn="l" rtl="0" eaLnBrk="1" fontAlgn="base" hangingPunct="1">
        <a:spcBef>
          <a:spcPct val="40000"/>
        </a:spcBef>
        <a:spcAft>
          <a:spcPct val="0"/>
        </a:spcAft>
        <a:defRPr b="1">
          <a:solidFill>
            <a:schemeClr val="bg1"/>
          </a:solidFill>
          <a:latin typeface="Arial" charset="0"/>
          <a:cs typeface="Arial" charset="0"/>
        </a:defRPr>
      </a:lvl9pPr>
    </p:titleStyle>
    <p:bodyStyle>
      <a:lvl1pPr marL="342900" indent="-342900" algn="l" rtl="0" fontAlgn="base">
        <a:spcBef>
          <a:spcPct val="40000"/>
        </a:spcBef>
        <a:spcAft>
          <a:spcPct val="0"/>
        </a:spcAft>
        <a:defRPr sz="1400" b="1">
          <a:solidFill>
            <a:schemeClr val="accent1"/>
          </a:solidFill>
          <a:latin typeface="+mn-lt"/>
          <a:ea typeface="+mn-ea"/>
          <a:cs typeface="+mn-cs"/>
        </a:defRPr>
      </a:lvl1pPr>
      <a:lvl2pPr marL="1588" indent="455613" algn="l" rtl="0" fontAlgn="base">
        <a:spcBef>
          <a:spcPct val="40000"/>
        </a:spcBef>
        <a:spcAft>
          <a:spcPct val="0"/>
        </a:spcAft>
        <a:defRPr sz="1400">
          <a:solidFill>
            <a:schemeClr val="tx1"/>
          </a:solidFill>
          <a:latin typeface="+mn-lt"/>
          <a:cs typeface="+mn-cs"/>
        </a:defRPr>
      </a:lvl2pPr>
      <a:lvl3pPr marL="179388" indent="-176213" algn="l" rtl="0" fontAlgn="base">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3pPr>
      <a:lvl4pPr marL="358775" indent="-177800" algn="l" rtl="0" fontAlgn="base">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539750" indent="-179388" algn="l" rtl="0" fontAlgn="base">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5pPr>
      <a:lvl6pPr marL="9969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6pPr>
      <a:lvl7pPr marL="14541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7pPr>
      <a:lvl8pPr marL="19113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8pPr>
      <a:lvl9pPr marL="23685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Banner-4_A4"/>
          <p:cNvPicPr>
            <a:picLocks noChangeAspect="1" noChangeArrowheads="1"/>
          </p:cNvPicPr>
          <p:nvPr/>
        </p:nvPicPr>
        <p:blipFill>
          <a:blip r:embed="rId14" cstate="print"/>
          <a:srcRect/>
          <a:stretch>
            <a:fillRect/>
          </a:stretch>
        </p:blipFill>
        <p:spPr bwMode="auto">
          <a:xfrm>
            <a:off x="0" y="0"/>
            <a:ext cx="9901238" cy="685800"/>
          </a:xfrm>
          <a:prstGeom prst="rect">
            <a:avLst/>
          </a:prstGeom>
          <a:noFill/>
          <a:ln w="9525">
            <a:noFill/>
            <a:miter lim="800000"/>
            <a:headEnd/>
            <a:tailEnd/>
          </a:ln>
        </p:spPr>
      </p:pic>
      <p:sp>
        <p:nvSpPr>
          <p:cNvPr id="8" name="Line 10"/>
          <p:cNvSpPr>
            <a:spLocks noChangeShapeType="1"/>
          </p:cNvSpPr>
          <p:nvPr/>
        </p:nvSpPr>
        <p:spPr bwMode="auto">
          <a:xfrm>
            <a:off x="325438" y="6373813"/>
            <a:ext cx="9285287" cy="0"/>
          </a:xfrm>
          <a:prstGeom prst="line">
            <a:avLst/>
          </a:prstGeom>
          <a:noFill/>
          <a:ln w="3175">
            <a:solidFill>
              <a:srgbClr val="000000"/>
            </a:solidFill>
            <a:round/>
            <a:headEnd/>
            <a:tailEnd/>
          </a:ln>
        </p:spPr>
        <p:txBody>
          <a:bodyPr/>
          <a:lstStyle/>
          <a:p>
            <a:pPr>
              <a:spcBef>
                <a:spcPct val="50000"/>
              </a:spcBef>
              <a:defRPr/>
            </a:pPr>
            <a:endParaRPr lang="en-US" sz="1200">
              <a:solidFill>
                <a:srgbClr val="000000"/>
              </a:solidFill>
            </a:endParaRPr>
          </a:p>
        </p:txBody>
      </p:sp>
      <p:sp>
        <p:nvSpPr>
          <p:cNvPr id="10" name="Text Box 8"/>
          <p:cNvSpPr txBox="1">
            <a:spLocks noChangeArrowheads="1"/>
          </p:cNvSpPr>
          <p:nvPr/>
        </p:nvSpPr>
        <p:spPr bwMode="auto">
          <a:xfrm>
            <a:off x="323850" y="6400800"/>
            <a:ext cx="3328988" cy="246063"/>
          </a:xfrm>
          <a:prstGeom prst="rect">
            <a:avLst/>
          </a:prstGeom>
          <a:noFill/>
          <a:ln w="9525">
            <a:noFill/>
            <a:miter lim="800000"/>
            <a:headEnd/>
            <a:tailEnd/>
          </a:ln>
          <a:effectLst/>
        </p:spPr>
        <p:txBody>
          <a:bodyPr lIns="0" rIns="0">
            <a:spAutoFit/>
          </a:bodyPr>
          <a:lstStyle/>
          <a:p>
            <a:pPr>
              <a:spcBef>
                <a:spcPct val="40000"/>
              </a:spcBef>
              <a:defRPr/>
            </a:pPr>
            <a:r>
              <a:rPr lang="en-US" sz="500" dirty="0">
                <a:solidFill>
                  <a:srgbClr val="00338D"/>
                </a:solidFill>
              </a:rPr>
              <a:t>© </a:t>
            </a:r>
            <a:r>
              <a:rPr lang="en-US" sz="500" dirty="0" smtClean="0">
                <a:solidFill>
                  <a:srgbClr val="00338D"/>
                </a:solidFill>
              </a:rPr>
              <a:t>2014 </a:t>
            </a:r>
            <a:r>
              <a:rPr lang="en-US" sz="500" dirty="0">
                <a:solidFill>
                  <a:srgbClr val="00338D"/>
                </a:solidFill>
              </a:rPr>
              <a:t>KPMG, an Indian Partnership and a member firm of the KPMG network of independent member firms affiliated with KPMG International Cooperative (“KPMG International”), a Swiss entity. All rights reserved.</a:t>
            </a:r>
          </a:p>
        </p:txBody>
      </p:sp>
      <p:sp>
        <p:nvSpPr>
          <p:cNvPr id="1029" name="Rectangle 2"/>
          <p:cNvSpPr>
            <a:spLocks noGrp="1" noChangeArrowheads="1"/>
          </p:cNvSpPr>
          <p:nvPr>
            <p:ph type="title"/>
          </p:nvPr>
        </p:nvSpPr>
        <p:spPr bwMode="gray">
          <a:xfrm>
            <a:off x="323850" y="76200"/>
            <a:ext cx="9256713" cy="56991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23850" y="1308100"/>
            <a:ext cx="9256713" cy="4800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4"/>
          <p:cNvSpPr>
            <a:spLocks noGrp="1"/>
          </p:cNvSpPr>
          <p:nvPr>
            <p:ph type="dt" sz="half" idx="2"/>
          </p:nvPr>
        </p:nvSpPr>
        <p:spPr bwMode="auto">
          <a:xfrm>
            <a:off x="7570788" y="6350000"/>
            <a:ext cx="1793875"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latin typeface="Arial" charset="0"/>
                <a:cs typeface="Arial" charset="0"/>
              </a:defRPr>
            </a:lvl1pPr>
          </a:lstStyle>
          <a:p>
            <a:pPr>
              <a:defRPr/>
            </a:pPr>
            <a:fld id="{E1DBED0E-C88D-42B4-B515-F3BD0F125315}" type="datetime1">
              <a:rPr lang="en-US"/>
              <a:pPr>
                <a:defRPr/>
              </a:pPr>
              <a:t>2/20/2014</a:t>
            </a:fld>
            <a:endParaRPr lang="en-US"/>
          </a:p>
        </p:txBody>
      </p:sp>
      <p:sp>
        <p:nvSpPr>
          <p:cNvPr id="12" name="Footer Placeholder 5"/>
          <p:cNvSpPr>
            <a:spLocks noGrp="1"/>
          </p:cNvSpPr>
          <p:nvPr>
            <p:ph type="ftr" sz="quarter" idx="3"/>
          </p:nvPr>
        </p:nvSpPr>
        <p:spPr bwMode="auto">
          <a:xfrm>
            <a:off x="2328863" y="6386513"/>
            <a:ext cx="6134100"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latin typeface="Arial" charset="0"/>
                <a:cs typeface="Arial" charset="0"/>
              </a:defRPr>
            </a:lvl1pPr>
          </a:lstStyle>
          <a:p>
            <a:pPr>
              <a:defRPr/>
            </a:pPr>
            <a:r>
              <a:rPr lang="en-US" dirty="0"/>
              <a:t>GO HEADER &amp; FOOTER TO EDIT THIS TEXT</a:t>
            </a:r>
          </a:p>
        </p:txBody>
      </p:sp>
      <p:sp>
        <p:nvSpPr>
          <p:cNvPr id="15" name="Slide Number Placeholder 6"/>
          <p:cNvSpPr>
            <a:spLocks noGrp="1"/>
          </p:cNvSpPr>
          <p:nvPr>
            <p:ph type="sldNum" sz="quarter" idx="4"/>
          </p:nvPr>
        </p:nvSpPr>
        <p:spPr bwMode="auto">
          <a:xfrm>
            <a:off x="8990013" y="6386513"/>
            <a:ext cx="712787"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latin typeface="Arial" charset="0"/>
                <a:cs typeface="Arial" charset="0"/>
              </a:defRPr>
            </a:lvl1pPr>
          </a:lstStyle>
          <a:p>
            <a:pPr>
              <a:defRPr/>
            </a:pPr>
            <a:fld id="{D27D4147-AB5B-4ED8-9560-64B30848EAA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476" r:id="rId1"/>
    <p:sldLayoutId id="2147484477" r:id="rId2"/>
    <p:sldLayoutId id="2147484478" r:id="rId3"/>
    <p:sldLayoutId id="2147484479" r:id="rId4"/>
    <p:sldLayoutId id="2147484480" r:id="rId5"/>
    <p:sldLayoutId id="2147484481" r:id="rId6"/>
    <p:sldLayoutId id="2147484482" r:id="rId7"/>
    <p:sldLayoutId id="2147484483" r:id="rId8"/>
    <p:sldLayoutId id="2147484484" r:id="rId9"/>
    <p:sldLayoutId id="2147484485" r:id="rId10"/>
    <p:sldLayoutId id="2147484486" r:id="rId11"/>
    <p:sldLayoutId id="2147484501" r:id="rId12"/>
  </p:sldLayoutIdLst>
  <p:hf hdr="0"/>
  <p:txStyles>
    <p:titleStyle>
      <a:lvl1pPr algn="l" rtl="0" eaLnBrk="0" fontAlgn="base" hangingPunct="0">
        <a:spcBef>
          <a:spcPct val="40000"/>
        </a:spcBef>
        <a:spcAft>
          <a:spcPct val="0"/>
        </a:spcAft>
        <a:defRPr b="1">
          <a:solidFill>
            <a:schemeClr val="bg1"/>
          </a:solidFill>
          <a:latin typeface="+mj-lt"/>
          <a:ea typeface="+mj-ea"/>
          <a:cs typeface="+mj-cs"/>
        </a:defRPr>
      </a:lvl1pPr>
      <a:lvl2pPr algn="l" rtl="0" eaLnBrk="0" fontAlgn="base" hangingPunct="0">
        <a:spcBef>
          <a:spcPct val="40000"/>
        </a:spcBef>
        <a:spcAft>
          <a:spcPct val="0"/>
        </a:spcAft>
        <a:defRPr b="1">
          <a:solidFill>
            <a:schemeClr val="bg1"/>
          </a:solidFill>
          <a:latin typeface="Arial" charset="0"/>
          <a:cs typeface="Arial" charset="0"/>
        </a:defRPr>
      </a:lvl2pPr>
      <a:lvl3pPr algn="l" rtl="0" eaLnBrk="0" fontAlgn="base" hangingPunct="0">
        <a:spcBef>
          <a:spcPct val="40000"/>
        </a:spcBef>
        <a:spcAft>
          <a:spcPct val="0"/>
        </a:spcAft>
        <a:defRPr b="1">
          <a:solidFill>
            <a:schemeClr val="bg1"/>
          </a:solidFill>
          <a:latin typeface="Arial" charset="0"/>
          <a:cs typeface="Arial" charset="0"/>
        </a:defRPr>
      </a:lvl3pPr>
      <a:lvl4pPr algn="l" rtl="0" eaLnBrk="0" fontAlgn="base" hangingPunct="0">
        <a:spcBef>
          <a:spcPct val="40000"/>
        </a:spcBef>
        <a:spcAft>
          <a:spcPct val="0"/>
        </a:spcAft>
        <a:defRPr b="1">
          <a:solidFill>
            <a:schemeClr val="bg1"/>
          </a:solidFill>
          <a:latin typeface="Arial" charset="0"/>
          <a:cs typeface="Arial" charset="0"/>
        </a:defRPr>
      </a:lvl4pPr>
      <a:lvl5pPr algn="l" rtl="0" eaLnBrk="0" fontAlgn="base" hangingPunct="0">
        <a:spcBef>
          <a:spcPct val="40000"/>
        </a:spcBef>
        <a:spcAft>
          <a:spcPct val="0"/>
        </a:spcAft>
        <a:defRPr b="1">
          <a:solidFill>
            <a:schemeClr val="bg1"/>
          </a:solidFill>
          <a:latin typeface="Arial" charset="0"/>
          <a:cs typeface="Arial" charset="0"/>
        </a:defRPr>
      </a:lvl5pPr>
      <a:lvl6pPr marL="457200" algn="l" rtl="0" eaLnBrk="1" fontAlgn="base" hangingPunct="1">
        <a:spcBef>
          <a:spcPct val="40000"/>
        </a:spcBef>
        <a:spcAft>
          <a:spcPct val="0"/>
        </a:spcAft>
        <a:defRPr b="1">
          <a:solidFill>
            <a:schemeClr val="bg1"/>
          </a:solidFill>
          <a:latin typeface="Arial" charset="0"/>
          <a:cs typeface="Arial" charset="0"/>
        </a:defRPr>
      </a:lvl6pPr>
      <a:lvl7pPr marL="914400" algn="l" rtl="0" eaLnBrk="1" fontAlgn="base" hangingPunct="1">
        <a:spcBef>
          <a:spcPct val="40000"/>
        </a:spcBef>
        <a:spcAft>
          <a:spcPct val="0"/>
        </a:spcAft>
        <a:defRPr b="1">
          <a:solidFill>
            <a:schemeClr val="bg1"/>
          </a:solidFill>
          <a:latin typeface="Arial" charset="0"/>
          <a:cs typeface="Arial" charset="0"/>
        </a:defRPr>
      </a:lvl7pPr>
      <a:lvl8pPr marL="1371600" algn="l" rtl="0" eaLnBrk="1" fontAlgn="base" hangingPunct="1">
        <a:spcBef>
          <a:spcPct val="40000"/>
        </a:spcBef>
        <a:spcAft>
          <a:spcPct val="0"/>
        </a:spcAft>
        <a:defRPr b="1">
          <a:solidFill>
            <a:schemeClr val="bg1"/>
          </a:solidFill>
          <a:latin typeface="Arial" charset="0"/>
          <a:cs typeface="Arial" charset="0"/>
        </a:defRPr>
      </a:lvl8pPr>
      <a:lvl9pPr marL="1828800" algn="l" rtl="0" eaLnBrk="1" fontAlgn="base" hangingPunct="1">
        <a:spcBef>
          <a:spcPct val="40000"/>
        </a:spcBef>
        <a:spcAft>
          <a:spcPct val="0"/>
        </a:spcAft>
        <a:defRPr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400" b="1">
          <a:solidFill>
            <a:schemeClr val="accent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179388" indent="-176213" algn="l" rtl="0" eaLnBrk="0" fontAlgn="base" hangingPunct="0">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3pPr>
      <a:lvl4pPr marL="358775"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539750" indent="-179388" algn="l" rtl="0" eaLnBrk="0" fontAlgn="base" hangingPunct="0">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5pPr>
      <a:lvl6pPr marL="9969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6pPr>
      <a:lvl7pPr marL="14541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7pPr>
      <a:lvl8pPr marL="19113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8pPr>
      <a:lvl9pPr marL="23685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Banner-4_A4"/>
          <p:cNvPicPr>
            <a:picLocks noChangeAspect="1" noChangeArrowheads="1"/>
          </p:cNvPicPr>
          <p:nvPr/>
        </p:nvPicPr>
        <p:blipFill>
          <a:blip r:embed="rId14" cstate="print"/>
          <a:srcRect/>
          <a:stretch>
            <a:fillRect/>
          </a:stretch>
        </p:blipFill>
        <p:spPr bwMode="auto">
          <a:xfrm>
            <a:off x="0" y="0"/>
            <a:ext cx="9901238" cy="685800"/>
          </a:xfrm>
          <a:prstGeom prst="rect">
            <a:avLst/>
          </a:prstGeom>
          <a:noFill/>
          <a:ln w="9525">
            <a:noFill/>
            <a:miter lim="800000"/>
            <a:headEnd/>
            <a:tailEnd/>
          </a:ln>
        </p:spPr>
      </p:pic>
      <p:sp>
        <p:nvSpPr>
          <p:cNvPr id="8" name="Line 10"/>
          <p:cNvSpPr>
            <a:spLocks noChangeShapeType="1"/>
          </p:cNvSpPr>
          <p:nvPr/>
        </p:nvSpPr>
        <p:spPr bwMode="auto">
          <a:xfrm>
            <a:off x="325438" y="6373813"/>
            <a:ext cx="9285287" cy="0"/>
          </a:xfrm>
          <a:prstGeom prst="line">
            <a:avLst/>
          </a:prstGeom>
          <a:noFill/>
          <a:ln w="3175">
            <a:solidFill>
              <a:srgbClr val="000000"/>
            </a:solidFill>
            <a:round/>
            <a:headEnd/>
            <a:tailEnd/>
          </a:ln>
        </p:spPr>
        <p:txBody>
          <a:bodyPr/>
          <a:lstStyle/>
          <a:p>
            <a:pPr>
              <a:spcBef>
                <a:spcPct val="50000"/>
              </a:spcBef>
              <a:defRPr/>
            </a:pPr>
            <a:endParaRPr lang="en-US" sz="1200">
              <a:solidFill>
                <a:srgbClr val="000000"/>
              </a:solidFill>
            </a:endParaRPr>
          </a:p>
        </p:txBody>
      </p:sp>
      <p:sp>
        <p:nvSpPr>
          <p:cNvPr id="10" name="Text Box 8"/>
          <p:cNvSpPr txBox="1">
            <a:spLocks noChangeArrowheads="1"/>
          </p:cNvSpPr>
          <p:nvPr/>
        </p:nvSpPr>
        <p:spPr bwMode="auto">
          <a:xfrm>
            <a:off x="323850" y="6400800"/>
            <a:ext cx="3328988" cy="246063"/>
          </a:xfrm>
          <a:prstGeom prst="rect">
            <a:avLst/>
          </a:prstGeom>
          <a:noFill/>
          <a:ln w="9525">
            <a:noFill/>
            <a:miter lim="800000"/>
            <a:headEnd/>
            <a:tailEnd/>
          </a:ln>
          <a:effectLst/>
        </p:spPr>
        <p:txBody>
          <a:bodyPr lIns="0" rIns="0">
            <a:spAutoFit/>
          </a:bodyPr>
          <a:lstStyle/>
          <a:p>
            <a:pPr>
              <a:spcBef>
                <a:spcPct val="40000"/>
              </a:spcBef>
              <a:defRPr/>
            </a:pPr>
            <a:r>
              <a:rPr lang="en-US" sz="500" dirty="0">
                <a:solidFill>
                  <a:srgbClr val="00338D"/>
                </a:solidFill>
              </a:rPr>
              <a:t>© </a:t>
            </a:r>
            <a:r>
              <a:rPr lang="en-US" sz="500" dirty="0" smtClean="0">
                <a:solidFill>
                  <a:srgbClr val="00338D"/>
                </a:solidFill>
              </a:rPr>
              <a:t>2014 </a:t>
            </a:r>
            <a:r>
              <a:rPr lang="en-US" sz="500" dirty="0">
                <a:solidFill>
                  <a:srgbClr val="00338D"/>
                </a:solidFill>
              </a:rPr>
              <a:t>KPMG, an Indian Partnership and a member firm of the KPMG network of independent member firms affiliated with KPMG International Cooperative (“KPMG International”), a Swiss entity. All rights reserved.</a:t>
            </a:r>
          </a:p>
        </p:txBody>
      </p:sp>
      <p:sp>
        <p:nvSpPr>
          <p:cNvPr id="1029" name="Rectangle 2"/>
          <p:cNvSpPr>
            <a:spLocks noGrp="1" noChangeArrowheads="1"/>
          </p:cNvSpPr>
          <p:nvPr>
            <p:ph type="title"/>
          </p:nvPr>
        </p:nvSpPr>
        <p:spPr bwMode="gray">
          <a:xfrm>
            <a:off x="323850" y="76200"/>
            <a:ext cx="9256713" cy="56991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23850" y="1308100"/>
            <a:ext cx="9256713" cy="4800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4"/>
          <p:cNvSpPr>
            <a:spLocks noGrp="1"/>
          </p:cNvSpPr>
          <p:nvPr>
            <p:ph type="dt" sz="half" idx="2"/>
          </p:nvPr>
        </p:nvSpPr>
        <p:spPr bwMode="auto">
          <a:xfrm>
            <a:off x="7570788" y="6350000"/>
            <a:ext cx="1793875"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latin typeface="Arial" charset="0"/>
                <a:cs typeface="Arial" charset="0"/>
              </a:defRPr>
            </a:lvl1pPr>
          </a:lstStyle>
          <a:p>
            <a:pPr>
              <a:defRPr/>
            </a:pPr>
            <a:fld id="{E1DBED0E-C88D-42B4-B515-F3BD0F125315}" type="datetime1">
              <a:rPr lang="en-US"/>
              <a:pPr>
                <a:defRPr/>
              </a:pPr>
              <a:t>2/20/2014</a:t>
            </a:fld>
            <a:endParaRPr lang="en-US"/>
          </a:p>
        </p:txBody>
      </p:sp>
      <p:sp>
        <p:nvSpPr>
          <p:cNvPr id="12" name="Footer Placeholder 5"/>
          <p:cNvSpPr>
            <a:spLocks noGrp="1"/>
          </p:cNvSpPr>
          <p:nvPr>
            <p:ph type="ftr" sz="quarter" idx="3"/>
          </p:nvPr>
        </p:nvSpPr>
        <p:spPr bwMode="auto">
          <a:xfrm>
            <a:off x="2328863" y="6386513"/>
            <a:ext cx="6134100"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latin typeface="Arial" charset="0"/>
                <a:cs typeface="Arial" charset="0"/>
              </a:defRPr>
            </a:lvl1pPr>
          </a:lstStyle>
          <a:p>
            <a:pPr>
              <a:defRPr/>
            </a:pPr>
            <a:r>
              <a:rPr lang="en-US"/>
              <a:t>GO HEADER &amp; FOOTER TO EDIT THIS TEXT</a:t>
            </a:r>
          </a:p>
        </p:txBody>
      </p:sp>
      <p:sp>
        <p:nvSpPr>
          <p:cNvPr id="13" name="Slide Number Placeholder 6"/>
          <p:cNvSpPr>
            <a:spLocks noGrp="1"/>
          </p:cNvSpPr>
          <p:nvPr>
            <p:ph type="sldNum" sz="quarter" idx="4"/>
          </p:nvPr>
        </p:nvSpPr>
        <p:spPr bwMode="auto">
          <a:xfrm>
            <a:off x="8990013" y="6386513"/>
            <a:ext cx="712787"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40000"/>
              </a:spcBef>
              <a:defRPr sz="900">
                <a:solidFill>
                  <a:srgbClr val="00338D"/>
                </a:solidFill>
                <a:latin typeface="Arial" charset="0"/>
                <a:cs typeface="Arial" charset="0"/>
              </a:defRPr>
            </a:lvl1pPr>
          </a:lstStyle>
          <a:p>
            <a:pPr>
              <a:defRPr/>
            </a:pPr>
            <a:fld id="{D27D4147-AB5B-4ED8-9560-64B30848EAA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90" r:id="rId1"/>
    <p:sldLayoutId id="2147484491" r:id="rId2"/>
    <p:sldLayoutId id="2147484492" r:id="rId3"/>
    <p:sldLayoutId id="2147484493" r:id="rId4"/>
    <p:sldLayoutId id="2147484494" r:id="rId5"/>
    <p:sldLayoutId id="2147484495" r:id="rId6"/>
    <p:sldLayoutId id="2147484496" r:id="rId7"/>
    <p:sldLayoutId id="2147484497" r:id="rId8"/>
    <p:sldLayoutId id="2147484498" r:id="rId9"/>
    <p:sldLayoutId id="2147484499" r:id="rId10"/>
    <p:sldLayoutId id="2147484500" r:id="rId11"/>
    <p:sldLayoutId id="2147484502" r:id="rId12"/>
  </p:sldLayoutIdLst>
  <p:hf hdr="0"/>
  <p:txStyles>
    <p:titleStyle>
      <a:lvl1pPr algn="l" rtl="0" eaLnBrk="0" fontAlgn="base" hangingPunct="0">
        <a:spcBef>
          <a:spcPct val="40000"/>
        </a:spcBef>
        <a:spcAft>
          <a:spcPct val="0"/>
        </a:spcAft>
        <a:defRPr b="1">
          <a:solidFill>
            <a:schemeClr val="bg1"/>
          </a:solidFill>
          <a:latin typeface="+mj-lt"/>
          <a:ea typeface="+mj-ea"/>
          <a:cs typeface="+mj-cs"/>
        </a:defRPr>
      </a:lvl1pPr>
      <a:lvl2pPr algn="l" rtl="0" eaLnBrk="0" fontAlgn="base" hangingPunct="0">
        <a:spcBef>
          <a:spcPct val="40000"/>
        </a:spcBef>
        <a:spcAft>
          <a:spcPct val="0"/>
        </a:spcAft>
        <a:defRPr b="1">
          <a:solidFill>
            <a:schemeClr val="bg1"/>
          </a:solidFill>
          <a:latin typeface="Arial" charset="0"/>
          <a:cs typeface="Arial" charset="0"/>
        </a:defRPr>
      </a:lvl2pPr>
      <a:lvl3pPr algn="l" rtl="0" eaLnBrk="0" fontAlgn="base" hangingPunct="0">
        <a:spcBef>
          <a:spcPct val="40000"/>
        </a:spcBef>
        <a:spcAft>
          <a:spcPct val="0"/>
        </a:spcAft>
        <a:defRPr b="1">
          <a:solidFill>
            <a:schemeClr val="bg1"/>
          </a:solidFill>
          <a:latin typeface="Arial" charset="0"/>
          <a:cs typeface="Arial" charset="0"/>
        </a:defRPr>
      </a:lvl3pPr>
      <a:lvl4pPr algn="l" rtl="0" eaLnBrk="0" fontAlgn="base" hangingPunct="0">
        <a:spcBef>
          <a:spcPct val="40000"/>
        </a:spcBef>
        <a:spcAft>
          <a:spcPct val="0"/>
        </a:spcAft>
        <a:defRPr b="1">
          <a:solidFill>
            <a:schemeClr val="bg1"/>
          </a:solidFill>
          <a:latin typeface="Arial" charset="0"/>
          <a:cs typeface="Arial" charset="0"/>
        </a:defRPr>
      </a:lvl4pPr>
      <a:lvl5pPr algn="l" rtl="0" eaLnBrk="0" fontAlgn="base" hangingPunct="0">
        <a:spcBef>
          <a:spcPct val="40000"/>
        </a:spcBef>
        <a:spcAft>
          <a:spcPct val="0"/>
        </a:spcAft>
        <a:defRPr b="1">
          <a:solidFill>
            <a:schemeClr val="bg1"/>
          </a:solidFill>
          <a:latin typeface="Arial" charset="0"/>
          <a:cs typeface="Arial" charset="0"/>
        </a:defRPr>
      </a:lvl5pPr>
      <a:lvl6pPr marL="457200" algn="l" rtl="0" eaLnBrk="1" fontAlgn="base" hangingPunct="1">
        <a:spcBef>
          <a:spcPct val="40000"/>
        </a:spcBef>
        <a:spcAft>
          <a:spcPct val="0"/>
        </a:spcAft>
        <a:defRPr b="1">
          <a:solidFill>
            <a:schemeClr val="bg1"/>
          </a:solidFill>
          <a:latin typeface="Arial" charset="0"/>
          <a:cs typeface="Arial" charset="0"/>
        </a:defRPr>
      </a:lvl6pPr>
      <a:lvl7pPr marL="914400" algn="l" rtl="0" eaLnBrk="1" fontAlgn="base" hangingPunct="1">
        <a:spcBef>
          <a:spcPct val="40000"/>
        </a:spcBef>
        <a:spcAft>
          <a:spcPct val="0"/>
        </a:spcAft>
        <a:defRPr b="1">
          <a:solidFill>
            <a:schemeClr val="bg1"/>
          </a:solidFill>
          <a:latin typeface="Arial" charset="0"/>
          <a:cs typeface="Arial" charset="0"/>
        </a:defRPr>
      </a:lvl7pPr>
      <a:lvl8pPr marL="1371600" algn="l" rtl="0" eaLnBrk="1" fontAlgn="base" hangingPunct="1">
        <a:spcBef>
          <a:spcPct val="40000"/>
        </a:spcBef>
        <a:spcAft>
          <a:spcPct val="0"/>
        </a:spcAft>
        <a:defRPr b="1">
          <a:solidFill>
            <a:schemeClr val="bg1"/>
          </a:solidFill>
          <a:latin typeface="Arial" charset="0"/>
          <a:cs typeface="Arial" charset="0"/>
        </a:defRPr>
      </a:lvl8pPr>
      <a:lvl9pPr marL="1828800" algn="l" rtl="0" eaLnBrk="1" fontAlgn="base" hangingPunct="1">
        <a:spcBef>
          <a:spcPct val="40000"/>
        </a:spcBef>
        <a:spcAft>
          <a:spcPct val="0"/>
        </a:spcAft>
        <a:defRPr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400" b="1">
          <a:solidFill>
            <a:schemeClr val="accent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179388" indent="-176213" algn="l" rtl="0" eaLnBrk="0" fontAlgn="base" hangingPunct="0">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3pPr>
      <a:lvl4pPr marL="358775"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539750" indent="-179388" algn="l" rtl="0" eaLnBrk="0" fontAlgn="base" hangingPunct="0">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5pPr>
      <a:lvl6pPr marL="9969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6pPr>
      <a:lvl7pPr marL="14541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7pPr>
      <a:lvl8pPr marL="19113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8pPr>
      <a:lvl9pPr marL="2368550" indent="-179388" algn="l" rtl="0" eaLnBrk="1" fontAlgn="base" hangingPunct="1">
        <a:spcBef>
          <a:spcPct val="40000"/>
        </a:spcBef>
        <a:spcAft>
          <a:spcPct val="0"/>
        </a:spcAft>
        <a:buClr>
          <a:schemeClr val="accent1"/>
        </a:buClr>
        <a:buSzPct val="70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0" descr="Cover 2-5_A4"/>
          <p:cNvPicPr>
            <a:picLocks noChangeAspect="1" noChangeArrowheads="1"/>
          </p:cNvPicPr>
          <p:nvPr/>
        </p:nvPicPr>
        <p:blipFill>
          <a:blip r:embed="rId13" cstate="print"/>
          <a:srcRect/>
          <a:stretch>
            <a:fillRect/>
          </a:stretch>
        </p:blipFill>
        <p:spPr bwMode="auto">
          <a:xfrm>
            <a:off x="0" y="0"/>
            <a:ext cx="9918700" cy="6854825"/>
          </a:xfrm>
          <a:prstGeom prst="rect">
            <a:avLst/>
          </a:prstGeom>
          <a:noFill/>
          <a:ln w="9525">
            <a:noFill/>
            <a:miter lim="800000"/>
            <a:headEnd/>
            <a:tailEnd/>
          </a:ln>
        </p:spPr>
      </p:pic>
      <p:pic>
        <p:nvPicPr>
          <p:cNvPr id="2051" name="Picture 11" descr="KPMG_white logo_cover 1_2_3"/>
          <p:cNvPicPr>
            <a:picLocks noChangeAspect="1" noChangeArrowheads="1"/>
          </p:cNvPicPr>
          <p:nvPr/>
        </p:nvPicPr>
        <p:blipFill>
          <a:blip r:embed="rId14" cstate="print"/>
          <a:srcRect/>
          <a:stretch>
            <a:fillRect/>
          </a:stretch>
        </p:blipFill>
        <p:spPr bwMode="auto">
          <a:xfrm>
            <a:off x="323850" y="434975"/>
            <a:ext cx="2159000" cy="739775"/>
          </a:xfrm>
          <a:prstGeom prst="rect">
            <a:avLst/>
          </a:prstGeom>
          <a:noFill/>
          <a:ln w="9525">
            <a:noFill/>
            <a:miter lim="800000"/>
            <a:headEnd/>
            <a:tailEnd/>
          </a:ln>
        </p:spPr>
      </p:pic>
      <p:sp>
        <p:nvSpPr>
          <p:cNvPr id="2052" name="Rectangle 2"/>
          <p:cNvSpPr>
            <a:spLocks noGrp="1" noChangeArrowheads="1"/>
          </p:cNvSpPr>
          <p:nvPr>
            <p:ph type="title"/>
          </p:nvPr>
        </p:nvSpPr>
        <p:spPr bwMode="gray">
          <a:xfrm>
            <a:off x="4881563" y="2568575"/>
            <a:ext cx="4725987" cy="215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2053" name="Rectangle 3"/>
          <p:cNvSpPr>
            <a:spLocks noGrp="1" noChangeArrowheads="1"/>
          </p:cNvSpPr>
          <p:nvPr>
            <p:ph type="body" idx="1"/>
          </p:nvPr>
        </p:nvSpPr>
        <p:spPr bwMode="auto">
          <a:xfrm>
            <a:off x="4881563" y="4983163"/>
            <a:ext cx="4725987" cy="14398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4319" r:id="rId1"/>
    <p:sldLayoutId id="214748432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Lst>
  <p:hf hdr="0"/>
  <p:txStyles>
    <p:titleStyle>
      <a:lvl1pPr algn="r" rtl="0" eaLnBrk="0" fontAlgn="base" hangingPunct="0">
        <a:spcBef>
          <a:spcPct val="40000"/>
        </a:spcBef>
        <a:spcAft>
          <a:spcPct val="0"/>
        </a:spcAft>
        <a:defRPr sz="3000" b="1">
          <a:solidFill>
            <a:schemeClr val="bg1"/>
          </a:solidFill>
          <a:latin typeface="+mj-lt"/>
          <a:ea typeface="+mj-ea"/>
          <a:cs typeface="+mj-cs"/>
        </a:defRPr>
      </a:lvl1pPr>
      <a:lvl2pPr algn="r" rtl="0" eaLnBrk="0" fontAlgn="base" hangingPunct="0">
        <a:spcBef>
          <a:spcPct val="40000"/>
        </a:spcBef>
        <a:spcAft>
          <a:spcPct val="0"/>
        </a:spcAft>
        <a:defRPr sz="3000" b="1">
          <a:solidFill>
            <a:schemeClr val="bg1"/>
          </a:solidFill>
          <a:latin typeface="Arial" charset="0"/>
          <a:cs typeface="Arial" charset="0"/>
        </a:defRPr>
      </a:lvl2pPr>
      <a:lvl3pPr algn="r" rtl="0" eaLnBrk="0" fontAlgn="base" hangingPunct="0">
        <a:spcBef>
          <a:spcPct val="40000"/>
        </a:spcBef>
        <a:spcAft>
          <a:spcPct val="0"/>
        </a:spcAft>
        <a:defRPr sz="3000" b="1">
          <a:solidFill>
            <a:schemeClr val="bg1"/>
          </a:solidFill>
          <a:latin typeface="Arial" charset="0"/>
          <a:cs typeface="Arial" charset="0"/>
        </a:defRPr>
      </a:lvl3pPr>
      <a:lvl4pPr algn="r" rtl="0" eaLnBrk="0" fontAlgn="base" hangingPunct="0">
        <a:spcBef>
          <a:spcPct val="40000"/>
        </a:spcBef>
        <a:spcAft>
          <a:spcPct val="0"/>
        </a:spcAft>
        <a:defRPr sz="3000" b="1">
          <a:solidFill>
            <a:schemeClr val="bg1"/>
          </a:solidFill>
          <a:latin typeface="Arial" charset="0"/>
          <a:cs typeface="Arial" charset="0"/>
        </a:defRPr>
      </a:lvl4pPr>
      <a:lvl5pPr algn="r" rtl="0" eaLnBrk="0" fontAlgn="base" hangingPunct="0">
        <a:spcBef>
          <a:spcPct val="40000"/>
        </a:spcBef>
        <a:spcAft>
          <a:spcPct val="0"/>
        </a:spcAft>
        <a:defRPr sz="3000" b="1">
          <a:solidFill>
            <a:schemeClr val="bg1"/>
          </a:solidFill>
          <a:latin typeface="Arial" charset="0"/>
          <a:cs typeface="Arial" charset="0"/>
        </a:defRPr>
      </a:lvl5pPr>
      <a:lvl6pPr marL="457200" algn="r" rtl="0" fontAlgn="base">
        <a:spcBef>
          <a:spcPct val="40000"/>
        </a:spcBef>
        <a:spcAft>
          <a:spcPct val="0"/>
        </a:spcAft>
        <a:defRPr sz="3000" b="1">
          <a:solidFill>
            <a:schemeClr val="bg1"/>
          </a:solidFill>
          <a:latin typeface="Arial" charset="0"/>
          <a:cs typeface="Arial" charset="0"/>
        </a:defRPr>
      </a:lvl6pPr>
      <a:lvl7pPr marL="914400" algn="r" rtl="0" fontAlgn="base">
        <a:spcBef>
          <a:spcPct val="40000"/>
        </a:spcBef>
        <a:spcAft>
          <a:spcPct val="0"/>
        </a:spcAft>
        <a:defRPr sz="3000" b="1">
          <a:solidFill>
            <a:schemeClr val="bg1"/>
          </a:solidFill>
          <a:latin typeface="Arial" charset="0"/>
          <a:cs typeface="Arial" charset="0"/>
        </a:defRPr>
      </a:lvl7pPr>
      <a:lvl8pPr marL="1371600" algn="r" rtl="0" fontAlgn="base">
        <a:spcBef>
          <a:spcPct val="40000"/>
        </a:spcBef>
        <a:spcAft>
          <a:spcPct val="0"/>
        </a:spcAft>
        <a:defRPr sz="3000" b="1">
          <a:solidFill>
            <a:schemeClr val="bg1"/>
          </a:solidFill>
          <a:latin typeface="Arial" charset="0"/>
          <a:cs typeface="Arial" charset="0"/>
        </a:defRPr>
      </a:lvl8pPr>
      <a:lvl9pPr marL="1828800" algn="r" rtl="0" fontAlgn="base">
        <a:spcBef>
          <a:spcPct val="40000"/>
        </a:spcBef>
        <a:spcAft>
          <a:spcPct val="0"/>
        </a:spcAft>
        <a:defRPr sz="3000" b="1">
          <a:solidFill>
            <a:schemeClr val="bg1"/>
          </a:solidFill>
          <a:latin typeface="Arial" charset="0"/>
          <a:cs typeface="Arial" charset="0"/>
        </a:defRPr>
      </a:lvl9pPr>
    </p:titleStyle>
    <p:bodyStyle>
      <a:lvl1pPr marL="342900" indent="-342900" algn="r" rtl="0" eaLnBrk="0" fontAlgn="base" hangingPunct="0">
        <a:spcBef>
          <a:spcPct val="40000"/>
        </a:spcBef>
        <a:spcAft>
          <a:spcPct val="0"/>
        </a:spcAft>
        <a:defRPr sz="1200">
          <a:solidFill>
            <a:schemeClr val="bg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357188" indent="-176213"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3pPr>
      <a:lvl4pPr marL="538163"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722313" indent="-179388"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5pPr>
      <a:lvl6pPr marL="11795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6pPr>
      <a:lvl7pPr marL="16367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7pPr>
      <a:lvl8pPr marL="20939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8pPr>
      <a:lvl9pPr marL="25511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5" descr="Slide image_2_A4"/>
          <p:cNvPicPr>
            <a:picLocks noChangeAspect="1" noChangeArrowheads="1"/>
          </p:cNvPicPr>
          <p:nvPr/>
        </p:nvPicPr>
        <p:blipFill>
          <a:blip r:embed="rId13" cstate="print"/>
          <a:srcRect/>
          <a:stretch>
            <a:fillRect/>
          </a:stretch>
        </p:blipFill>
        <p:spPr bwMode="auto">
          <a:xfrm>
            <a:off x="0" y="0"/>
            <a:ext cx="9904413" cy="6856413"/>
          </a:xfrm>
          <a:prstGeom prst="rect">
            <a:avLst/>
          </a:prstGeom>
          <a:noFill/>
          <a:ln w="9525">
            <a:noFill/>
            <a:miter lim="800000"/>
            <a:headEnd/>
            <a:tailEnd/>
          </a:ln>
        </p:spPr>
      </p:pic>
      <p:pic>
        <p:nvPicPr>
          <p:cNvPr id="3075" name="Picture 5" descr="PowerPoint-Graphics-6_A4"/>
          <p:cNvPicPr>
            <a:picLocks noChangeAspect="1" noChangeArrowheads="1"/>
          </p:cNvPicPr>
          <p:nvPr/>
        </p:nvPicPr>
        <p:blipFill>
          <a:blip r:embed="rId14" cstate="print"/>
          <a:srcRect/>
          <a:stretch>
            <a:fillRect/>
          </a:stretch>
        </p:blipFill>
        <p:spPr bwMode="auto">
          <a:xfrm>
            <a:off x="-6350" y="-6350"/>
            <a:ext cx="6751638" cy="6873875"/>
          </a:xfrm>
          <a:prstGeom prst="rect">
            <a:avLst/>
          </a:prstGeom>
          <a:noFill/>
          <a:ln w="9525">
            <a:noFill/>
            <a:miter lim="800000"/>
            <a:headEnd/>
            <a:tailEnd/>
          </a:ln>
        </p:spPr>
      </p:pic>
      <p:sp>
        <p:nvSpPr>
          <p:cNvPr id="3076" name="Rectangle 2"/>
          <p:cNvSpPr>
            <a:spLocks noGrp="1" noChangeArrowheads="1"/>
          </p:cNvSpPr>
          <p:nvPr>
            <p:ph type="title"/>
          </p:nvPr>
        </p:nvSpPr>
        <p:spPr bwMode="gray">
          <a:xfrm>
            <a:off x="323850" y="1438275"/>
            <a:ext cx="5260975" cy="215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3077" name="Rectangle 3"/>
          <p:cNvSpPr>
            <a:spLocks noGrp="1" noChangeArrowheads="1"/>
          </p:cNvSpPr>
          <p:nvPr>
            <p:ph type="body" idx="1"/>
          </p:nvPr>
        </p:nvSpPr>
        <p:spPr bwMode="auto">
          <a:xfrm>
            <a:off x="323850" y="3814763"/>
            <a:ext cx="5067300" cy="1752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Lst>
  <p:hf hdr="0"/>
  <p:txStyles>
    <p:titleStyle>
      <a:lvl1pPr algn="l" rtl="0" eaLnBrk="0" fontAlgn="base" hangingPunct="0">
        <a:spcBef>
          <a:spcPct val="40000"/>
        </a:spcBef>
        <a:spcAft>
          <a:spcPct val="0"/>
        </a:spcAft>
        <a:defRPr sz="3000" b="1">
          <a:solidFill>
            <a:schemeClr val="bg1"/>
          </a:solidFill>
          <a:latin typeface="+mj-lt"/>
          <a:ea typeface="+mj-ea"/>
          <a:cs typeface="+mj-cs"/>
        </a:defRPr>
      </a:lvl1pPr>
      <a:lvl2pPr algn="l" rtl="0" eaLnBrk="0" fontAlgn="base" hangingPunct="0">
        <a:spcBef>
          <a:spcPct val="40000"/>
        </a:spcBef>
        <a:spcAft>
          <a:spcPct val="0"/>
        </a:spcAft>
        <a:defRPr sz="3000" b="1">
          <a:solidFill>
            <a:schemeClr val="bg1"/>
          </a:solidFill>
          <a:latin typeface="Arial" charset="0"/>
          <a:cs typeface="Arial" charset="0"/>
        </a:defRPr>
      </a:lvl2pPr>
      <a:lvl3pPr algn="l" rtl="0" eaLnBrk="0" fontAlgn="base" hangingPunct="0">
        <a:spcBef>
          <a:spcPct val="40000"/>
        </a:spcBef>
        <a:spcAft>
          <a:spcPct val="0"/>
        </a:spcAft>
        <a:defRPr sz="3000" b="1">
          <a:solidFill>
            <a:schemeClr val="bg1"/>
          </a:solidFill>
          <a:latin typeface="Arial" charset="0"/>
          <a:cs typeface="Arial" charset="0"/>
        </a:defRPr>
      </a:lvl3pPr>
      <a:lvl4pPr algn="l" rtl="0" eaLnBrk="0" fontAlgn="base" hangingPunct="0">
        <a:spcBef>
          <a:spcPct val="40000"/>
        </a:spcBef>
        <a:spcAft>
          <a:spcPct val="0"/>
        </a:spcAft>
        <a:defRPr sz="3000" b="1">
          <a:solidFill>
            <a:schemeClr val="bg1"/>
          </a:solidFill>
          <a:latin typeface="Arial" charset="0"/>
          <a:cs typeface="Arial" charset="0"/>
        </a:defRPr>
      </a:lvl4pPr>
      <a:lvl5pPr algn="l" rtl="0" eaLnBrk="0" fontAlgn="base" hangingPunct="0">
        <a:spcBef>
          <a:spcPct val="40000"/>
        </a:spcBef>
        <a:spcAft>
          <a:spcPct val="0"/>
        </a:spcAft>
        <a:defRPr sz="3000" b="1">
          <a:solidFill>
            <a:schemeClr val="bg1"/>
          </a:solidFill>
          <a:latin typeface="Arial" charset="0"/>
          <a:cs typeface="Arial" charset="0"/>
        </a:defRPr>
      </a:lvl5pPr>
      <a:lvl6pPr marL="457200" algn="l" rtl="0" fontAlgn="base">
        <a:spcBef>
          <a:spcPct val="40000"/>
        </a:spcBef>
        <a:spcAft>
          <a:spcPct val="0"/>
        </a:spcAft>
        <a:defRPr sz="3000" b="1">
          <a:solidFill>
            <a:schemeClr val="bg1"/>
          </a:solidFill>
          <a:latin typeface="Arial" charset="0"/>
          <a:cs typeface="Arial" charset="0"/>
        </a:defRPr>
      </a:lvl6pPr>
      <a:lvl7pPr marL="914400" algn="l" rtl="0" fontAlgn="base">
        <a:spcBef>
          <a:spcPct val="40000"/>
        </a:spcBef>
        <a:spcAft>
          <a:spcPct val="0"/>
        </a:spcAft>
        <a:defRPr sz="3000" b="1">
          <a:solidFill>
            <a:schemeClr val="bg1"/>
          </a:solidFill>
          <a:latin typeface="Arial" charset="0"/>
          <a:cs typeface="Arial" charset="0"/>
        </a:defRPr>
      </a:lvl7pPr>
      <a:lvl8pPr marL="1371600" algn="l" rtl="0" fontAlgn="base">
        <a:spcBef>
          <a:spcPct val="40000"/>
        </a:spcBef>
        <a:spcAft>
          <a:spcPct val="0"/>
        </a:spcAft>
        <a:defRPr sz="3000" b="1">
          <a:solidFill>
            <a:schemeClr val="bg1"/>
          </a:solidFill>
          <a:latin typeface="Arial" charset="0"/>
          <a:cs typeface="Arial" charset="0"/>
        </a:defRPr>
      </a:lvl8pPr>
      <a:lvl9pPr marL="1828800" algn="l" rtl="0" fontAlgn="base">
        <a:spcBef>
          <a:spcPct val="40000"/>
        </a:spcBef>
        <a:spcAft>
          <a:spcPct val="0"/>
        </a:spcAft>
        <a:defRPr sz="3000"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200">
          <a:solidFill>
            <a:schemeClr val="bg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357188" indent="-176213"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3pPr>
      <a:lvl4pPr marL="538163"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722313" indent="-179388"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5pPr>
      <a:lvl6pPr marL="11795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6pPr>
      <a:lvl7pPr marL="16367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7pPr>
      <a:lvl8pPr marL="20939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8pPr>
      <a:lvl9pPr marL="25511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AnglePanel"/>
          <p:cNvPicPr>
            <a:picLocks noChangeAspect="1" noChangeArrowheads="1"/>
          </p:cNvPicPr>
          <p:nvPr/>
        </p:nvPicPr>
        <p:blipFill>
          <a:blip r:embed="rId13" cstate="print"/>
          <a:srcRect/>
          <a:stretch>
            <a:fillRect/>
          </a:stretch>
        </p:blipFill>
        <p:spPr bwMode="auto">
          <a:xfrm>
            <a:off x="-3175" y="4581525"/>
            <a:ext cx="4919663" cy="2278063"/>
          </a:xfrm>
          <a:prstGeom prst="rect">
            <a:avLst/>
          </a:prstGeom>
          <a:noFill/>
          <a:ln w="25400">
            <a:noFill/>
            <a:miter lim="800000"/>
            <a:headEnd/>
            <a:tailEnd/>
          </a:ln>
        </p:spPr>
      </p:pic>
      <p:pic>
        <p:nvPicPr>
          <p:cNvPr id="4099" name="Picture 9" descr="Slide image_2_A4"/>
          <p:cNvPicPr>
            <a:picLocks noChangeAspect="1" noChangeArrowheads="1"/>
          </p:cNvPicPr>
          <p:nvPr/>
        </p:nvPicPr>
        <p:blipFill>
          <a:blip r:embed="rId14" cstate="print"/>
          <a:srcRect/>
          <a:stretch>
            <a:fillRect/>
          </a:stretch>
        </p:blipFill>
        <p:spPr bwMode="auto">
          <a:xfrm>
            <a:off x="0" y="0"/>
            <a:ext cx="9904413" cy="6856413"/>
          </a:xfrm>
          <a:prstGeom prst="rect">
            <a:avLst/>
          </a:prstGeom>
          <a:noFill/>
          <a:ln w="9525">
            <a:noFill/>
            <a:miter lim="800000"/>
            <a:headEnd/>
            <a:tailEnd/>
          </a:ln>
        </p:spPr>
      </p:pic>
      <p:pic>
        <p:nvPicPr>
          <p:cNvPr id="4100" name="Picture 5" descr="PowerPoint-Graphics-6_A4"/>
          <p:cNvPicPr>
            <a:picLocks noChangeAspect="1" noChangeArrowheads="1"/>
          </p:cNvPicPr>
          <p:nvPr/>
        </p:nvPicPr>
        <p:blipFill>
          <a:blip r:embed="rId15" cstate="print"/>
          <a:srcRect/>
          <a:stretch>
            <a:fillRect/>
          </a:stretch>
        </p:blipFill>
        <p:spPr bwMode="auto">
          <a:xfrm>
            <a:off x="-6350" y="-6350"/>
            <a:ext cx="6751638" cy="6873875"/>
          </a:xfrm>
          <a:prstGeom prst="rect">
            <a:avLst/>
          </a:prstGeom>
          <a:noFill/>
          <a:ln w="9525">
            <a:noFill/>
            <a:miter lim="800000"/>
            <a:headEnd/>
            <a:tailEnd/>
          </a:ln>
        </p:spPr>
      </p:pic>
      <p:sp>
        <p:nvSpPr>
          <p:cNvPr id="4101" name="Rectangle 2"/>
          <p:cNvSpPr>
            <a:spLocks noGrp="1" noChangeArrowheads="1"/>
          </p:cNvSpPr>
          <p:nvPr>
            <p:ph type="title"/>
          </p:nvPr>
        </p:nvSpPr>
        <p:spPr bwMode="gray">
          <a:xfrm>
            <a:off x="323850" y="1438275"/>
            <a:ext cx="5260975" cy="215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4102" name="Rectangle 3"/>
          <p:cNvSpPr>
            <a:spLocks noGrp="1" noChangeArrowheads="1"/>
          </p:cNvSpPr>
          <p:nvPr>
            <p:ph type="body" idx="1"/>
          </p:nvPr>
        </p:nvSpPr>
        <p:spPr bwMode="auto">
          <a:xfrm>
            <a:off x="323850" y="3814763"/>
            <a:ext cx="5067300" cy="1752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Lst>
  <p:hf hdr="0"/>
  <p:txStyles>
    <p:titleStyle>
      <a:lvl1pPr algn="l" rtl="0" eaLnBrk="0" fontAlgn="base" hangingPunct="0">
        <a:spcBef>
          <a:spcPct val="40000"/>
        </a:spcBef>
        <a:spcAft>
          <a:spcPct val="0"/>
        </a:spcAft>
        <a:defRPr sz="3000" b="1">
          <a:solidFill>
            <a:schemeClr val="bg1"/>
          </a:solidFill>
          <a:latin typeface="+mj-lt"/>
          <a:ea typeface="+mj-ea"/>
          <a:cs typeface="+mj-cs"/>
        </a:defRPr>
      </a:lvl1pPr>
      <a:lvl2pPr algn="l" rtl="0" eaLnBrk="0" fontAlgn="base" hangingPunct="0">
        <a:spcBef>
          <a:spcPct val="40000"/>
        </a:spcBef>
        <a:spcAft>
          <a:spcPct val="0"/>
        </a:spcAft>
        <a:defRPr sz="3000" b="1">
          <a:solidFill>
            <a:schemeClr val="bg1"/>
          </a:solidFill>
          <a:latin typeface="Arial" charset="0"/>
          <a:cs typeface="Arial" charset="0"/>
        </a:defRPr>
      </a:lvl2pPr>
      <a:lvl3pPr algn="l" rtl="0" eaLnBrk="0" fontAlgn="base" hangingPunct="0">
        <a:spcBef>
          <a:spcPct val="40000"/>
        </a:spcBef>
        <a:spcAft>
          <a:spcPct val="0"/>
        </a:spcAft>
        <a:defRPr sz="3000" b="1">
          <a:solidFill>
            <a:schemeClr val="bg1"/>
          </a:solidFill>
          <a:latin typeface="Arial" charset="0"/>
          <a:cs typeface="Arial" charset="0"/>
        </a:defRPr>
      </a:lvl3pPr>
      <a:lvl4pPr algn="l" rtl="0" eaLnBrk="0" fontAlgn="base" hangingPunct="0">
        <a:spcBef>
          <a:spcPct val="40000"/>
        </a:spcBef>
        <a:spcAft>
          <a:spcPct val="0"/>
        </a:spcAft>
        <a:defRPr sz="3000" b="1">
          <a:solidFill>
            <a:schemeClr val="bg1"/>
          </a:solidFill>
          <a:latin typeface="Arial" charset="0"/>
          <a:cs typeface="Arial" charset="0"/>
        </a:defRPr>
      </a:lvl4pPr>
      <a:lvl5pPr algn="l" rtl="0" eaLnBrk="0" fontAlgn="base" hangingPunct="0">
        <a:spcBef>
          <a:spcPct val="40000"/>
        </a:spcBef>
        <a:spcAft>
          <a:spcPct val="0"/>
        </a:spcAft>
        <a:defRPr sz="3000" b="1">
          <a:solidFill>
            <a:schemeClr val="bg1"/>
          </a:solidFill>
          <a:latin typeface="Arial" charset="0"/>
          <a:cs typeface="Arial" charset="0"/>
        </a:defRPr>
      </a:lvl5pPr>
      <a:lvl6pPr marL="457200" algn="l" rtl="0" fontAlgn="base">
        <a:spcBef>
          <a:spcPct val="40000"/>
        </a:spcBef>
        <a:spcAft>
          <a:spcPct val="0"/>
        </a:spcAft>
        <a:defRPr sz="3000" b="1">
          <a:solidFill>
            <a:schemeClr val="accent1"/>
          </a:solidFill>
          <a:latin typeface="Arial" charset="0"/>
          <a:cs typeface="Arial" charset="0"/>
        </a:defRPr>
      </a:lvl6pPr>
      <a:lvl7pPr marL="914400" algn="l" rtl="0" fontAlgn="base">
        <a:spcBef>
          <a:spcPct val="40000"/>
        </a:spcBef>
        <a:spcAft>
          <a:spcPct val="0"/>
        </a:spcAft>
        <a:defRPr sz="3000" b="1">
          <a:solidFill>
            <a:schemeClr val="accent1"/>
          </a:solidFill>
          <a:latin typeface="Arial" charset="0"/>
          <a:cs typeface="Arial" charset="0"/>
        </a:defRPr>
      </a:lvl7pPr>
      <a:lvl8pPr marL="1371600" algn="l" rtl="0" fontAlgn="base">
        <a:spcBef>
          <a:spcPct val="40000"/>
        </a:spcBef>
        <a:spcAft>
          <a:spcPct val="0"/>
        </a:spcAft>
        <a:defRPr sz="3000" b="1">
          <a:solidFill>
            <a:schemeClr val="accent1"/>
          </a:solidFill>
          <a:latin typeface="Arial" charset="0"/>
          <a:cs typeface="Arial" charset="0"/>
        </a:defRPr>
      </a:lvl8pPr>
      <a:lvl9pPr marL="1828800" algn="l" rtl="0" fontAlgn="base">
        <a:spcBef>
          <a:spcPct val="40000"/>
        </a:spcBef>
        <a:spcAft>
          <a:spcPct val="0"/>
        </a:spcAft>
        <a:defRPr sz="3000" b="1">
          <a:solidFill>
            <a:schemeClr val="accent1"/>
          </a:solidFill>
          <a:latin typeface="Arial" charset="0"/>
          <a:cs typeface="Arial" charset="0"/>
        </a:defRPr>
      </a:lvl9pPr>
    </p:titleStyle>
    <p:bodyStyle>
      <a:lvl1pPr marL="342900" indent="-342900" algn="l" rtl="0" eaLnBrk="0" fontAlgn="base" hangingPunct="0">
        <a:spcBef>
          <a:spcPct val="40000"/>
        </a:spcBef>
        <a:spcAft>
          <a:spcPct val="0"/>
        </a:spcAft>
        <a:defRPr sz="1400" b="1">
          <a:solidFill>
            <a:schemeClr val="bg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3175" indent="142875" algn="l" rtl="0" eaLnBrk="0" fontAlgn="base" hangingPunct="0">
        <a:spcBef>
          <a:spcPct val="40000"/>
        </a:spcBef>
        <a:spcAft>
          <a:spcPct val="0"/>
        </a:spcAft>
        <a:buChar char="•"/>
        <a:defRPr sz="1400">
          <a:solidFill>
            <a:schemeClr val="tx1"/>
          </a:solidFill>
          <a:latin typeface="+mn-lt"/>
          <a:cs typeface="+mn-cs"/>
        </a:defRPr>
      </a:lvl3pPr>
      <a:lvl4pPr marL="269875" indent="153988" algn="l" rtl="0" eaLnBrk="0" fontAlgn="base" hangingPunct="0">
        <a:spcBef>
          <a:spcPct val="40000"/>
        </a:spcBef>
        <a:spcAft>
          <a:spcPct val="0"/>
        </a:spcAft>
        <a:buFont typeface="Arial" charset="0"/>
        <a:buChar char="-"/>
        <a:defRPr sz="1400">
          <a:solidFill>
            <a:schemeClr val="tx1"/>
          </a:solidFill>
          <a:latin typeface="+mn-lt"/>
          <a:cs typeface="+mn-cs"/>
        </a:defRPr>
      </a:lvl4pPr>
      <a:lvl5pPr marL="549275" indent="138113" algn="l" rtl="0" eaLnBrk="0" fontAlgn="base" hangingPunct="0">
        <a:spcBef>
          <a:spcPct val="40000"/>
        </a:spcBef>
        <a:spcAft>
          <a:spcPct val="0"/>
        </a:spcAft>
        <a:buFont typeface="Arial" charset="0"/>
        <a:buChar char="-"/>
        <a:defRPr sz="1400">
          <a:solidFill>
            <a:schemeClr val="tx1"/>
          </a:solidFill>
          <a:latin typeface="+mn-lt"/>
          <a:cs typeface="+mn-cs"/>
        </a:defRPr>
      </a:lvl5pPr>
      <a:lvl6pPr marL="1006475" indent="138113" algn="l" rtl="0" fontAlgn="base">
        <a:spcBef>
          <a:spcPct val="40000"/>
        </a:spcBef>
        <a:spcAft>
          <a:spcPct val="0"/>
        </a:spcAft>
        <a:buFont typeface="Arial" charset="0"/>
        <a:buChar char="-"/>
        <a:defRPr sz="1400">
          <a:solidFill>
            <a:schemeClr val="tx1"/>
          </a:solidFill>
          <a:latin typeface="+mn-lt"/>
          <a:cs typeface="+mn-cs"/>
        </a:defRPr>
      </a:lvl6pPr>
      <a:lvl7pPr marL="1463675" indent="138113" algn="l" rtl="0" fontAlgn="base">
        <a:spcBef>
          <a:spcPct val="40000"/>
        </a:spcBef>
        <a:spcAft>
          <a:spcPct val="0"/>
        </a:spcAft>
        <a:buFont typeface="Arial" charset="0"/>
        <a:buChar char="-"/>
        <a:defRPr sz="1400">
          <a:solidFill>
            <a:schemeClr val="tx1"/>
          </a:solidFill>
          <a:latin typeface="+mn-lt"/>
          <a:cs typeface="+mn-cs"/>
        </a:defRPr>
      </a:lvl7pPr>
      <a:lvl8pPr marL="1920875" indent="138113" algn="l" rtl="0" fontAlgn="base">
        <a:spcBef>
          <a:spcPct val="40000"/>
        </a:spcBef>
        <a:spcAft>
          <a:spcPct val="0"/>
        </a:spcAft>
        <a:buFont typeface="Arial" charset="0"/>
        <a:buChar char="-"/>
        <a:defRPr sz="1400">
          <a:solidFill>
            <a:schemeClr val="tx1"/>
          </a:solidFill>
          <a:latin typeface="+mn-lt"/>
          <a:cs typeface="+mn-cs"/>
        </a:defRPr>
      </a:lvl8pPr>
      <a:lvl9pPr marL="2378075" indent="138113" algn="l" rtl="0" fontAlgn="base">
        <a:spcBef>
          <a:spcPct val="40000"/>
        </a:spcBef>
        <a:spcAft>
          <a:spcPct val="0"/>
        </a:spcAft>
        <a:buFont typeface="Arial"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9"/>
          <p:cNvPicPr>
            <a:picLocks noChangeAspect="1" noChangeArrowheads="1"/>
          </p:cNvPicPr>
          <p:nvPr/>
        </p:nvPicPr>
        <p:blipFill>
          <a:blip r:embed="rId13" cstate="print"/>
          <a:srcRect/>
          <a:stretch>
            <a:fillRect/>
          </a:stretch>
        </p:blipFill>
        <p:spPr bwMode="auto">
          <a:xfrm>
            <a:off x="3175" y="0"/>
            <a:ext cx="9902825" cy="6840538"/>
          </a:xfrm>
          <a:prstGeom prst="rect">
            <a:avLst/>
          </a:prstGeom>
          <a:noFill/>
          <a:ln w="9525">
            <a:noFill/>
            <a:miter lim="800000"/>
            <a:headEnd/>
            <a:tailEnd/>
          </a:ln>
        </p:spPr>
      </p:pic>
      <p:pic>
        <p:nvPicPr>
          <p:cNvPr id="5123" name="Picture 6" descr="PowerPoint-Graphics-3_A4"/>
          <p:cNvPicPr>
            <a:picLocks noChangeAspect="1" noChangeArrowheads="1"/>
          </p:cNvPicPr>
          <p:nvPr/>
        </p:nvPicPr>
        <p:blipFill>
          <a:blip r:embed="rId14" cstate="print"/>
          <a:srcRect/>
          <a:stretch>
            <a:fillRect/>
          </a:stretch>
        </p:blipFill>
        <p:spPr bwMode="auto">
          <a:xfrm>
            <a:off x="0" y="0"/>
            <a:ext cx="5240338" cy="5400675"/>
          </a:xfrm>
          <a:prstGeom prst="rect">
            <a:avLst/>
          </a:prstGeom>
          <a:noFill/>
          <a:ln w="9525">
            <a:noFill/>
            <a:miter lim="800000"/>
            <a:headEnd/>
            <a:tailEnd/>
          </a:ln>
        </p:spPr>
      </p:pic>
      <p:sp>
        <p:nvSpPr>
          <p:cNvPr id="5124" name="Rectangle 2"/>
          <p:cNvSpPr>
            <a:spLocks noGrp="1" noChangeArrowheads="1"/>
          </p:cNvSpPr>
          <p:nvPr>
            <p:ph type="title"/>
          </p:nvPr>
        </p:nvSpPr>
        <p:spPr bwMode="gray">
          <a:xfrm>
            <a:off x="323850" y="1438275"/>
            <a:ext cx="4189413" cy="1079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5125" name="Rectangle 3"/>
          <p:cNvSpPr>
            <a:spLocks noGrp="1" noChangeArrowheads="1"/>
          </p:cNvSpPr>
          <p:nvPr>
            <p:ph type="body" idx="1"/>
          </p:nvPr>
        </p:nvSpPr>
        <p:spPr bwMode="auto">
          <a:xfrm>
            <a:off x="323850" y="2698750"/>
            <a:ext cx="3508375" cy="9001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 id="2147484355" r:id="rId4"/>
    <p:sldLayoutId id="2147484356" r:id="rId5"/>
    <p:sldLayoutId id="2147484357" r:id="rId6"/>
    <p:sldLayoutId id="2147484358" r:id="rId7"/>
    <p:sldLayoutId id="2147484359" r:id="rId8"/>
    <p:sldLayoutId id="2147484360" r:id="rId9"/>
    <p:sldLayoutId id="2147484361" r:id="rId10"/>
    <p:sldLayoutId id="2147484362" r:id="rId11"/>
  </p:sldLayoutIdLst>
  <p:hf hdr="0"/>
  <p:txStyles>
    <p:titleStyle>
      <a:lvl1pPr algn="l" rtl="0" eaLnBrk="0" fontAlgn="base" hangingPunct="0">
        <a:spcBef>
          <a:spcPct val="40000"/>
        </a:spcBef>
        <a:spcAft>
          <a:spcPct val="0"/>
        </a:spcAft>
        <a:defRPr sz="3000" b="1">
          <a:solidFill>
            <a:schemeClr val="bg1"/>
          </a:solidFill>
          <a:latin typeface="+mj-lt"/>
          <a:ea typeface="+mj-ea"/>
          <a:cs typeface="+mj-cs"/>
        </a:defRPr>
      </a:lvl1pPr>
      <a:lvl2pPr algn="l" rtl="0" eaLnBrk="0" fontAlgn="base" hangingPunct="0">
        <a:spcBef>
          <a:spcPct val="40000"/>
        </a:spcBef>
        <a:spcAft>
          <a:spcPct val="0"/>
        </a:spcAft>
        <a:defRPr sz="3000" b="1">
          <a:solidFill>
            <a:schemeClr val="bg1"/>
          </a:solidFill>
          <a:latin typeface="Arial" charset="0"/>
          <a:cs typeface="Arial" charset="0"/>
        </a:defRPr>
      </a:lvl2pPr>
      <a:lvl3pPr algn="l" rtl="0" eaLnBrk="0" fontAlgn="base" hangingPunct="0">
        <a:spcBef>
          <a:spcPct val="40000"/>
        </a:spcBef>
        <a:spcAft>
          <a:spcPct val="0"/>
        </a:spcAft>
        <a:defRPr sz="3000" b="1">
          <a:solidFill>
            <a:schemeClr val="bg1"/>
          </a:solidFill>
          <a:latin typeface="Arial" charset="0"/>
          <a:cs typeface="Arial" charset="0"/>
        </a:defRPr>
      </a:lvl3pPr>
      <a:lvl4pPr algn="l" rtl="0" eaLnBrk="0" fontAlgn="base" hangingPunct="0">
        <a:spcBef>
          <a:spcPct val="40000"/>
        </a:spcBef>
        <a:spcAft>
          <a:spcPct val="0"/>
        </a:spcAft>
        <a:defRPr sz="3000" b="1">
          <a:solidFill>
            <a:schemeClr val="bg1"/>
          </a:solidFill>
          <a:latin typeface="Arial" charset="0"/>
          <a:cs typeface="Arial" charset="0"/>
        </a:defRPr>
      </a:lvl4pPr>
      <a:lvl5pPr algn="l" rtl="0" eaLnBrk="0" fontAlgn="base" hangingPunct="0">
        <a:spcBef>
          <a:spcPct val="40000"/>
        </a:spcBef>
        <a:spcAft>
          <a:spcPct val="0"/>
        </a:spcAft>
        <a:defRPr sz="3000" b="1">
          <a:solidFill>
            <a:schemeClr val="bg1"/>
          </a:solidFill>
          <a:latin typeface="Arial" charset="0"/>
          <a:cs typeface="Arial" charset="0"/>
        </a:defRPr>
      </a:lvl5pPr>
      <a:lvl6pPr marL="457200" algn="l" rtl="0" fontAlgn="base">
        <a:spcBef>
          <a:spcPct val="40000"/>
        </a:spcBef>
        <a:spcAft>
          <a:spcPct val="0"/>
        </a:spcAft>
        <a:defRPr sz="3000" b="1">
          <a:solidFill>
            <a:schemeClr val="bg1"/>
          </a:solidFill>
          <a:latin typeface="Arial" charset="0"/>
          <a:cs typeface="Arial" charset="0"/>
        </a:defRPr>
      </a:lvl6pPr>
      <a:lvl7pPr marL="914400" algn="l" rtl="0" fontAlgn="base">
        <a:spcBef>
          <a:spcPct val="40000"/>
        </a:spcBef>
        <a:spcAft>
          <a:spcPct val="0"/>
        </a:spcAft>
        <a:defRPr sz="3000" b="1">
          <a:solidFill>
            <a:schemeClr val="bg1"/>
          </a:solidFill>
          <a:latin typeface="Arial" charset="0"/>
          <a:cs typeface="Arial" charset="0"/>
        </a:defRPr>
      </a:lvl7pPr>
      <a:lvl8pPr marL="1371600" algn="l" rtl="0" fontAlgn="base">
        <a:spcBef>
          <a:spcPct val="40000"/>
        </a:spcBef>
        <a:spcAft>
          <a:spcPct val="0"/>
        </a:spcAft>
        <a:defRPr sz="3000" b="1">
          <a:solidFill>
            <a:schemeClr val="bg1"/>
          </a:solidFill>
          <a:latin typeface="Arial" charset="0"/>
          <a:cs typeface="Arial" charset="0"/>
        </a:defRPr>
      </a:lvl8pPr>
      <a:lvl9pPr marL="1828800" algn="l" rtl="0" fontAlgn="base">
        <a:spcBef>
          <a:spcPct val="40000"/>
        </a:spcBef>
        <a:spcAft>
          <a:spcPct val="0"/>
        </a:spcAft>
        <a:defRPr sz="3000"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200">
          <a:solidFill>
            <a:schemeClr val="bg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357188" indent="-176213"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3pPr>
      <a:lvl4pPr marL="538163"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722313" indent="-179388"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5pPr>
      <a:lvl6pPr marL="11795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6pPr>
      <a:lvl7pPr marL="16367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7pPr>
      <a:lvl8pPr marL="20939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8pPr>
      <a:lvl9pPr marL="25511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3" cstate="print"/>
          <a:srcRect/>
          <a:stretch>
            <a:fillRect/>
          </a:stretch>
        </p:blipFill>
        <p:spPr bwMode="auto">
          <a:xfrm>
            <a:off x="0" y="-76200"/>
            <a:ext cx="9906000" cy="6934200"/>
          </a:xfrm>
          <a:prstGeom prst="rect">
            <a:avLst/>
          </a:prstGeom>
          <a:noFill/>
          <a:ln w="9525">
            <a:noFill/>
            <a:miter lim="800000"/>
            <a:headEnd/>
            <a:tailEnd/>
          </a:ln>
        </p:spPr>
      </p:pic>
      <p:pic>
        <p:nvPicPr>
          <p:cNvPr id="6147" name="Picture 3" descr="PowerPoint-Graphics-3_A4"/>
          <p:cNvPicPr>
            <a:picLocks noChangeAspect="1" noChangeArrowheads="1"/>
          </p:cNvPicPr>
          <p:nvPr/>
        </p:nvPicPr>
        <p:blipFill>
          <a:blip r:embed="rId14" cstate="print"/>
          <a:srcRect/>
          <a:stretch>
            <a:fillRect/>
          </a:stretch>
        </p:blipFill>
        <p:spPr bwMode="auto">
          <a:xfrm>
            <a:off x="0" y="0"/>
            <a:ext cx="5240338" cy="5400675"/>
          </a:xfrm>
          <a:prstGeom prst="rect">
            <a:avLst/>
          </a:prstGeom>
          <a:noFill/>
          <a:ln w="9525">
            <a:noFill/>
            <a:miter lim="800000"/>
            <a:headEnd/>
            <a:tailEnd/>
          </a:ln>
        </p:spPr>
      </p:pic>
      <p:sp>
        <p:nvSpPr>
          <p:cNvPr id="6148" name="Rectangle 2"/>
          <p:cNvSpPr>
            <a:spLocks noGrp="1" noChangeArrowheads="1"/>
          </p:cNvSpPr>
          <p:nvPr>
            <p:ph type="title"/>
          </p:nvPr>
        </p:nvSpPr>
        <p:spPr bwMode="gray">
          <a:xfrm>
            <a:off x="323850" y="1438275"/>
            <a:ext cx="4189413" cy="1079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6149" name="Rectangle 3"/>
          <p:cNvSpPr>
            <a:spLocks noGrp="1" noChangeArrowheads="1"/>
          </p:cNvSpPr>
          <p:nvPr>
            <p:ph type="body" idx="1"/>
          </p:nvPr>
        </p:nvSpPr>
        <p:spPr bwMode="auto">
          <a:xfrm>
            <a:off x="323850" y="2698750"/>
            <a:ext cx="3508375" cy="9001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p:txBody>
      </p:sp>
      <p:sp>
        <p:nvSpPr>
          <p:cNvPr id="8197" name="Slide Number Placeholder 5"/>
          <p:cNvSpPr txBox="1">
            <a:spLocks noGrp="1"/>
          </p:cNvSpPr>
          <p:nvPr/>
        </p:nvSpPr>
        <p:spPr bwMode="auto">
          <a:xfrm>
            <a:off x="8990013" y="6426200"/>
            <a:ext cx="712787" cy="279400"/>
          </a:xfrm>
          <a:prstGeom prst="rect">
            <a:avLst/>
          </a:prstGeom>
          <a:noFill/>
          <a:ln w="9525">
            <a:noFill/>
            <a:miter lim="800000"/>
            <a:headEnd/>
            <a:tailEnd/>
          </a:ln>
        </p:spPr>
        <p:txBody>
          <a:bodyPr/>
          <a:lstStyle/>
          <a:p>
            <a:pPr algn="r">
              <a:spcBef>
                <a:spcPct val="40000"/>
              </a:spcBef>
              <a:defRPr/>
            </a:pPr>
            <a:fld id="{C5B902AE-D653-4346-BA45-20AC1859B2D4}" type="slidenum">
              <a:rPr lang="en-US" sz="900">
                <a:solidFill>
                  <a:srgbClr val="00338D"/>
                </a:solidFill>
              </a:rPr>
              <a:pPr algn="r">
                <a:spcBef>
                  <a:spcPct val="40000"/>
                </a:spcBef>
                <a:defRPr/>
              </a:pPr>
              <a:t>‹#›</a:t>
            </a:fld>
            <a:endParaRPr lang="en-US" sz="900">
              <a:solidFill>
                <a:srgbClr val="00338D"/>
              </a:solidFill>
            </a:endParaRPr>
          </a:p>
        </p:txBody>
      </p:sp>
    </p:spTree>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hf hdr="0"/>
  <p:txStyles>
    <p:titleStyle>
      <a:lvl1pPr algn="l" rtl="0" eaLnBrk="0" fontAlgn="base" hangingPunct="0">
        <a:spcBef>
          <a:spcPct val="40000"/>
        </a:spcBef>
        <a:spcAft>
          <a:spcPct val="0"/>
        </a:spcAft>
        <a:defRPr sz="3000" b="1">
          <a:solidFill>
            <a:schemeClr val="bg1"/>
          </a:solidFill>
          <a:latin typeface="+mj-lt"/>
          <a:ea typeface="+mj-ea"/>
          <a:cs typeface="+mj-cs"/>
        </a:defRPr>
      </a:lvl1pPr>
      <a:lvl2pPr algn="l" rtl="0" eaLnBrk="0" fontAlgn="base" hangingPunct="0">
        <a:spcBef>
          <a:spcPct val="40000"/>
        </a:spcBef>
        <a:spcAft>
          <a:spcPct val="0"/>
        </a:spcAft>
        <a:defRPr sz="3000" b="1">
          <a:solidFill>
            <a:schemeClr val="bg1"/>
          </a:solidFill>
          <a:latin typeface="Arial" charset="0"/>
          <a:cs typeface="Arial" charset="0"/>
        </a:defRPr>
      </a:lvl2pPr>
      <a:lvl3pPr algn="l" rtl="0" eaLnBrk="0" fontAlgn="base" hangingPunct="0">
        <a:spcBef>
          <a:spcPct val="40000"/>
        </a:spcBef>
        <a:spcAft>
          <a:spcPct val="0"/>
        </a:spcAft>
        <a:defRPr sz="3000" b="1">
          <a:solidFill>
            <a:schemeClr val="bg1"/>
          </a:solidFill>
          <a:latin typeface="Arial" charset="0"/>
          <a:cs typeface="Arial" charset="0"/>
        </a:defRPr>
      </a:lvl3pPr>
      <a:lvl4pPr algn="l" rtl="0" eaLnBrk="0" fontAlgn="base" hangingPunct="0">
        <a:spcBef>
          <a:spcPct val="40000"/>
        </a:spcBef>
        <a:spcAft>
          <a:spcPct val="0"/>
        </a:spcAft>
        <a:defRPr sz="3000" b="1">
          <a:solidFill>
            <a:schemeClr val="bg1"/>
          </a:solidFill>
          <a:latin typeface="Arial" charset="0"/>
          <a:cs typeface="Arial" charset="0"/>
        </a:defRPr>
      </a:lvl4pPr>
      <a:lvl5pPr algn="l" rtl="0" eaLnBrk="0" fontAlgn="base" hangingPunct="0">
        <a:spcBef>
          <a:spcPct val="40000"/>
        </a:spcBef>
        <a:spcAft>
          <a:spcPct val="0"/>
        </a:spcAft>
        <a:defRPr sz="3000" b="1">
          <a:solidFill>
            <a:schemeClr val="bg1"/>
          </a:solidFill>
          <a:latin typeface="Arial" charset="0"/>
          <a:cs typeface="Arial" charset="0"/>
        </a:defRPr>
      </a:lvl5pPr>
      <a:lvl6pPr marL="457200" algn="l" rtl="0" fontAlgn="base">
        <a:spcBef>
          <a:spcPct val="40000"/>
        </a:spcBef>
        <a:spcAft>
          <a:spcPct val="0"/>
        </a:spcAft>
        <a:defRPr sz="3000" b="1">
          <a:solidFill>
            <a:schemeClr val="bg1"/>
          </a:solidFill>
          <a:latin typeface="Arial" charset="0"/>
          <a:cs typeface="Arial" charset="0"/>
        </a:defRPr>
      </a:lvl6pPr>
      <a:lvl7pPr marL="914400" algn="l" rtl="0" fontAlgn="base">
        <a:spcBef>
          <a:spcPct val="40000"/>
        </a:spcBef>
        <a:spcAft>
          <a:spcPct val="0"/>
        </a:spcAft>
        <a:defRPr sz="3000" b="1">
          <a:solidFill>
            <a:schemeClr val="bg1"/>
          </a:solidFill>
          <a:latin typeface="Arial" charset="0"/>
          <a:cs typeface="Arial" charset="0"/>
        </a:defRPr>
      </a:lvl7pPr>
      <a:lvl8pPr marL="1371600" algn="l" rtl="0" fontAlgn="base">
        <a:spcBef>
          <a:spcPct val="40000"/>
        </a:spcBef>
        <a:spcAft>
          <a:spcPct val="0"/>
        </a:spcAft>
        <a:defRPr sz="3000" b="1">
          <a:solidFill>
            <a:schemeClr val="bg1"/>
          </a:solidFill>
          <a:latin typeface="Arial" charset="0"/>
          <a:cs typeface="Arial" charset="0"/>
        </a:defRPr>
      </a:lvl8pPr>
      <a:lvl9pPr marL="1828800" algn="l" rtl="0" fontAlgn="base">
        <a:spcBef>
          <a:spcPct val="40000"/>
        </a:spcBef>
        <a:spcAft>
          <a:spcPct val="0"/>
        </a:spcAft>
        <a:defRPr sz="3000"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200">
          <a:solidFill>
            <a:schemeClr val="bg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357188" indent="-176213"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3pPr>
      <a:lvl4pPr marL="538163"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722313" indent="-179388"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5pPr>
      <a:lvl6pPr marL="11795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6pPr>
      <a:lvl7pPr marL="16367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7pPr>
      <a:lvl8pPr marL="20939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8pPr>
      <a:lvl9pPr marL="25511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6" descr="PowerPoint-Graphics_A4"/>
          <p:cNvPicPr>
            <a:picLocks noChangeAspect="1" noChangeArrowheads="1"/>
          </p:cNvPicPr>
          <p:nvPr/>
        </p:nvPicPr>
        <p:blipFill>
          <a:blip r:embed="rId13" cstate="print"/>
          <a:srcRect/>
          <a:stretch>
            <a:fillRect/>
          </a:stretch>
        </p:blipFill>
        <p:spPr bwMode="auto">
          <a:xfrm>
            <a:off x="0" y="0"/>
            <a:ext cx="5041900" cy="3240088"/>
          </a:xfrm>
          <a:prstGeom prst="rect">
            <a:avLst/>
          </a:prstGeom>
          <a:noFill/>
          <a:ln w="9525">
            <a:noFill/>
            <a:miter lim="800000"/>
            <a:headEnd/>
            <a:tailEnd/>
          </a:ln>
        </p:spPr>
      </p:pic>
      <p:pic>
        <p:nvPicPr>
          <p:cNvPr id="7171" name="Picture 3" descr="KPMG_white logo_cover 1_2_3"/>
          <p:cNvPicPr>
            <a:picLocks noChangeAspect="1" noChangeArrowheads="1"/>
          </p:cNvPicPr>
          <p:nvPr/>
        </p:nvPicPr>
        <p:blipFill>
          <a:blip r:embed="rId14" cstate="print"/>
          <a:srcRect/>
          <a:stretch>
            <a:fillRect/>
          </a:stretch>
        </p:blipFill>
        <p:spPr bwMode="auto">
          <a:xfrm>
            <a:off x="323850" y="434975"/>
            <a:ext cx="2159000" cy="739775"/>
          </a:xfrm>
          <a:prstGeom prst="rect">
            <a:avLst/>
          </a:prstGeom>
          <a:noFill/>
          <a:ln w="9525">
            <a:noFill/>
            <a:miter lim="800000"/>
            <a:headEnd/>
            <a:tailEnd/>
          </a:ln>
        </p:spPr>
      </p:pic>
      <p:sp>
        <p:nvSpPr>
          <p:cNvPr id="7172" name="Rectangle 3"/>
          <p:cNvSpPr>
            <a:spLocks noGrp="1" noChangeArrowheads="1"/>
          </p:cNvSpPr>
          <p:nvPr>
            <p:ph type="body" idx="1"/>
          </p:nvPr>
        </p:nvSpPr>
        <p:spPr bwMode="auto">
          <a:xfrm>
            <a:off x="323850" y="4292600"/>
            <a:ext cx="7737475" cy="21447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p:txBody>
      </p:sp>
      <p:sp>
        <p:nvSpPr>
          <p:cNvPr id="9223" name="Slide Number Placeholder 5"/>
          <p:cNvSpPr txBox="1">
            <a:spLocks noGrp="1"/>
          </p:cNvSpPr>
          <p:nvPr/>
        </p:nvSpPr>
        <p:spPr bwMode="auto">
          <a:xfrm>
            <a:off x="8990013" y="6426200"/>
            <a:ext cx="712787" cy="279400"/>
          </a:xfrm>
          <a:prstGeom prst="rect">
            <a:avLst/>
          </a:prstGeom>
          <a:noFill/>
          <a:ln w="9525">
            <a:noFill/>
            <a:miter lim="800000"/>
            <a:headEnd/>
            <a:tailEnd/>
          </a:ln>
        </p:spPr>
        <p:txBody>
          <a:bodyPr/>
          <a:lstStyle/>
          <a:p>
            <a:pPr algn="r">
              <a:spcBef>
                <a:spcPct val="40000"/>
              </a:spcBef>
              <a:defRPr/>
            </a:pPr>
            <a:fld id="{59F62444-267A-4257-AABA-71273D8F6BAA}" type="slidenum">
              <a:rPr lang="en-US" sz="900">
                <a:solidFill>
                  <a:srgbClr val="00338D"/>
                </a:solidFill>
              </a:rPr>
              <a:pPr algn="r">
                <a:spcBef>
                  <a:spcPct val="40000"/>
                </a:spcBef>
                <a:defRPr/>
              </a:pPr>
              <a:t>‹#›</a:t>
            </a:fld>
            <a:endParaRPr lang="en-US" sz="900">
              <a:solidFill>
                <a:srgbClr val="00338D"/>
              </a:solidFill>
            </a:endParaRPr>
          </a:p>
        </p:txBody>
      </p:sp>
    </p:spTree>
  </p:cSld>
  <p:clrMap bg1="lt1" tx1="dk1" bg2="lt2" tx2="dk2" accent1="accent1" accent2="accent2" accent3="accent3" accent4="accent4" accent5="accent5" accent6="accent6" hlink="hlink" folHlink="folHlink"/>
  <p:sldLayoutIdLst>
    <p:sldLayoutId id="2147484374" r:id="rId1"/>
    <p:sldLayoutId id="2147484375" r:id="rId2"/>
    <p:sldLayoutId id="2147484376" r:id="rId3"/>
    <p:sldLayoutId id="2147484377" r:id="rId4"/>
    <p:sldLayoutId id="2147484378" r:id="rId5"/>
    <p:sldLayoutId id="2147484379" r:id="rId6"/>
    <p:sldLayoutId id="2147484380" r:id="rId7"/>
    <p:sldLayoutId id="2147484381" r:id="rId8"/>
    <p:sldLayoutId id="2147484382" r:id="rId9"/>
    <p:sldLayoutId id="2147484383" r:id="rId10"/>
    <p:sldLayoutId id="2147484384" r:id="rId11"/>
  </p:sldLayoutIdLst>
  <p:hf hdr="0"/>
  <p:txStyles>
    <p:titleStyle>
      <a:lvl1pPr algn="r" rtl="0" eaLnBrk="0" fontAlgn="base" hangingPunct="0">
        <a:spcBef>
          <a:spcPct val="40000"/>
        </a:spcBef>
        <a:spcAft>
          <a:spcPct val="0"/>
        </a:spcAft>
        <a:defRPr sz="3000" b="1">
          <a:solidFill>
            <a:schemeClr val="bg1"/>
          </a:solidFill>
          <a:latin typeface="+mj-lt"/>
          <a:ea typeface="+mj-ea"/>
          <a:cs typeface="+mj-cs"/>
        </a:defRPr>
      </a:lvl1pPr>
      <a:lvl2pPr algn="r" rtl="0" eaLnBrk="0" fontAlgn="base" hangingPunct="0">
        <a:spcBef>
          <a:spcPct val="40000"/>
        </a:spcBef>
        <a:spcAft>
          <a:spcPct val="0"/>
        </a:spcAft>
        <a:defRPr sz="3000" b="1">
          <a:solidFill>
            <a:schemeClr val="bg1"/>
          </a:solidFill>
          <a:latin typeface="Arial" charset="0"/>
          <a:cs typeface="Arial" charset="0"/>
        </a:defRPr>
      </a:lvl2pPr>
      <a:lvl3pPr algn="r" rtl="0" eaLnBrk="0" fontAlgn="base" hangingPunct="0">
        <a:spcBef>
          <a:spcPct val="40000"/>
        </a:spcBef>
        <a:spcAft>
          <a:spcPct val="0"/>
        </a:spcAft>
        <a:defRPr sz="3000" b="1">
          <a:solidFill>
            <a:schemeClr val="bg1"/>
          </a:solidFill>
          <a:latin typeface="Arial" charset="0"/>
          <a:cs typeface="Arial" charset="0"/>
        </a:defRPr>
      </a:lvl3pPr>
      <a:lvl4pPr algn="r" rtl="0" eaLnBrk="0" fontAlgn="base" hangingPunct="0">
        <a:spcBef>
          <a:spcPct val="40000"/>
        </a:spcBef>
        <a:spcAft>
          <a:spcPct val="0"/>
        </a:spcAft>
        <a:defRPr sz="3000" b="1">
          <a:solidFill>
            <a:schemeClr val="bg1"/>
          </a:solidFill>
          <a:latin typeface="Arial" charset="0"/>
          <a:cs typeface="Arial" charset="0"/>
        </a:defRPr>
      </a:lvl4pPr>
      <a:lvl5pPr algn="r" rtl="0" eaLnBrk="0" fontAlgn="base" hangingPunct="0">
        <a:spcBef>
          <a:spcPct val="40000"/>
        </a:spcBef>
        <a:spcAft>
          <a:spcPct val="0"/>
        </a:spcAft>
        <a:defRPr sz="3000" b="1">
          <a:solidFill>
            <a:schemeClr val="bg1"/>
          </a:solidFill>
          <a:latin typeface="Arial" charset="0"/>
          <a:cs typeface="Arial" charset="0"/>
        </a:defRPr>
      </a:lvl5pPr>
      <a:lvl6pPr marL="457200" algn="r" rtl="0" fontAlgn="base">
        <a:spcBef>
          <a:spcPct val="40000"/>
        </a:spcBef>
        <a:spcAft>
          <a:spcPct val="0"/>
        </a:spcAft>
        <a:defRPr sz="3000" b="1">
          <a:solidFill>
            <a:schemeClr val="bg1"/>
          </a:solidFill>
          <a:latin typeface="Arial" charset="0"/>
          <a:cs typeface="Arial" charset="0"/>
        </a:defRPr>
      </a:lvl6pPr>
      <a:lvl7pPr marL="914400" algn="r" rtl="0" fontAlgn="base">
        <a:spcBef>
          <a:spcPct val="40000"/>
        </a:spcBef>
        <a:spcAft>
          <a:spcPct val="0"/>
        </a:spcAft>
        <a:defRPr sz="3000" b="1">
          <a:solidFill>
            <a:schemeClr val="bg1"/>
          </a:solidFill>
          <a:latin typeface="Arial" charset="0"/>
          <a:cs typeface="Arial" charset="0"/>
        </a:defRPr>
      </a:lvl7pPr>
      <a:lvl8pPr marL="1371600" algn="r" rtl="0" fontAlgn="base">
        <a:spcBef>
          <a:spcPct val="40000"/>
        </a:spcBef>
        <a:spcAft>
          <a:spcPct val="0"/>
        </a:spcAft>
        <a:defRPr sz="3000" b="1">
          <a:solidFill>
            <a:schemeClr val="bg1"/>
          </a:solidFill>
          <a:latin typeface="Arial" charset="0"/>
          <a:cs typeface="Arial" charset="0"/>
        </a:defRPr>
      </a:lvl8pPr>
      <a:lvl9pPr marL="1828800" algn="r" rtl="0" fontAlgn="base">
        <a:spcBef>
          <a:spcPct val="40000"/>
        </a:spcBef>
        <a:spcAft>
          <a:spcPct val="0"/>
        </a:spcAft>
        <a:defRPr sz="3000"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200">
          <a:solidFill>
            <a:schemeClr val="tx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357188" indent="-176213"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3pPr>
      <a:lvl4pPr marL="538163" indent="-177800" algn="l" rtl="0" eaLnBrk="0" fontAlgn="base" hangingPunct="0">
        <a:spcBef>
          <a:spcPct val="40000"/>
        </a:spcBef>
        <a:spcAft>
          <a:spcPct val="0"/>
        </a:spcAft>
        <a:buClr>
          <a:schemeClr val="accent1"/>
        </a:buClr>
        <a:buSzPct val="85000"/>
        <a:buFont typeface="Symbol" pitchFamily="18" charset="2"/>
        <a:buChar char="-"/>
        <a:defRPr sz="1400">
          <a:solidFill>
            <a:schemeClr val="tx1"/>
          </a:solidFill>
          <a:latin typeface="+mn-lt"/>
          <a:cs typeface="+mn-cs"/>
        </a:defRPr>
      </a:lvl4pPr>
      <a:lvl5pPr marL="722313" indent="-179388" algn="l" rtl="0" eaLnBrk="0" fontAlgn="base" hangingPunct="0">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5pPr>
      <a:lvl6pPr marL="11795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6pPr>
      <a:lvl7pPr marL="16367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7pPr>
      <a:lvl8pPr marL="20939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8pPr>
      <a:lvl9pPr marL="2551113" indent="-179388" algn="l" rtl="0" fontAlgn="base">
        <a:spcBef>
          <a:spcPct val="40000"/>
        </a:spcBef>
        <a:spcAft>
          <a:spcPct val="0"/>
        </a:spcAft>
        <a:buClr>
          <a:schemeClr val="accent1"/>
        </a:buClr>
        <a:buSzPct val="75000"/>
        <a:buFont typeface="Wingdings" pitchFamily="2" charset="2"/>
        <a:buChar char="l"/>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2" descr="127784889,50CA490E9EFFCF50239"/>
          <p:cNvPicPr>
            <a:picLocks noChangeAspect="1" noChangeArrowheads="1"/>
          </p:cNvPicPr>
          <p:nvPr/>
        </p:nvPicPr>
        <p:blipFill>
          <a:blip r:embed="rId13" cstate="print"/>
          <a:srcRect/>
          <a:stretch>
            <a:fillRect/>
          </a:stretch>
        </p:blipFill>
        <p:spPr bwMode="auto">
          <a:xfrm>
            <a:off x="0" y="0"/>
            <a:ext cx="9906000" cy="6859588"/>
          </a:xfrm>
          <a:prstGeom prst="rect">
            <a:avLst/>
          </a:prstGeom>
          <a:noFill/>
          <a:ln w="9525">
            <a:noFill/>
            <a:miter lim="800000"/>
            <a:headEnd/>
            <a:tailEnd/>
          </a:ln>
        </p:spPr>
      </p:pic>
      <p:pic>
        <p:nvPicPr>
          <p:cNvPr id="8195" name="Picture 6" descr="AnglePanel"/>
          <p:cNvPicPr>
            <a:picLocks noChangeAspect="1" noChangeArrowheads="1"/>
          </p:cNvPicPr>
          <p:nvPr/>
        </p:nvPicPr>
        <p:blipFill>
          <a:blip r:embed="rId14" cstate="print"/>
          <a:srcRect/>
          <a:stretch>
            <a:fillRect/>
          </a:stretch>
        </p:blipFill>
        <p:spPr bwMode="auto">
          <a:xfrm>
            <a:off x="-3175" y="4581525"/>
            <a:ext cx="4919663" cy="2278063"/>
          </a:xfrm>
          <a:prstGeom prst="rect">
            <a:avLst/>
          </a:prstGeom>
          <a:noFill/>
          <a:ln w="9525">
            <a:noFill/>
            <a:miter lim="800000"/>
            <a:headEnd/>
            <a:tailEnd/>
          </a:ln>
        </p:spPr>
      </p:pic>
      <p:sp>
        <p:nvSpPr>
          <p:cNvPr id="8196" name="Rectangle 2"/>
          <p:cNvSpPr>
            <a:spLocks noGrp="1" noChangeArrowheads="1"/>
          </p:cNvSpPr>
          <p:nvPr>
            <p:ph type="title"/>
          </p:nvPr>
        </p:nvSpPr>
        <p:spPr bwMode="auto">
          <a:xfrm>
            <a:off x="323850" y="4941888"/>
            <a:ext cx="3822700" cy="15843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385"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Lst>
  <p:hf hdr="0"/>
  <p:txStyles>
    <p:titleStyle>
      <a:lvl1pPr algn="l" rtl="0" eaLnBrk="0" fontAlgn="base" hangingPunct="0">
        <a:spcBef>
          <a:spcPct val="40000"/>
        </a:spcBef>
        <a:spcAft>
          <a:spcPct val="0"/>
        </a:spcAft>
        <a:defRPr sz="3000" b="1">
          <a:solidFill>
            <a:schemeClr val="accent1"/>
          </a:solidFill>
          <a:latin typeface="+mj-lt"/>
          <a:ea typeface="+mj-ea"/>
          <a:cs typeface="+mj-cs"/>
        </a:defRPr>
      </a:lvl1pPr>
      <a:lvl2pPr algn="l" rtl="0" eaLnBrk="0" fontAlgn="base" hangingPunct="0">
        <a:spcBef>
          <a:spcPct val="40000"/>
        </a:spcBef>
        <a:spcAft>
          <a:spcPct val="0"/>
        </a:spcAft>
        <a:defRPr sz="3000" b="1">
          <a:solidFill>
            <a:schemeClr val="accent1"/>
          </a:solidFill>
          <a:latin typeface="Arial" charset="0"/>
          <a:cs typeface="Arial" charset="0"/>
        </a:defRPr>
      </a:lvl2pPr>
      <a:lvl3pPr algn="l" rtl="0" eaLnBrk="0" fontAlgn="base" hangingPunct="0">
        <a:spcBef>
          <a:spcPct val="40000"/>
        </a:spcBef>
        <a:spcAft>
          <a:spcPct val="0"/>
        </a:spcAft>
        <a:defRPr sz="3000" b="1">
          <a:solidFill>
            <a:schemeClr val="accent1"/>
          </a:solidFill>
          <a:latin typeface="Arial" charset="0"/>
          <a:cs typeface="Arial" charset="0"/>
        </a:defRPr>
      </a:lvl3pPr>
      <a:lvl4pPr algn="l" rtl="0" eaLnBrk="0" fontAlgn="base" hangingPunct="0">
        <a:spcBef>
          <a:spcPct val="40000"/>
        </a:spcBef>
        <a:spcAft>
          <a:spcPct val="0"/>
        </a:spcAft>
        <a:defRPr sz="3000" b="1">
          <a:solidFill>
            <a:schemeClr val="accent1"/>
          </a:solidFill>
          <a:latin typeface="Arial" charset="0"/>
          <a:cs typeface="Arial" charset="0"/>
        </a:defRPr>
      </a:lvl4pPr>
      <a:lvl5pPr algn="l" rtl="0" eaLnBrk="0" fontAlgn="base" hangingPunct="0">
        <a:spcBef>
          <a:spcPct val="40000"/>
        </a:spcBef>
        <a:spcAft>
          <a:spcPct val="0"/>
        </a:spcAft>
        <a:defRPr sz="3000" b="1">
          <a:solidFill>
            <a:schemeClr val="accent1"/>
          </a:solidFill>
          <a:latin typeface="Arial" charset="0"/>
          <a:cs typeface="Arial" charset="0"/>
        </a:defRPr>
      </a:lvl5pPr>
      <a:lvl6pPr marL="457200" algn="l" rtl="0" fontAlgn="base">
        <a:spcBef>
          <a:spcPct val="40000"/>
        </a:spcBef>
        <a:spcAft>
          <a:spcPct val="0"/>
        </a:spcAft>
        <a:defRPr sz="3000" b="1">
          <a:solidFill>
            <a:schemeClr val="accent1"/>
          </a:solidFill>
          <a:latin typeface="Arial" charset="0"/>
          <a:cs typeface="Arial" charset="0"/>
        </a:defRPr>
      </a:lvl6pPr>
      <a:lvl7pPr marL="914400" algn="l" rtl="0" fontAlgn="base">
        <a:spcBef>
          <a:spcPct val="40000"/>
        </a:spcBef>
        <a:spcAft>
          <a:spcPct val="0"/>
        </a:spcAft>
        <a:defRPr sz="3000" b="1">
          <a:solidFill>
            <a:schemeClr val="accent1"/>
          </a:solidFill>
          <a:latin typeface="Arial" charset="0"/>
          <a:cs typeface="Arial" charset="0"/>
        </a:defRPr>
      </a:lvl7pPr>
      <a:lvl8pPr marL="1371600" algn="l" rtl="0" fontAlgn="base">
        <a:spcBef>
          <a:spcPct val="40000"/>
        </a:spcBef>
        <a:spcAft>
          <a:spcPct val="0"/>
        </a:spcAft>
        <a:defRPr sz="3000" b="1">
          <a:solidFill>
            <a:schemeClr val="accent1"/>
          </a:solidFill>
          <a:latin typeface="Arial" charset="0"/>
          <a:cs typeface="Arial" charset="0"/>
        </a:defRPr>
      </a:lvl8pPr>
      <a:lvl9pPr marL="1828800" algn="l" rtl="0" fontAlgn="base">
        <a:spcBef>
          <a:spcPct val="40000"/>
        </a:spcBef>
        <a:spcAft>
          <a:spcPct val="0"/>
        </a:spcAft>
        <a:defRPr sz="3000" b="1">
          <a:solidFill>
            <a:schemeClr val="accent1"/>
          </a:solidFill>
          <a:latin typeface="Arial" charset="0"/>
          <a:cs typeface="Arial" charset="0"/>
        </a:defRPr>
      </a:lvl9pPr>
    </p:titleStyle>
    <p:bodyStyle>
      <a:lvl1pPr marL="342900" indent="-342900" algn="l" rtl="0" eaLnBrk="0" fontAlgn="base" hangingPunct="0">
        <a:spcBef>
          <a:spcPct val="40000"/>
        </a:spcBef>
        <a:spcAft>
          <a:spcPct val="0"/>
        </a:spcAft>
        <a:defRPr sz="1400" b="1">
          <a:solidFill>
            <a:schemeClr val="accent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3175" indent="142875" algn="l" rtl="0" eaLnBrk="0" fontAlgn="base" hangingPunct="0">
        <a:spcBef>
          <a:spcPct val="40000"/>
        </a:spcBef>
        <a:spcAft>
          <a:spcPct val="0"/>
        </a:spcAft>
        <a:buChar char="•"/>
        <a:defRPr sz="1400">
          <a:solidFill>
            <a:schemeClr val="tx1"/>
          </a:solidFill>
          <a:latin typeface="+mn-lt"/>
          <a:cs typeface="+mn-cs"/>
        </a:defRPr>
      </a:lvl3pPr>
      <a:lvl4pPr marL="269875" indent="153988" algn="l" rtl="0" eaLnBrk="0" fontAlgn="base" hangingPunct="0">
        <a:spcBef>
          <a:spcPct val="40000"/>
        </a:spcBef>
        <a:spcAft>
          <a:spcPct val="0"/>
        </a:spcAft>
        <a:buFont typeface="Arial" charset="0"/>
        <a:buChar char="-"/>
        <a:defRPr sz="1400">
          <a:solidFill>
            <a:schemeClr val="tx1"/>
          </a:solidFill>
          <a:latin typeface="+mn-lt"/>
          <a:cs typeface="+mn-cs"/>
        </a:defRPr>
      </a:lvl4pPr>
      <a:lvl5pPr marL="549275" indent="138113" algn="l" rtl="0" eaLnBrk="0" fontAlgn="base" hangingPunct="0">
        <a:spcBef>
          <a:spcPct val="40000"/>
        </a:spcBef>
        <a:spcAft>
          <a:spcPct val="0"/>
        </a:spcAft>
        <a:buFont typeface="Arial" charset="0"/>
        <a:buChar char="-"/>
        <a:defRPr sz="1400">
          <a:solidFill>
            <a:schemeClr val="tx1"/>
          </a:solidFill>
          <a:latin typeface="+mn-lt"/>
          <a:cs typeface="+mn-cs"/>
        </a:defRPr>
      </a:lvl5pPr>
      <a:lvl6pPr marL="1006475" indent="138113" algn="l" rtl="0" fontAlgn="base">
        <a:spcBef>
          <a:spcPct val="40000"/>
        </a:spcBef>
        <a:spcAft>
          <a:spcPct val="0"/>
        </a:spcAft>
        <a:buFont typeface="Arial" charset="0"/>
        <a:buChar char="-"/>
        <a:defRPr sz="1400">
          <a:solidFill>
            <a:schemeClr val="tx1"/>
          </a:solidFill>
          <a:latin typeface="+mn-lt"/>
          <a:cs typeface="+mn-cs"/>
        </a:defRPr>
      </a:lvl6pPr>
      <a:lvl7pPr marL="1463675" indent="138113" algn="l" rtl="0" fontAlgn="base">
        <a:spcBef>
          <a:spcPct val="40000"/>
        </a:spcBef>
        <a:spcAft>
          <a:spcPct val="0"/>
        </a:spcAft>
        <a:buFont typeface="Arial" charset="0"/>
        <a:buChar char="-"/>
        <a:defRPr sz="1400">
          <a:solidFill>
            <a:schemeClr val="tx1"/>
          </a:solidFill>
          <a:latin typeface="+mn-lt"/>
          <a:cs typeface="+mn-cs"/>
        </a:defRPr>
      </a:lvl7pPr>
      <a:lvl8pPr marL="1920875" indent="138113" algn="l" rtl="0" fontAlgn="base">
        <a:spcBef>
          <a:spcPct val="40000"/>
        </a:spcBef>
        <a:spcAft>
          <a:spcPct val="0"/>
        </a:spcAft>
        <a:buFont typeface="Arial" charset="0"/>
        <a:buChar char="-"/>
        <a:defRPr sz="1400">
          <a:solidFill>
            <a:schemeClr val="tx1"/>
          </a:solidFill>
          <a:latin typeface="+mn-lt"/>
          <a:cs typeface="+mn-cs"/>
        </a:defRPr>
      </a:lvl8pPr>
      <a:lvl9pPr marL="2378075" indent="138113" algn="l" rtl="0" fontAlgn="base">
        <a:spcBef>
          <a:spcPct val="40000"/>
        </a:spcBef>
        <a:spcAft>
          <a:spcPct val="0"/>
        </a:spcAft>
        <a:buFont typeface="Arial"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AnglePanel"/>
          <p:cNvPicPr>
            <a:picLocks noChangeAspect="1" noChangeArrowheads="1"/>
          </p:cNvPicPr>
          <p:nvPr/>
        </p:nvPicPr>
        <p:blipFill>
          <a:blip r:embed="rId13" cstate="print"/>
          <a:srcRect/>
          <a:stretch>
            <a:fillRect/>
          </a:stretch>
        </p:blipFill>
        <p:spPr bwMode="auto">
          <a:xfrm>
            <a:off x="-3175" y="4581525"/>
            <a:ext cx="4919663" cy="2278063"/>
          </a:xfrm>
          <a:prstGeom prst="rect">
            <a:avLst/>
          </a:prstGeom>
          <a:noFill/>
          <a:ln w="25400">
            <a:noFill/>
            <a:miter lim="800000"/>
            <a:headEnd/>
            <a:tailEnd/>
          </a:ln>
        </p:spPr>
      </p:pic>
      <p:pic>
        <p:nvPicPr>
          <p:cNvPr id="9219" name="Picture 3" descr="Slide image_2_A4"/>
          <p:cNvPicPr>
            <a:picLocks noChangeAspect="1" noChangeArrowheads="1"/>
          </p:cNvPicPr>
          <p:nvPr/>
        </p:nvPicPr>
        <p:blipFill>
          <a:blip r:embed="rId14" cstate="print"/>
          <a:srcRect/>
          <a:stretch>
            <a:fillRect/>
          </a:stretch>
        </p:blipFill>
        <p:spPr bwMode="auto">
          <a:xfrm>
            <a:off x="0" y="0"/>
            <a:ext cx="9904413" cy="6856413"/>
          </a:xfrm>
          <a:prstGeom prst="rect">
            <a:avLst/>
          </a:prstGeom>
          <a:noFill/>
          <a:ln w="9525">
            <a:noFill/>
            <a:miter lim="800000"/>
            <a:headEnd/>
            <a:tailEnd/>
          </a:ln>
        </p:spPr>
      </p:pic>
      <p:pic>
        <p:nvPicPr>
          <p:cNvPr id="9220" name="Picture 5" descr="PowerPoint-Graphics-6_A4"/>
          <p:cNvPicPr>
            <a:picLocks noChangeAspect="1" noChangeArrowheads="1"/>
          </p:cNvPicPr>
          <p:nvPr/>
        </p:nvPicPr>
        <p:blipFill>
          <a:blip r:embed="rId15" cstate="print"/>
          <a:srcRect/>
          <a:stretch>
            <a:fillRect/>
          </a:stretch>
        </p:blipFill>
        <p:spPr bwMode="auto">
          <a:xfrm>
            <a:off x="-6350" y="-6350"/>
            <a:ext cx="6751638" cy="6873875"/>
          </a:xfrm>
          <a:prstGeom prst="rect">
            <a:avLst/>
          </a:prstGeom>
          <a:noFill/>
          <a:ln w="9525">
            <a:noFill/>
            <a:miter lim="800000"/>
            <a:headEnd/>
            <a:tailEnd/>
          </a:ln>
        </p:spPr>
      </p:pic>
      <p:sp>
        <p:nvSpPr>
          <p:cNvPr id="9221" name="Rectangle 2"/>
          <p:cNvSpPr>
            <a:spLocks noGrp="1" noChangeArrowheads="1"/>
          </p:cNvSpPr>
          <p:nvPr>
            <p:ph type="title"/>
          </p:nvPr>
        </p:nvSpPr>
        <p:spPr bwMode="gray">
          <a:xfrm>
            <a:off x="323850" y="1438275"/>
            <a:ext cx="5260975" cy="215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222" name="Rectangle 3"/>
          <p:cNvSpPr>
            <a:spLocks noGrp="1" noChangeArrowheads="1"/>
          </p:cNvSpPr>
          <p:nvPr>
            <p:ph type="body" idx="1"/>
          </p:nvPr>
        </p:nvSpPr>
        <p:spPr bwMode="auto">
          <a:xfrm>
            <a:off x="323850" y="3814763"/>
            <a:ext cx="5067300" cy="1752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4396" r:id="rId1"/>
    <p:sldLayoutId id="2147484397" r:id="rId2"/>
    <p:sldLayoutId id="2147484398" r:id="rId3"/>
    <p:sldLayoutId id="2147484399" r:id="rId4"/>
    <p:sldLayoutId id="2147484400" r:id="rId5"/>
    <p:sldLayoutId id="2147484401" r:id="rId6"/>
    <p:sldLayoutId id="2147484402" r:id="rId7"/>
    <p:sldLayoutId id="2147484403" r:id="rId8"/>
    <p:sldLayoutId id="2147484404" r:id="rId9"/>
    <p:sldLayoutId id="2147484405" r:id="rId10"/>
    <p:sldLayoutId id="2147484406" r:id="rId11"/>
  </p:sldLayoutIdLst>
  <p:hf hdr="0"/>
  <p:txStyles>
    <p:titleStyle>
      <a:lvl1pPr algn="l" rtl="0" eaLnBrk="0" fontAlgn="base" hangingPunct="0">
        <a:spcBef>
          <a:spcPct val="40000"/>
        </a:spcBef>
        <a:spcAft>
          <a:spcPct val="0"/>
        </a:spcAft>
        <a:defRPr sz="3000" b="1">
          <a:solidFill>
            <a:schemeClr val="bg1"/>
          </a:solidFill>
          <a:latin typeface="+mj-lt"/>
          <a:ea typeface="+mj-ea"/>
          <a:cs typeface="+mj-cs"/>
        </a:defRPr>
      </a:lvl1pPr>
      <a:lvl2pPr algn="l" rtl="0" eaLnBrk="0" fontAlgn="base" hangingPunct="0">
        <a:spcBef>
          <a:spcPct val="40000"/>
        </a:spcBef>
        <a:spcAft>
          <a:spcPct val="0"/>
        </a:spcAft>
        <a:defRPr sz="3000" b="1">
          <a:solidFill>
            <a:schemeClr val="bg1"/>
          </a:solidFill>
          <a:latin typeface="Arial" charset="0"/>
          <a:cs typeface="Arial" charset="0"/>
        </a:defRPr>
      </a:lvl2pPr>
      <a:lvl3pPr algn="l" rtl="0" eaLnBrk="0" fontAlgn="base" hangingPunct="0">
        <a:spcBef>
          <a:spcPct val="40000"/>
        </a:spcBef>
        <a:spcAft>
          <a:spcPct val="0"/>
        </a:spcAft>
        <a:defRPr sz="3000" b="1">
          <a:solidFill>
            <a:schemeClr val="bg1"/>
          </a:solidFill>
          <a:latin typeface="Arial" charset="0"/>
          <a:cs typeface="Arial" charset="0"/>
        </a:defRPr>
      </a:lvl3pPr>
      <a:lvl4pPr algn="l" rtl="0" eaLnBrk="0" fontAlgn="base" hangingPunct="0">
        <a:spcBef>
          <a:spcPct val="40000"/>
        </a:spcBef>
        <a:spcAft>
          <a:spcPct val="0"/>
        </a:spcAft>
        <a:defRPr sz="3000" b="1">
          <a:solidFill>
            <a:schemeClr val="bg1"/>
          </a:solidFill>
          <a:latin typeface="Arial" charset="0"/>
          <a:cs typeface="Arial" charset="0"/>
        </a:defRPr>
      </a:lvl4pPr>
      <a:lvl5pPr algn="l" rtl="0" eaLnBrk="0" fontAlgn="base" hangingPunct="0">
        <a:spcBef>
          <a:spcPct val="40000"/>
        </a:spcBef>
        <a:spcAft>
          <a:spcPct val="0"/>
        </a:spcAft>
        <a:defRPr sz="3000" b="1">
          <a:solidFill>
            <a:schemeClr val="bg1"/>
          </a:solidFill>
          <a:latin typeface="Arial" charset="0"/>
          <a:cs typeface="Arial" charset="0"/>
        </a:defRPr>
      </a:lvl5pPr>
      <a:lvl6pPr marL="457200" algn="l" rtl="0" fontAlgn="base">
        <a:spcBef>
          <a:spcPct val="40000"/>
        </a:spcBef>
        <a:spcAft>
          <a:spcPct val="0"/>
        </a:spcAft>
        <a:defRPr sz="3000" b="1">
          <a:solidFill>
            <a:schemeClr val="bg1"/>
          </a:solidFill>
          <a:latin typeface="Arial" charset="0"/>
          <a:cs typeface="Arial" charset="0"/>
        </a:defRPr>
      </a:lvl6pPr>
      <a:lvl7pPr marL="914400" algn="l" rtl="0" fontAlgn="base">
        <a:spcBef>
          <a:spcPct val="40000"/>
        </a:spcBef>
        <a:spcAft>
          <a:spcPct val="0"/>
        </a:spcAft>
        <a:defRPr sz="3000" b="1">
          <a:solidFill>
            <a:schemeClr val="bg1"/>
          </a:solidFill>
          <a:latin typeface="Arial" charset="0"/>
          <a:cs typeface="Arial" charset="0"/>
        </a:defRPr>
      </a:lvl7pPr>
      <a:lvl8pPr marL="1371600" algn="l" rtl="0" fontAlgn="base">
        <a:spcBef>
          <a:spcPct val="40000"/>
        </a:spcBef>
        <a:spcAft>
          <a:spcPct val="0"/>
        </a:spcAft>
        <a:defRPr sz="3000" b="1">
          <a:solidFill>
            <a:schemeClr val="bg1"/>
          </a:solidFill>
          <a:latin typeface="Arial" charset="0"/>
          <a:cs typeface="Arial" charset="0"/>
        </a:defRPr>
      </a:lvl8pPr>
      <a:lvl9pPr marL="1828800" algn="l" rtl="0" fontAlgn="base">
        <a:spcBef>
          <a:spcPct val="40000"/>
        </a:spcBef>
        <a:spcAft>
          <a:spcPct val="0"/>
        </a:spcAft>
        <a:defRPr sz="3000" b="1">
          <a:solidFill>
            <a:schemeClr val="bg1"/>
          </a:solidFill>
          <a:latin typeface="Arial" charset="0"/>
          <a:cs typeface="Arial" charset="0"/>
        </a:defRPr>
      </a:lvl9pPr>
    </p:titleStyle>
    <p:bodyStyle>
      <a:lvl1pPr marL="342900" indent="-342900" algn="l" rtl="0" eaLnBrk="0" fontAlgn="base" hangingPunct="0">
        <a:spcBef>
          <a:spcPct val="40000"/>
        </a:spcBef>
        <a:spcAft>
          <a:spcPct val="0"/>
        </a:spcAft>
        <a:defRPr sz="1400" b="1">
          <a:solidFill>
            <a:schemeClr val="bg1"/>
          </a:solidFill>
          <a:latin typeface="+mn-lt"/>
          <a:ea typeface="+mn-ea"/>
          <a:cs typeface="+mn-cs"/>
        </a:defRPr>
      </a:lvl1pPr>
      <a:lvl2pPr marL="1588" indent="455613" algn="l" rtl="0" eaLnBrk="0" fontAlgn="base" hangingPunct="0">
        <a:spcBef>
          <a:spcPct val="40000"/>
        </a:spcBef>
        <a:spcAft>
          <a:spcPct val="0"/>
        </a:spcAft>
        <a:defRPr sz="1400">
          <a:solidFill>
            <a:schemeClr val="tx1"/>
          </a:solidFill>
          <a:latin typeface="+mn-lt"/>
          <a:cs typeface="+mn-cs"/>
        </a:defRPr>
      </a:lvl2pPr>
      <a:lvl3pPr marL="3175" indent="142875" algn="l" rtl="0" eaLnBrk="0" fontAlgn="base" hangingPunct="0">
        <a:spcBef>
          <a:spcPct val="40000"/>
        </a:spcBef>
        <a:spcAft>
          <a:spcPct val="0"/>
        </a:spcAft>
        <a:buChar char="•"/>
        <a:defRPr sz="1400">
          <a:solidFill>
            <a:schemeClr val="tx1"/>
          </a:solidFill>
          <a:latin typeface="+mn-lt"/>
          <a:cs typeface="+mn-cs"/>
        </a:defRPr>
      </a:lvl3pPr>
      <a:lvl4pPr marL="269875" indent="153988" algn="l" rtl="0" eaLnBrk="0" fontAlgn="base" hangingPunct="0">
        <a:spcBef>
          <a:spcPct val="40000"/>
        </a:spcBef>
        <a:spcAft>
          <a:spcPct val="0"/>
        </a:spcAft>
        <a:buFont typeface="Arial" charset="0"/>
        <a:buChar char="-"/>
        <a:defRPr sz="1400">
          <a:solidFill>
            <a:schemeClr val="tx1"/>
          </a:solidFill>
          <a:latin typeface="+mn-lt"/>
          <a:cs typeface="+mn-cs"/>
        </a:defRPr>
      </a:lvl4pPr>
      <a:lvl5pPr marL="549275" indent="138113" algn="l" rtl="0" eaLnBrk="0" fontAlgn="base" hangingPunct="0">
        <a:spcBef>
          <a:spcPct val="40000"/>
        </a:spcBef>
        <a:spcAft>
          <a:spcPct val="0"/>
        </a:spcAft>
        <a:buFont typeface="Arial" charset="0"/>
        <a:buChar char="-"/>
        <a:defRPr sz="1400">
          <a:solidFill>
            <a:schemeClr val="tx1"/>
          </a:solidFill>
          <a:latin typeface="+mn-lt"/>
          <a:cs typeface="+mn-cs"/>
        </a:defRPr>
      </a:lvl5pPr>
      <a:lvl6pPr marL="1006475" indent="138113" algn="l" rtl="0" fontAlgn="base">
        <a:spcBef>
          <a:spcPct val="40000"/>
        </a:spcBef>
        <a:spcAft>
          <a:spcPct val="0"/>
        </a:spcAft>
        <a:buFont typeface="Arial" charset="0"/>
        <a:buChar char="-"/>
        <a:defRPr sz="1400">
          <a:solidFill>
            <a:schemeClr val="tx1"/>
          </a:solidFill>
          <a:latin typeface="+mn-lt"/>
          <a:cs typeface="+mn-cs"/>
        </a:defRPr>
      </a:lvl6pPr>
      <a:lvl7pPr marL="1463675" indent="138113" algn="l" rtl="0" fontAlgn="base">
        <a:spcBef>
          <a:spcPct val="40000"/>
        </a:spcBef>
        <a:spcAft>
          <a:spcPct val="0"/>
        </a:spcAft>
        <a:buFont typeface="Arial" charset="0"/>
        <a:buChar char="-"/>
        <a:defRPr sz="1400">
          <a:solidFill>
            <a:schemeClr val="tx1"/>
          </a:solidFill>
          <a:latin typeface="+mn-lt"/>
          <a:cs typeface="+mn-cs"/>
        </a:defRPr>
      </a:lvl7pPr>
      <a:lvl8pPr marL="1920875" indent="138113" algn="l" rtl="0" fontAlgn="base">
        <a:spcBef>
          <a:spcPct val="40000"/>
        </a:spcBef>
        <a:spcAft>
          <a:spcPct val="0"/>
        </a:spcAft>
        <a:buFont typeface="Arial" charset="0"/>
        <a:buChar char="-"/>
        <a:defRPr sz="1400">
          <a:solidFill>
            <a:schemeClr val="tx1"/>
          </a:solidFill>
          <a:latin typeface="+mn-lt"/>
          <a:cs typeface="+mn-cs"/>
        </a:defRPr>
      </a:lvl8pPr>
      <a:lvl9pPr marL="2378075" indent="138113" algn="l" rtl="0" fontAlgn="base">
        <a:spcBef>
          <a:spcPct val="40000"/>
        </a:spcBef>
        <a:spcAft>
          <a:spcPct val="0"/>
        </a:spcAft>
        <a:buFont typeface="Arial"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89.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7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71.xml"/><Relationship Id="rId5" Type="http://schemas.openxmlformats.org/officeDocument/2006/relationships/image" Target="../media/image20.jpeg"/><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9.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6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16"/>
          <p:cNvSpPr>
            <a:spLocks noGrp="1" noChangeArrowheads="1"/>
          </p:cNvSpPr>
          <p:nvPr>
            <p:ph type="ctrTitle" idx="4294967295"/>
          </p:nvPr>
        </p:nvSpPr>
        <p:spPr>
          <a:xfrm>
            <a:off x="323850" y="1641475"/>
            <a:ext cx="4629150" cy="1558925"/>
          </a:xfrm>
        </p:spPr>
        <p:txBody>
          <a:bodyPr anchor="t"/>
          <a:lstStyle/>
          <a:p>
            <a:pPr eaLnBrk="1" hangingPunct="1"/>
            <a:r>
              <a:rPr lang="ja-JP" altLang="en-US" sz="2800" smtClean="0">
                <a:latin typeface="Meiryo" pitchFamily="34" charset="-128"/>
                <a:ea typeface="Meiryo" pitchFamily="34" charset="-128"/>
                <a:cs typeface="Meiryo" pitchFamily="34" charset="-128"/>
              </a:rPr>
              <a:t>税務労務委員会向け</a:t>
            </a:r>
            <a:r>
              <a:rPr lang="en-US" altLang="ja-JP" sz="2800" dirty="0" smtClean="0">
                <a:latin typeface="Meiryo" pitchFamily="34" charset="-128"/>
                <a:ea typeface="Meiryo" pitchFamily="34" charset="-128"/>
                <a:cs typeface="Meiryo" pitchFamily="34" charset="-128"/>
              </a:rPr>
              <a:t/>
            </a:r>
            <a:br>
              <a:rPr lang="en-US" altLang="ja-JP" sz="2800" dirty="0" smtClean="0">
                <a:latin typeface="Meiryo" pitchFamily="34" charset="-128"/>
                <a:ea typeface="Meiryo" pitchFamily="34" charset="-128"/>
                <a:cs typeface="Meiryo" pitchFamily="34" charset="-128"/>
              </a:rPr>
            </a:br>
            <a:r>
              <a:rPr lang="ja-JP" altLang="en-US" sz="2800" smtClean="0">
                <a:latin typeface="Meiryo" pitchFamily="34" charset="-128"/>
                <a:ea typeface="Meiryo" pitchFamily="34" charset="-128"/>
                <a:cs typeface="Meiryo" pitchFamily="34" charset="-128"/>
              </a:rPr>
              <a:t>インド法人所得税</a:t>
            </a:r>
            <a:r>
              <a:rPr lang="en-US" altLang="ja-JP" sz="2800" dirty="0" smtClean="0">
                <a:latin typeface="Meiryo" pitchFamily="34" charset="-128"/>
                <a:ea typeface="Meiryo" pitchFamily="34" charset="-128"/>
                <a:cs typeface="Meiryo" pitchFamily="34" charset="-128"/>
              </a:rPr>
              <a:t/>
            </a:r>
            <a:br>
              <a:rPr lang="en-US" altLang="ja-JP" sz="2800" dirty="0" smtClean="0">
                <a:latin typeface="Meiryo" pitchFamily="34" charset="-128"/>
                <a:ea typeface="Meiryo" pitchFamily="34" charset="-128"/>
                <a:cs typeface="Meiryo" pitchFamily="34" charset="-128"/>
              </a:rPr>
            </a:br>
            <a:r>
              <a:rPr lang="ja-JP" altLang="en-US" sz="2800" smtClean="0">
                <a:latin typeface="Meiryo" pitchFamily="34" charset="-128"/>
                <a:ea typeface="Meiryo" pitchFamily="34" charset="-128"/>
                <a:cs typeface="Meiryo" pitchFamily="34" charset="-128"/>
              </a:rPr>
              <a:t>セミナー</a:t>
            </a:r>
            <a:endParaRPr lang="en-US" sz="2800" b="0" dirty="0" smtClean="0">
              <a:latin typeface="Meiryo" pitchFamily="34" charset="-128"/>
              <a:ea typeface="Meiryo" pitchFamily="34" charset="-128"/>
              <a:cs typeface="Meiryo" pitchFamily="34" charset="-128"/>
            </a:endParaRPr>
          </a:p>
        </p:txBody>
      </p:sp>
      <p:sp>
        <p:nvSpPr>
          <p:cNvPr id="16387" name="Rectangle 17"/>
          <p:cNvSpPr>
            <a:spLocks noGrp="1" noChangeArrowheads="1"/>
          </p:cNvSpPr>
          <p:nvPr>
            <p:ph type="subTitle" idx="4294967295"/>
          </p:nvPr>
        </p:nvSpPr>
        <p:spPr bwMode="gray">
          <a:xfrm>
            <a:off x="323850" y="3581400"/>
            <a:ext cx="3419475" cy="1752600"/>
          </a:xfrm>
        </p:spPr>
        <p:txBody>
          <a:bodyPr/>
          <a:lstStyle/>
          <a:p>
            <a:pPr marL="0" indent="0" eaLnBrk="1" hangingPunct="1"/>
            <a:endParaRPr lang="en-US" b="0" dirty="0" smtClean="0">
              <a:solidFill>
                <a:schemeClr val="bg1"/>
              </a:solidFill>
            </a:endParaRPr>
          </a:p>
          <a:p>
            <a:pPr marL="0" indent="0" eaLnBrk="1" hangingPunct="1"/>
            <a:r>
              <a:rPr lang="en-US" altLang="ja-JP" sz="1800" dirty="0" smtClean="0">
                <a:solidFill>
                  <a:schemeClr val="bg1"/>
                </a:solidFill>
                <a:latin typeface="Meiryo" pitchFamily="34" charset="-128"/>
                <a:ea typeface="Meiryo" pitchFamily="34" charset="-128"/>
                <a:cs typeface="Meiryo" pitchFamily="34" charset="-128"/>
              </a:rPr>
              <a:t>KPMG </a:t>
            </a:r>
            <a:r>
              <a:rPr lang="ja-JP" altLang="en-US" sz="1800" smtClean="0">
                <a:solidFill>
                  <a:schemeClr val="bg1"/>
                </a:solidFill>
                <a:latin typeface="Meiryo" pitchFamily="34" charset="-128"/>
                <a:ea typeface="Meiryo" pitchFamily="34" charset="-128"/>
                <a:cs typeface="Meiryo" pitchFamily="34" charset="-128"/>
              </a:rPr>
              <a:t>インド</a:t>
            </a:r>
            <a:endParaRPr lang="en-US" altLang="ja-JP" sz="1800" dirty="0" smtClean="0">
              <a:solidFill>
                <a:schemeClr val="bg1"/>
              </a:solidFill>
              <a:latin typeface="Meiryo" pitchFamily="34" charset="-128"/>
              <a:ea typeface="Meiryo" pitchFamily="34" charset="-128"/>
              <a:cs typeface="Meiryo" pitchFamily="34" charset="-128"/>
            </a:endParaRPr>
          </a:p>
          <a:p>
            <a:pPr marL="0" indent="0" eaLnBrk="1" hangingPunct="1"/>
            <a:r>
              <a:rPr lang="en-US" sz="1800" dirty="0" smtClean="0">
                <a:solidFill>
                  <a:schemeClr val="bg1"/>
                </a:solidFill>
                <a:latin typeface="Meiryo" pitchFamily="34" charset="-128"/>
                <a:ea typeface="Meiryo" pitchFamily="34" charset="-128"/>
                <a:cs typeface="Meiryo" pitchFamily="34" charset="-128"/>
              </a:rPr>
              <a:t>Global Japanese Practice</a:t>
            </a:r>
          </a:p>
          <a:p>
            <a:pPr marL="0" indent="0" eaLnBrk="1" hangingPunct="1"/>
            <a:r>
              <a:rPr lang="en-US" altLang="ja-JP" sz="1800" dirty="0" smtClean="0">
                <a:solidFill>
                  <a:schemeClr val="bg1"/>
                </a:solidFill>
                <a:latin typeface="Meiryo" pitchFamily="34" charset="-128"/>
                <a:ea typeface="Meiryo" pitchFamily="34" charset="-128"/>
                <a:cs typeface="Meiryo" pitchFamily="34" charset="-128"/>
              </a:rPr>
              <a:t>Manager </a:t>
            </a:r>
            <a:r>
              <a:rPr lang="ja-JP" altLang="en-US" sz="1800" smtClean="0">
                <a:solidFill>
                  <a:schemeClr val="bg1"/>
                </a:solidFill>
                <a:latin typeface="Meiryo" pitchFamily="34" charset="-128"/>
                <a:ea typeface="Meiryo" pitchFamily="34" charset="-128"/>
                <a:cs typeface="Meiryo" pitchFamily="34" charset="-128"/>
              </a:rPr>
              <a:t> 加藤　正一</a:t>
            </a:r>
            <a:endParaRPr lang="en-US" altLang="ja-JP" sz="1800" dirty="0" smtClean="0">
              <a:solidFill>
                <a:schemeClr val="bg1"/>
              </a:solidFill>
              <a:latin typeface="Meiryo" pitchFamily="34" charset="-128"/>
              <a:ea typeface="Meiryo" pitchFamily="34" charset="-128"/>
              <a:cs typeface="Meiryo" pitchFamily="34" charset="-128"/>
            </a:endParaRPr>
          </a:p>
          <a:p>
            <a:pPr marL="0" indent="0" eaLnBrk="1" hangingPunct="1"/>
            <a:r>
              <a:rPr lang="en-US" altLang="ja-JP" sz="1800" dirty="0" smtClean="0">
                <a:solidFill>
                  <a:schemeClr val="bg1"/>
                </a:solidFill>
                <a:latin typeface="Meiryo" pitchFamily="34" charset="-128"/>
                <a:ea typeface="Meiryo" pitchFamily="34" charset="-128"/>
                <a:cs typeface="Meiryo" pitchFamily="34" charset="-128"/>
              </a:rPr>
              <a:t>February  201</a:t>
            </a:r>
            <a:r>
              <a:rPr lang="ja-JP" altLang="en-US" sz="1800" smtClean="0">
                <a:solidFill>
                  <a:schemeClr val="bg1"/>
                </a:solidFill>
                <a:latin typeface="Meiryo" pitchFamily="34" charset="-128"/>
                <a:ea typeface="Meiryo" pitchFamily="34" charset="-128"/>
                <a:cs typeface="Meiryo" pitchFamily="34" charset="-128"/>
              </a:rPr>
              <a:t>４</a:t>
            </a:r>
            <a:endParaRPr lang="en-US" sz="1800" dirty="0" smtClean="0">
              <a:solidFill>
                <a:schemeClr val="bg1"/>
              </a:solidFill>
              <a:latin typeface="Meiryo" pitchFamily="34" charset="-128"/>
              <a:ea typeface="Meiryo" pitchFamily="34" charset="-128"/>
              <a:cs typeface="Meiryo"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グラフ 33"/>
          <p:cNvGraphicFramePr>
            <a:graphicFrameLocks/>
          </p:cNvGraphicFramePr>
          <p:nvPr/>
        </p:nvGraphicFramePr>
        <p:xfrm>
          <a:off x="468313" y="1066800"/>
          <a:ext cx="9175750" cy="4672013"/>
        </p:xfrm>
        <a:graphic>
          <a:graphicData uri="http://schemas.openxmlformats.org/presentationml/2006/ole">
            <p:oleObj spid="_x0000_s1026" name="Worksheet" r:id="rId3" imgW="9086816" imgH="4248285" progId="Excel.Sheet.8">
              <p:embed/>
            </p:oleObj>
          </a:graphicData>
        </a:graphic>
      </p:graphicFrame>
      <p:sp>
        <p:nvSpPr>
          <p:cNvPr id="1027" name="テキスト ボックス 34"/>
          <p:cNvSpPr txBox="1">
            <a:spLocks noChangeArrowheads="1"/>
          </p:cNvSpPr>
          <p:nvPr/>
        </p:nvSpPr>
        <p:spPr bwMode="auto">
          <a:xfrm>
            <a:off x="574411" y="1066800"/>
            <a:ext cx="1186273" cy="324498"/>
          </a:xfrm>
          <a:prstGeom prst="rect">
            <a:avLst/>
          </a:prstGeom>
          <a:noFill/>
          <a:ln w="9525">
            <a:noFill/>
            <a:miter lim="800000"/>
            <a:headEnd/>
            <a:tailEnd/>
          </a:ln>
        </p:spPr>
        <p:txBody>
          <a:bodyPr wrap="none" lIns="54000" tIns="54000" rIns="54000" bIns="54000">
            <a:spAutoFit/>
          </a:bodyPr>
          <a:lstStyle/>
          <a:p>
            <a:r>
              <a:rPr kumimoji="1" lang="ja-JP" altLang="en-US" sz="1400" b="1">
                <a:ea typeface="MS PGothic" pitchFamily="34" charset="-128"/>
              </a:rPr>
              <a:t>法人税率（％）</a:t>
            </a:r>
          </a:p>
        </p:txBody>
      </p:sp>
      <p:sp>
        <p:nvSpPr>
          <p:cNvPr id="11" name="TextBox 10"/>
          <p:cNvSpPr txBox="1"/>
          <p:nvPr/>
        </p:nvSpPr>
        <p:spPr>
          <a:xfrm>
            <a:off x="8001000" y="2362200"/>
            <a:ext cx="457200" cy="253916"/>
          </a:xfrm>
          <a:prstGeom prst="rect">
            <a:avLst/>
          </a:prstGeom>
          <a:noFill/>
        </p:spPr>
        <p:txBody>
          <a:bodyPr wrap="square" rtlCol="0">
            <a:spAutoFit/>
          </a:bodyPr>
          <a:lstStyle/>
          <a:p>
            <a:r>
              <a:rPr lang="en-US" sz="1050" dirty="0" smtClean="0"/>
              <a:t>20</a:t>
            </a:r>
            <a:endParaRPr lang="en-US" sz="1050" dirty="0"/>
          </a:p>
        </p:txBody>
      </p:sp>
      <p:sp>
        <p:nvSpPr>
          <p:cNvPr id="12" name="TextBox 11"/>
          <p:cNvSpPr txBox="1"/>
          <p:nvPr/>
        </p:nvSpPr>
        <p:spPr>
          <a:xfrm>
            <a:off x="4987926" y="5943600"/>
            <a:ext cx="4460874" cy="276999"/>
          </a:xfrm>
          <a:prstGeom prst="rect">
            <a:avLst/>
          </a:prstGeom>
          <a:noFill/>
        </p:spPr>
        <p:txBody>
          <a:bodyPr wrap="square" rtlCol="0">
            <a:spAutoFit/>
          </a:bodyPr>
          <a:lstStyle/>
          <a:p>
            <a:r>
              <a:rPr lang="en-US" altLang="ja-JP" sz="1200" b="1" dirty="0" smtClean="0"/>
              <a:t>※</a:t>
            </a:r>
            <a:r>
              <a:rPr lang="ja-JP" altLang="en-US" sz="1200" b="1" smtClean="0"/>
              <a:t> 支店・プロジェクトオフィス等の外国法人の税率は</a:t>
            </a:r>
            <a:r>
              <a:rPr lang="en-US" altLang="ja-JP" sz="1200" b="1" dirty="0" smtClean="0"/>
              <a:t>42.03</a:t>
            </a:r>
            <a:r>
              <a:rPr lang="ja-JP" altLang="en-US" sz="1200" b="1" smtClean="0"/>
              <a:t>％</a:t>
            </a:r>
            <a:endParaRPr lang="en-US" sz="1200" b="1" dirty="0"/>
          </a:p>
        </p:txBody>
      </p:sp>
      <p:sp>
        <p:nvSpPr>
          <p:cNvPr id="13" name="TextBox 12"/>
          <p:cNvSpPr txBox="1"/>
          <p:nvPr/>
        </p:nvSpPr>
        <p:spPr>
          <a:xfrm>
            <a:off x="9123363" y="1650958"/>
            <a:ext cx="457200" cy="253916"/>
          </a:xfrm>
          <a:prstGeom prst="rect">
            <a:avLst/>
          </a:prstGeom>
          <a:noFill/>
        </p:spPr>
        <p:txBody>
          <a:bodyPr wrap="square" rtlCol="0">
            <a:spAutoFit/>
          </a:bodyPr>
          <a:lstStyle/>
          <a:p>
            <a:r>
              <a:rPr lang="en-US" altLang="ja-JP" sz="1050" dirty="0" smtClean="0"/>
              <a:t>※</a:t>
            </a:r>
            <a:endParaRPr lang="en-US" sz="1050" dirty="0"/>
          </a:p>
        </p:txBody>
      </p:sp>
      <p:sp>
        <p:nvSpPr>
          <p:cNvPr id="8" name="Rectangle 2"/>
          <p:cNvSpPr>
            <a:spLocks noGrp="1" noChangeArrowheads="1"/>
          </p:cNvSpPr>
          <p:nvPr>
            <p:ph type="title"/>
          </p:nvPr>
        </p:nvSpPr>
        <p:spPr>
          <a:xfrm>
            <a:off x="323850" y="76200"/>
            <a:ext cx="9256713" cy="569913"/>
          </a:xfrm>
        </p:spPr>
        <p:txBody>
          <a:bodyPr/>
          <a:lstStyle/>
          <a:p>
            <a:r>
              <a:rPr lang="ja-JP" altLang="en-US" sz="2000" smtClean="0">
                <a:latin typeface="Meiryo" pitchFamily="34" charset="-128"/>
                <a:ea typeface="Meiryo" pitchFamily="34" charset="-128"/>
                <a:cs typeface="Meiryo" pitchFamily="34" charset="-128"/>
              </a:rPr>
              <a:t> </a:t>
            </a:r>
            <a:r>
              <a:rPr lang="en-US" altLang="ja-JP" sz="2000" dirty="0" smtClean="0">
                <a:latin typeface="Meiryo" pitchFamily="34" charset="-128"/>
                <a:ea typeface="Meiryo" pitchFamily="34" charset="-128"/>
                <a:cs typeface="Meiryo" pitchFamily="34" charset="-128"/>
              </a:rPr>
              <a:t>4</a:t>
            </a:r>
            <a:r>
              <a:rPr lang="ja-JP" altLang="en-US" sz="2000" smtClean="0">
                <a:latin typeface="Meiryo" pitchFamily="34" charset="-128"/>
                <a:ea typeface="Meiryo" pitchFamily="34" charset="-128"/>
                <a:cs typeface="Meiryo" pitchFamily="34" charset="-128"/>
              </a:rPr>
              <a:t>．法人税率 ～ 各国比較</a:t>
            </a:r>
            <a:endParaRPr lang="en-US" sz="2000" dirty="0" smtClean="0">
              <a:latin typeface="Meiryo" pitchFamily="34" charset="-128"/>
              <a:ea typeface="Meiryo" pitchFamily="34" charset="-128"/>
              <a:cs typeface="Meiryo" pitchFamily="34" charset="-128"/>
            </a:endParaRPr>
          </a:p>
        </p:txBody>
      </p:sp>
      <p:sp>
        <p:nvSpPr>
          <p:cNvPr id="9"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9</a:t>
            </a:fld>
            <a:endParaRPr lang="en-US" sz="900" dirty="0" smtClean="0">
              <a:solidFill>
                <a:srgbClr val="00338D"/>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ja-JP" sz="2000" dirty="0" smtClean="0">
                <a:latin typeface="Meiryo" pitchFamily="34" charset="-128"/>
                <a:ea typeface="Meiryo" pitchFamily="34" charset="-128"/>
                <a:cs typeface="Meiryo" pitchFamily="34" charset="-128"/>
              </a:rPr>
              <a:t>5</a:t>
            </a:r>
            <a:r>
              <a:rPr lang="ja-JP" altLang="en-US" sz="2000" smtClean="0">
                <a:latin typeface="Meiryo" pitchFamily="34" charset="-128"/>
                <a:ea typeface="Meiryo" pitchFamily="34" charset="-128"/>
                <a:cs typeface="Meiryo" pitchFamily="34" charset="-128"/>
              </a:rPr>
              <a:t>．所得の種類</a:t>
            </a:r>
            <a:endParaRPr lang="en-US" sz="2000" dirty="0" smtClean="0">
              <a:latin typeface="Meiryo" pitchFamily="34" charset="-128"/>
              <a:ea typeface="Meiryo" pitchFamily="34" charset="-128"/>
              <a:cs typeface="Meiryo" pitchFamily="34" charset="-128"/>
            </a:endParaRPr>
          </a:p>
        </p:txBody>
      </p:sp>
      <p:sp>
        <p:nvSpPr>
          <p:cNvPr id="26627"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10</a:t>
            </a:fld>
            <a:endParaRPr lang="en-US" sz="900" dirty="0" smtClean="0">
              <a:solidFill>
                <a:srgbClr val="00338D"/>
              </a:solidFill>
            </a:endParaRPr>
          </a:p>
        </p:txBody>
      </p:sp>
      <p:graphicFrame>
        <p:nvGraphicFramePr>
          <p:cNvPr id="29" name="Diagram 28"/>
          <p:cNvGraphicFramePr/>
          <p:nvPr/>
        </p:nvGraphicFramePr>
        <p:xfrm>
          <a:off x="1447800" y="1600200"/>
          <a:ext cx="6705599" cy="370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 name="Horizontal Scroll 30"/>
          <p:cNvSpPr/>
          <p:nvPr/>
        </p:nvSpPr>
        <p:spPr>
          <a:xfrm>
            <a:off x="723900" y="5384800"/>
            <a:ext cx="8153400" cy="914400"/>
          </a:xfrm>
          <a:prstGeom prst="horizontalScroll">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ja-JP" altLang="en-US" sz="1600" b="1" smtClean="0">
                <a:solidFill>
                  <a:schemeClr val="bg1"/>
                </a:solidFill>
              </a:rPr>
              <a:t>上記のうち、給与所得を除く</a:t>
            </a:r>
            <a:r>
              <a:rPr lang="en-US" altLang="ja-JP" sz="1600" b="1" dirty="0" smtClean="0">
                <a:solidFill>
                  <a:schemeClr val="bg1"/>
                </a:solidFill>
              </a:rPr>
              <a:t>4</a:t>
            </a:r>
            <a:r>
              <a:rPr lang="ja-JP" altLang="en-US" sz="1600" b="1" smtClean="0">
                <a:solidFill>
                  <a:schemeClr val="bg1"/>
                </a:solidFill>
              </a:rPr>
              <a:t>つの所得がインドにおける法人所得税の申告対象</a:t>
            </a:r>
            <a:endParaRPr lang="en-US" sz="1600" dirty="0"/>
          </a:p>
        </p:txBody>
      </p:sp>
      <p:sp>
        <p:nvSpPr>
          <p:cNvPr id="6" name="Rectangle 5"/>
          <p:cNvSpPr/>
          <p:nvPr/>
        </p:nvSpPr>
        <p:spPr>
          <a:xfrm>
            <a:off x="914400" y="935840"/>
            <a:ext cx="1346844" cy="480131"/>
          </a:xfrm>
          <a:prstGeom prst="rect">
            <a:avLst/>
          </a:prstGeom>
        </p:spPr>
        <p:txBody>
          <a:bodyPr wrap="none">
            <a:spAutoFit/>
          </a:bodyPr>
          <a:lstStyle/>
          <a:p>
            <a:pPr marL="342900" lvl="0" indent="-342900" eaLnBrk="0" hangingPunct="0">
              <a:lnSpc>
                <a:spcPct val="140000"/>
              </a:lnSpc>
              <a:spcBef>
                <a:spcPct val="40000"/>
              </a:spcBef>
            </a:pPr>
            <a:r>
              <a:rPr lang="ja-JP" altLang="en-US" sz="1800" b="1" kern="0" smtClean="0">
                <a:solidFill>
                  <a:srgbClr val="000099"/>
                </a:solidFill>
                <a:latin typeface="Arial"/>
                <a:cs typeface="Arial"/>
              </a:rPr>
              <a:t>所得とは？</a:t>
            </a:r>
            <a:endParaRPr lang="en-US" sz="1800" b="1" kern="0" dirty="0" smtClean="0">
              <a:solidFill>
                <a:srgbClr val="000099"/>
              </a:solidFill>
              <a:latin typeface="Arial"/>
              <a:cs typeface="Arial"/>
            </a:endParaRPr>
          </a:p>
        </p:txBody>
      </p:sp>
      <p:sp>
        <p:nvSpPr>
          <p:cNvPr id="8" name="Rounded Rectangle 7"/>
          <p:cNvSpPr/>
          <p:nvPr/>
        </p:nvSpPr>
        <p:spPr bwMode="auto">
          <a:xfrm>
            <a:off x="533400" y="935840"/>
            <a:ext cx="1981200" cy="480131"/>
          </a:xfrm>
          <a:prstGeom prst="roundRect">
            <a:avLst/>
          </a:prstGeom>
          <a:noFill/>
          <a:ln w="381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9" name="Right Arrow 8"/>
          <p:cNvSpPr/>
          <p:nvPr/>
        </p:nvSpPr>
        <p:spPr bwMode="auto">
          <a:xfrm>
            <a:off x="2590800" y="990600"/>
            <a:ext cx="838200" cy="349171"/>
          </a:xfrm>
          <a:prstGeom prst="rightArrow">
            <a:avLst/>
          </a:prstGeom>
          <a:solidFill>
            <a:srgbClr val="8099C6"/>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10" name="TextBox 9"/>
          <p:cNvSpPr txBox="1"/>
          <p:nvPr/>
        </p:nvSpPr>
        <p:spPr>
          <a:xfrm>
            <a:off x="3581400" y="990600"/>
            <a:ext cx="5638799" cy="553998"/>
          </a:xfrm>
          <a:prstGeom prst="rect">
            <a:avLst/>
          </a:prstGeom>
          <a:noFill/>
        </p:spPr>
        <p:txBody>
          <a:bodyPr wrap="square" rtlCol="0">
            <a:spAutoFit/>
          </a:bodyPr>
          <a:lstStyle/>
          <a:p>
            <a:r>
              <a:rPr lang="ja-JP" altLang="en-US" smtClean="0">
                <a:solidFill>
                  <a:schemeClr val="accent1"/>
                </a:solidFill>
              </a:rPr>
              <a:t>会計上の利益から、税法により調整を加えた</a:t>
            </a:r>
            <a:r>
              <a:rPr lang="ja-JP" altLang="en-US" sz="1600" b="1" u="sng" smtClean="0">
                <a:solidFill>
                  <a:schemeClr val="accent1"/>
                </a:solidFill>
              </a:rPr>
              <a:t>税務上の利益</a:t>
            </a:r>
            <a:r>
              <a:rPr lang="ja-JP" altLang="en-US" sz="1400" smtClean="0">
                <a:solidFill>
                  <a:schemeClr val="accent1"/>
                </a:solidFill>
              </a:rPr>
              <a:t>を指し、</a:t>
            </a:r>
            <a:endParaRPr lang="en-US" altLang="ja-JP" sz="1400" dirty="0" smtClean="0">
              <a:solidFill>
                <a:schemeClr val="accent1"/>
              </a:solidFill>
            </a:endParaRPr>
          </a:p>
          <a:p>
            <a:r>
              <a:rPr lang="ja-JP" altLang="en-US" sz="1400" smtClean="0">
                <a:solidFill>
                  <a:schemeClr val="accent1"/>
                </a:solidFill>
              </a:rPr>
              <a:t>具体的には、以下の</a:t>
            </a:r>
            <a:r>
              <a:rPr lang="en-US" altLang="ja-JP" sz="1400" dirty="0" smtClean="0">
                <a:solidFill>
                  <a:schemeClr val="accent1"/>
                </a:solidFill>
              </a:rPr>
              <a:t>5</a:t>
            </a:r>
            <a:r>
              <a:rPr lang="ja-JP" altLang="en-US" sz="1400" smtClean="0">
                <a:solidFill>
                  <a:schemeClr val="accent1"/>
                </a:solidFill>
              </a:rPr>
              <a:t>種類に区分されている。</a:t>
            </a:r>
            <a:endParaRPr lang="en-US" altLang="ja-JP" sz="1400" dirty="0" smtClean="0">
              <a:solidFill>
                <a:schemeClr val="accent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ja-JP" sz="2000" dirty="0" smtClean="0">
                <a:latin typeface="Meiryo" pitchFamily="34" charset="-128"/>
                <a:ea typeface="Meiryo" pitchFamily="34" charset="-128"/>
                <a:cs typeface="Meiryo" pitchFamily="34" charset="-128"/>
              </a:rPr>
              <a:t>6</a:t>
            </a:r>
            <a:r>
              <a:rPr lang="ja-JP" altLang="en-US" sz="2000" smtClean="0">
                <a:latin typeface="Meiryo" pitchFamily="34" charset="-128"/>
                <a:ea typeface="Meiryo" pitchFamily="34" charset="-128"/>
                <a:cs typeface="Meiryo" pitchFamily="34" charset="-128"/>
              </a:rPr>
              <a:t>．税額計算方法</a:t>
            </a:r>
            <a:endParaRPr lang="en-US" sz="2000" dirty="0" smtClean="0">
              <a:latin typeface="Meiryo" pitchFamily="34" charset="-128"/>
              <a:ea typeface="Meiryo" pitchFamily="34" charset="-128"/>
              <a:cs typeface="Meiryo" pitchFamily="34" charset="-128"/>
            </a:endParaRPr>
          </a:p>
        </p:txBody>
      </p:sp>
      <p:sp>
        <p:nvSpPr>
          <p:cNvPr id="26627"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11</a:t>
            </a:fld>
            <a:endParaRPr lang="en-US" sz="900" smtClean="0">
              <a:solidFill>
                <a:srgbClr val="00338D"/>
              </a:solidFill>
            </a:endParaRPr>
          </a:p>
        </p:txBody>
      </p:sp>
      <p:graphicFrame>
        <p:nvGraphicFramePr>
          <p:cNvPr id="7" name="Group 360"/>
          <p:cNvGraphicFramePr>
            <a:graphicFrameLocks noGrp="1"/>
          </p:cNvGraphicFramePr>
          <p:nvPr>
            <p:ph sz="half" idx="4294967295"/>
          </p:nvPr>
        </p:nvGraphicFramePr>
        <p:xfrm>
          <a:off x="63500" y="735584"/>
          <a:ext cx="9753600" cy="5282692"/>
        </p:xfrm>
        <a:graphic>
          <a:graphicData uri="http://schemas.openxmlformats.org/drawingml/2006/table">
            <a:tbl>
              <a:tblPr/>
              <a:tblGrid>
                <a:gridCol w="6475413"/>
                <a:gridCol w="1677987"/>
                <a:gridCol w="1600200"/>
              </a:tblGrid>
              <a:tr h="304800">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bg1"/>
                          </a:solidFill>
                          <a:effectLst/>
                          <a:latin typeface="Arial" charset="0"/>
                          <a:cs typeface="Arial" charset="0"/>
                        </a:rPr>
                        <a:t>項目</a:t>
                      </a:r>
                      <a:endParaRPr kumimoji="0" lang="en-US" sz="1400" b="1" i="0" u="none" strike="noStrike" cap="none" normalizeH="0" baseline="0" dirty="0" smtClean="0">
                        <a:ln>
                          <a:noFill/>
                        </a:ln>
                        <a:solidFill>
                          <a:schemeClr val="bg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cs typeface="Times New Roman" pitchFamily="18" charset="0"/>
                        </a:rPr>
                        <a:t> Amount Rs. </a:t>
                      </a:r>
                      <a:endParaRPr kumimoji="0" lang="en-US" sz="1400" b="1" i="0" u="none" strike="noStrike" cap="none" normalizeH="0" baseline="0" smtClean="0">
                        <a:ln>
                          <a:noFill/>
                        </a:ln>
                        <a:solidFill>
                          <a:schemeClr val="bg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charset="0"/>
                          <a:cs typeface="Times New Roman" pitchFamily="18" charset="0"/>
                        </a:rPr>
                        <a:t> Amount Rs. </a:t>
                      </a:r>
                      <a:endParaRPr kumimoji="0" lang="en-US" sz="1400" b="1" i="0" u="none" strike="noStrike" cap="none" normalizeH="0" baseline="0" smtClean="0">
                        <a:ln>
                          <a:noFill/>
                        </a:ln>
                        <a:solidFill>
                          <a:schemeClr val="bg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182563">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Arial" pitchFamily="34" charset="0"/>
                        </a:rPr>
                        <a:t>会計上の利益</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cs typeface="Times New Roman" pitchFamily="18" charset="0"/>
                        </a:rPr>
                        <a:t> 10,000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17488">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ja-JP" altLang="en-US" sz="1300" b="1" i="0" u="sng" strike="noStrike" cap="none" normalizeH="0" baseline="0" smtClean="0">
                          <a:ln>
                            <a:noFill/>
                          </a:ln>
                          <a:solidFill>
                            <a:schemeClr val="accent1"/>
                          </a:solidFill>
                          <a:effectLst/>
                          <a:latin typeface="MS PGothic" pitchFamily="34" charset="-128"/>
                          <a:ea typeface="MS PGothic" pitchFamily="34" charset="-128"/>
                          <a:cs typeface="Arial" pitchFamily="34" charset="0"/>
                        </a:rPr>
                        <a:t>加算項目</a:t>
                      </a:r>
                      <a:r>
                        <a:rPr kumimoji="0" lang="en-US" sz="1300" b="1" i="0" u="sng" strike="noStrike" cap="none" normalizeH="0" baseline="0" dirty="0" smtClean="0">
                          <a:ln>
                            <a:noFill/>
                          </a:ln>
                          <a:solidFill>
                            <a:schemeClr val="accent1"/>
                          </a:solidFill>
                          <a:effectLst/>
                          <a:latin typeface="MS PGothic" pitchFamily="34" charset="-128"/>
                          <a:ea typeface="MS PGothic" pitchFamily="34" charset="-128"/>
                          <a:cs typeface="Arial" pitchFamily="34" charset="0"/>
                        </a:rPr>
                        <a:t> </a:t>
                      </a:r>
                      <a:r>
                        <a:rPr kumimoji="0" lang="en-US" sz="1300" b="1" i="0" u="sng"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a:t>
                      </a:r>
                      <a:endParaRPr kumimoji="0" lang="en-US" sz="1300" b="1" i="0" u="sng"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184150">
                <a:tc>
                  <a:txBody>
                    <a:bodyPr/>
                    <a:lstStyle/>
                    <a:p>
                      <a:pPr marL="460375" marR="0" lvl="0" indent="4763" algn="l" defTabSz="914400" rtl="0" eaLnBrk="0" fontAlgn="b" latinLnBrk="0" hangingPunct="0">
                        <a:lnSpc>
                          <a:spcPct val="70000"/>
                        </a:lnSpc>
                        <a:spcBef>
                          <a:spcPct val="0"/>
                        </a:spcBef>
                        <a:spcAft>
                          <a:spcPct val="0"/>
                        </a:spcAft>
                        <a:buClrTx/>
                        <a:buSzTx/>
                        <a:buFontTx/>
                        <a:buNone/>
                        <a:tabLst/>
                      </a:pPr>
                      <a:r>
                        <a:rPr kumimoji="0" lang="ja-JP" altLang="en-US" sz="1300" b="0"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減価償却否認額・・・</a:t>
                      </a:r>
                      <a:r>
                        <a:rPr kumimoji="0" lang="en-US" altLang="ja-JP" sz="1300" b="0"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7</a:t>
                      </a:r>
                      <a:r>
                        <a:rPr kumimoji="0" lang="ja-JP" altLang="en-US" sz="1300" b="0"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（４）参照</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150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184150">
                <a:tc>
                  <a:txBody>
                    <a:bodyPr/>
                    <a:lstStyle/>
                    <a:p>
                      <a:pPr marL="460375" marR="0" lvl="0" indent="4763" algn="l" defTabSz="914400" rtl="0" eaLnBrk="0" fontAlgn="b" latinLnBrk="0" hangingPunct="0">
                        <a:lnSpc>
                          <a:spcPct val="70000"/>
                        </a:lnSpc>
                        <a:spcBef>
                          <a:spcPct val="0"/>
                        </a:spcBef>
                        <a:spcAft>
                          <a:spcPct val="0"/>
                        </a:spcAft>
                        <a:buClrTx/>
                        <a:buSzTx/>
                        <a:buFontTx/>
                        <a:buNone/>
                        <a:tabLst/>
                      </a:pPr>
                      <a:r>
                        <a:rPr kumimoji="0" lang="ja-JP" altLang="en-US" sz="1300" b="0"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賞与否認額・・・</a:t>
                      </a:r>
                      <a:r>
                        <a:rPr kumimoji="0" lang="en-US" altLang="ja-JP" sz="1300" b="0"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7</a:t>
                      </a:r>
                      <a:r>
                        <a:rPr kumimoji="0" lang="ja-JP" altLang="en-US" sz="1300" b="0"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（１）参照</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30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182563">
                <a:tc>
                  <a:txBody>
                    <a:bodyPr/>
                    <a:lstStyle/>
                    <a:p>
                      <a:pPr marL="460375" marR="0" lvl="0" indent="4763" algn="l" defTabSz="914400" rtl="0" eaLnBrk="0" fontAlgn="b" latinLnBrk="0" hangingPunct="0">
                        <a:lnSpc>
                          <a:spcPct val="70000"/>
                        </a:lnSpc>
                        <a:spcBef>
                          <a:spcPct val="0"/>
                        </a:spcBef>
                        <a:spcAft>
                          <a:spcPct val="0"/>
                        </a:spcAft>
                        <a:buClrTx/>
                        <a:buSzTx/>
                        <a:buFontTx/>
                        <a:buNone/>
                        <a:tabLst/>
                        <a:defRPr/>
                      </a:pPr>
                      <a:r>
                        <a:rPr kumimoji="0" lang="ja-JP" altLang="en-US" sz="1300" b="0"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源泉徴収もれ否認額・・・</a:t>
                      </a:r>
                      <a:r>
                        <a:rPr kumimoji="0" lang="en-US" altLang="ja-JP" sz="1300" b="0"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7</a:t>
                      </a:r>
                      <a:r>
                        <a:rPr kumimoji="0" lang="ja-JP" altLang="en-US" sz="1300" b="0"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（３）参照</a:t>
                      </a:r>
                      <a:endParaRPr kumimoji="0" lang="en-US" sz="1300" b="0"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30</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5900">
                <a:tc>
                  <a:txBody>
                    <a:bodyPr/>
                    <a:lstStyle/>
                    <a:p>
                      <a:pPr marL="460375" marR="0" lvl="0" indent="4763" algn="l" defTabSz="914400" rtl="0" eaLnBrk="0" fontAlgn="b" latinLnBrk="0" hangingPunct="0">
                        <a:lnSpc>
                          <a:spcPct val="70000"/>
                        </a:lnSpc>
                        <a:spcBef>
                          <a:spcPct val="0"/>
                        </a:spcBef>
                        <a:spcAft>
                          <a:spcPct val="0"/>
                        </a:spcAft>
                        <a:buClrTx/>
                        <a:buSzTx/>
                        <a:buFontTx/>
                        <a:buNone/>
                        <a:tabLst/>
                      </a:pP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210</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180975">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ja-JP" altLang="en-US" sz="1300" b="1" i="0" u="sng" strike="noStrike" cap="none" normalizeH="0" baseline="0" smtClean="0">
                          <a:ln>
                            <a:noFill/>
                          </a:ln>
                          <a:solidFill>
                            <a:schemeClr val="accent1"/>
                          </a:solidFill>
                          <a:effectLst/>
                          <a:latin typeface="MS PGothic" pitchFamily="34" charset="-128"/>
                          <a:ea typeface="MS PGothic" pitchFamily="34" charset="-128"/>
                          <a:cs typeface="Arial" pitchFamily="34" charset="0"/>
                        </a:rPr>
                        <a:t>減算項目</a:t>
                      </a:r>
                      <a:r>
                        <a:rPr kumimoji="0" lang="en-US" sz="1300" b="1" i="0" u="sng"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 : </a:t>
                      </a:r>
                      <a:endParaRPr kumimoji="0" lang="en-US" sz="1300" b="1" i="0" u="sng"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85750">
                <a:tc>
                  <a:txBody>
                    <a:bodyPr/>
                    <a:lstStyle/>
                    <a:p>
                      <a:pPr marL="460375" marR="0" lvl="0" indent="4763" algn="l" defTabSz="914400" rtl="0" eaLnBrk="0" fontAlgn="b" latinLnBrk="0" hangingPunct="0">
                        <a:lnSpc>
                          <a:spcPct val="70000"/>
                        </a:lnSpc>
                        <a:spcBef>
                          <a:spcPct val="0"/>
                        </a:spcBef>
                        <a:spcAft>
                          <a:spcPct val="0"/>
                        </a:spcAft>
                        <a:buClrTx/>
                        <a:buSzTx/>
                        <a:buFontTx/>
                        <a:buNone/>
                        <a:tabLst/>
                      </a:pPr>
                      <a:r>
                        <a:rPr kumimoji="0" lang="ja-JP" altLang="en-US" sz="1300" b="0"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減価償却認容</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160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184150">
                <a:tc>
                  <a:txBody>
                    <a:bodyPr/>
                    <a:lstStyle/>
                    <a:p>
                      <a:pPr marL="460375" marR="0" lvl="0" indent="4763" algn="l" defTabSz="914400" rtl="0" eaLnBrk="0" fontAlgn="b" latinLnBrk="0" hangingPunct="0">
                        <a:lnSpc>
                          <a:spcPct val="70000"/>
                        </a:lnSpc>
                        <a:spcBef>
                          <a:spcPct val="0"/>
                        </a:spcBef>
                        <a:spcAft>
                          <a:spcPct val="0"/>
                        </a:spcAft>
                        <a:buClrTx/>
                        <a:buSzTx/>
                        <a:buFontTx/>
                        <a:buNone/>
                        <a:tabLst/>
                      </a:pPr>
                      <a:r>
                        <a:rPr kumimoji="0" lang="ja-JP" altLang="en-US" sz="1300" b="0"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引当金否認前期戻し入れ</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10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(170)</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342900" marR="0" lvl="0" indent="-342900" algn="r" defTabSz="914400" rtl="0" eaLnBrk="0" fontAlgn="b" latinLnBrk="0" hangingPunct="0">
                        <a:lnSpc>
                          <a:spcPct val="60000"/>
                        </a:lnSpc>
                        <a:spcBef>
                          <a:spcPct val="0"/>
                        </a:spcBef>
                        <a:spcAft>
                          <a:spcPct val="0"/>
                        </a:spcAft>
                        <a:buClrTx/>
                        <a:buSzTx/>
                        <a:buFontTx/>
                        <a:buNone/>
                        <a:tabLst/>
                      </a:pP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小計</a:t>
                      </a:r>
                      <a:r>
                        <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 </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6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b" latinLnBrk="0" hangingPunct="0">
                        <a:lnSpc>
                          <a:spcPct val="6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10,040</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438658">
                <a:tc>
                  <a:txBody>
                    <a:bodyPr/>
                    <a:lstStyle/>
                    <a:p>
                      <a:pPr marL="571500" marR="0" lvl="0" indent="-571500" algn="l" defTabSz="914400" rtl="0" eaLnBrk="0" fontAlgn="b" latinLnBrk="0" hangingPunct="0">
                        <a:lnSpc>
                          <a:spcPct val="60000"/>
                        </a:lnSpc>
                        <a:spcBef>
                          <a:spcPct val="0"/>
                        </a:spcBef>
                        <a:spcAft>
                          <a:spcPct val="0"/>
                        </a:spcAft>
                        <a:buClrTx/>
                        <a:buSzTx/>
                        <a:buFontTx/>
                        <a:buNone/>
                        <a:tabLst/>
                      </a:pP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事業所得以外の所得</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6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6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(300)</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342900" marR="0" lvl="0" indent="-342900" algn="r" defTabSz="914400" rtl="0" eaLnBrk="0" fontAlgn="b" latinLnBrk="0" hangingPunct="0">
                        <a:lnSpc>
                          <a:spcPct val="60000"/>
                        </a:lnSpc>
                        <a:spcBef>
                          <a:spcPct val="0"/>
                        </a:spcBef>
                        <a:spcAft>
                          <a:spcPct val="0"/>
                        </a:spcAft>
                        <a:buClrTx/>
                        <a:buSzTx/>
                        <a:buFontTx/>
                        <a:buNone/>
                        <a:tabLst/>
                      </a:pP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小計</a:t>
                      </a:r>
                      <a:r>
                        <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 </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6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6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9,740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184150">
                <a:tc>
                  <a:txBody>
                    <a:bodyPr/>
                    <a:lstStyle/>
                    <a:p>
                      <a:pPr marL="342900" marR="0" lvl="0" indent="-342900" algn="l" defTabSz="914400" rtl="0" eaLnBrk="0" fontAlgn="b" latinLnBrk="0" hangingPunct="0">
                        <a:lnSpc>
                          <a:spcPct val="60000"/>
                        </a:lnSpc>
                        <a:spcBef>
                          <a:spcPct val="0"/>
                        </a:spcBef>
                        <a:spcAft>
                          <a:spcPct val="0"/>
                        </a:spcAft>
                        <a:buClrTx/>
                        <a:buSzTx/>
                        <a:buFontTx/>
                        <a:buNone/>
                        <a:tabLst/>
                      </a:pP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繰越欠損金適用額・・・</a:t>
                      </a:r>
                      <a:r>
                        <a:rPr kumimoji="0" lang="en-US" altLang="ja-JP" sz="1300" b="1"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8</a:t>
                      </a: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参照</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6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60000"/>
                        </a:lnSpc>
                        <a:spcBef>
                          <a:spcPct val="0"/>
                        </a:spcBef>
                        <a:spcAft>
                          <a:spcPct val="0"/>
                        </a:spcAft>
                        <a:buClrTx/>
                        <a:buSzTx/>
                        <a:buFontTx/>
                        <a:buNone/>
                        <a:tabLst/>
                      </a:pPr>
                      <a:r>
                        <a:rPr kumimoji="0" lang="en-US" sz="1300" b="0" i="0" u="none" strike="noStrike" kern="1200" cap="none" normalizeH="0" baseline="0" dirty="0" smtClean="0">
                          <a:ln>
                            <a:noFill/>
                          </a:ln>
                          <a:solidFill>
                            <a:schemeClr val="accent1"/>
                          </a:solidFill>
                          <a:effectLst/>
                          <a:latin typeface="Arial" charset="0"/>
                          <a:ea typeface="+mn-ea"/>
                          <a:cs typeface="Times New Roman" pitchFamily="18" charset="0"/>
                        </a:rPr>
                        <a:t>(1,000)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noFill/>
                  </a:tcPr>
                </a:tc>
              </a:tr>
              <a:tr h="184150">
                <a:tc>
                  <a:txBody>
                    <a:bodyPr/>
                    <a:lstStyle/>
                    <a:p>
                      <a:pPr marL="342900" marR="0" lvl="0" indent="-342900" algn="l" defTabSz="914400" rtl="0" eaLnBrk="0" fontAlgn="b" latinLnBrk="0" hangingPunct="0">
                        <a:lnSpc>
                          <a:spcPct val="60000"/>
                        </a:lnSpc>
                        <a:spcBef>
                          <a:spcPct val="0"/>
                        </a:spcBef>
                        <a:spcAft>
                          <a:spcPct val="0"/>
                        </a:spcAft>
                        <a:buClrTx/>
                        <a:buSzTx/>
                        <a:buFontTx/>
                        <a:buNone/>
                        <a:tabLst/>
                        <a:defRPr/>
                      </a:pP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事業所得以外の所得</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60000"/>
                        </a:lnSpc>
                        <a:spcBef>
                          <a:spcPct val="0"/>
                        </a:spcBef>
                        <a:spcAft>
                          <a:spcPct val="0"/>
                        </a:spcAft>
                        <a:buClrTx/>
                        <a:buSzTx/>
                        <a:buFontTx/>
                        <a:buNone/>
                        <a:tabLst/>
                      </a:pP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60000"/>
                        </a:lnSpc>
                        <a:spcBef>
                          <a:spcPct val="0"/>
                        </a:spcBef>
                        <a:spcAft>
                          <a:spcPct val="0"/>
                        </a:spcAft>
                        <a:buClrTx/>
                        <a:buSzTx/>
                        <a:buFontTx/>
                        <a:buNone/>
                        <a:tabLst/>
                        <a:defRPr/>
                      </a:pPr>
                      <a:r>
                        <a:rPr kumimoji="0" lang="en-US" sz="1300" b="0" i="0" u="none" strike="noStrike" kern="1200" cap="none" normalizeH="0" baseline="0" dirty="0" smtClean="0">
                          <a:ln>
                            <a:noFill/>
                          </a:ln>
                          <a:solidFill>
                            <a:schemeClr val="accent1"/>
                          </a:solidFill>
                          <a:effectLst/>
                          <a:latin typeface="Arial" charset="0"/>
                          <a:ea typeface="+mn-ea"/>
                          <a:cs typeface="Times New Roman" pitchFamily="18" charset="0"/>
                        </a:rPr>
                        <a:t> 300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342900" marR="0" lvl="0" indent="-342900" algn="r" defTabSz="914400" rtl="0" eaLnBrk="0" fontAlgn="b" latinLnBrk="0" hangingPunct="0">
                        <a:lnSpc>
                          <a:spcPct val="60000"/>
                        </a:lnSpc>
                        <a:spcBef>
                          <a:spcPct val="0"/>
                        </a:spcBef>
                        <a:spcAft>
                          <a:spcPct val="0"/>
                        </a:spcAft>
                        <a:buClrTx/>
                        <a:buSzTx/>
                        <a:buFontTx/>
                        <a:buNone/>
                        <a:tabLst/>
                      </a:pP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総所得合計</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6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6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cs typeface="Times New Roman" pitchFamily="18" charset="0"/>
                        </a:rPr>
                        <a:t> 9,040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184150">
                <a:tc>
                  <a:txBody>
                    <a:bodyPr/>
                    <a:lstStyle/>
                    <a:p>
                      <a:pPr marL="342900" marR="0" lvl="0" indent="-342900" algn="l" defTabSz="914400" rtl="0" eaLnBrk="0" fontAlgn="b" latinLnBrk="0" hangingPunct="0">
                        <a:lnSpc>
                          <a:spcPct val="60000"/>
                        </a:lnSpc>
                        <a:spcBef>
                          <a:spcPct val="0"/>
                        </a:spcBef>
                        <a:spcAft>
                          <a:spcPct val="0"/>
                        </a:spcAft>
                        <a:buClrTx/>
                        <a:buSzTx/>
                        <a:buFontTx/>
                        <a:buNone/>
                        <a:tabLst/>
                      </a:pP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その他所得控除</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6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6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184150">
                <a:tc>
                  <a:txBody>
                    <a:bodyPr/>
                    <a:lstStyle/>
                    <a:p>
                      <a:pPr marL="465138" marR="0" lvl="0" indent="0" algn="l" defTabSz="914400" rtl="0" eaLnBrk="0" fontAlgn="b" latinLnBrk="0" hangingPunct="0">
                        <a:lnSpc>
                          <a:spcPct val="70000"/>
                        </a:lnSpc>
                        <a:spcBef>
                          <a:spcPct val="0"/>
                        </a:spcBef>
                        <a:spcAft>
                          <a:spcPct val="0"/>
                        </a:spcAft>
                        <a:buClrTx/>
                        <a:buSzTx/>
                        <a:buFontTx/>
                        <a:buNone/>
                        <a:tabLst/>
                      </a:pPr>
                      <a:r>
                        <a:rPr kumimoji="0" lang="ja-JP" altLang="en-US" sz="1300" b="0"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各種優遇措置</a:t>
                      </a:r>
                      <a:r>
                        <a:rPr kumimoji="0" lang="en-US" sz="1300" b="0"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Section 80G</a:t>
                      </a:r>
                      <a:r>
                        <a:rPr kumimoji="0" lang="ja-JP" altLang="en-US" sz="1300" b="0"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、８０</a:t>
                      </a:r>
                      <a:r>
                        <a:rPr kumimoji="0" lang="en-US" altLang="ja-JP" sz="1300" b="0"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IA</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1</a:t>
                      </a:r>
                      <a:r>
                        <a:rPr kumimoji="0" lang="en-US" altLang="ja-JP" sz="1300" b="0" i="0" u="none" strike="noStrike" cap="none" normalizeH="0" baseline="0" dirty="0" smtClean="0">
                          <a:ln>
                            <a:noFill/>
                          </a:ln>
                          <a:solidFill>
                            <a:schemeClr val="accent1"/>
                          </a:solidFill>
                          <a:effectLst/>
                          <a:latin typeface="Arial" charset="0"/>
                          <a:cs typeface="Times New Roman" pitchFamily="18" charset="0"/>
                        </a:rPr>
                        <a:t>1</a:t>
                      </a:r>
                      <a:r>
                        <a:rPr kumimoji="0" lang="en-US" sz="1300" b="0" i="0" u="none" strike="noStrike" cap="none" normalizeH="0" baseline="0" dirty="0" smtClean="0">
                          <a:ln>
                            <a:noFill/>
                          </a:ln>
                          <a:solidFill>
                            <a:schemeClr val="accent1"/>
                          </a:solidFill>
                          <a:effectLst/>
                          <a:latin typeface="Arial" charset="0"/>
                          <a:cs typeface="Times New Roman" pitchFamily="18" charset="0"/>
                        </a:rPr>
                        <a:t>0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(110)</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184150">
                <a:tc>
                  <a:txBody>
                    <a:bodyPr/>
                    <a:lstStyle/>
                    <a:p>
                      <a:pPr marL="342900" marR="0" lvl="0" indent="-342900" algn="r" defTabSz="914400" rtl="0" eaLnBrk="0" fontAlgn="b" latinLnBrk="0" hangingPunct="0">
                        <a:lnSpc>
                          <a:spcPct val="70000"/>
                        </a:lnSpc>
                        <a:spcBef>
                          <a:spcPct val="0"/>
                        </a:spcBef>
                        <a:spcAft>
                          <a:spcPct val="0"/>
                        </a:spcAft>
                        <a:buClrTx/>
                        <a:buSzTx/>
                        <a:buFontTx/>
                        <a:buNone/>
                        <a:tabLst/>
                      </a:pP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課税所得</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cs typeface="Times New Roman" pitchFamily="18" charset="0"/>
                        </a:rPr>
                        <a:t> 8,930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通常税額 </a:t>
                      </a:r>
                      <a:r>
                        <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or MAT</a:t>
                      </a: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いずれか高い方</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2,679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r>
              <a:tr h="182563">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ja-JP" altLang="en-US" sz="1300" b="0"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納税遅延金　</a:t>
                      </a:r>
                      <a:r>
                        <a:rPr kumimoji="0" lang="en-US" altLang="ja-JP" sz="1300" b="0"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Section</a:t>
                      </a:r>
                      <a:r>
                        <a:rPr kumimoji="0" lang="en-US" sz="1300" b="0" i="0" u="none" strike="noStrike" cap="none" normalizeH="0" baseline="0" dirty="0" smtClean="0">
                          <a:ln>
                            <a:noFill/>
                          </a:ln>
                          <a:solidFill>
                            <a:schemeClr val="accent1"/>
                          </a:solidFill>
                          <a:effectLst/>
                          <a:latin typeface="MS PGothic" pitchFamily="34" charset="-128"/>
                          <a:ea typeface="MS PGothic" pitchFamily="34" charset="-128"/>
                          <a:cs typeface="Times New Roman" pitchFamily="18" charset="0"/>
                        </a:rPr>
                        <a:t> 234B / C</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dirty="0" smtClean="0">
                          <a:ln>
                            <a:noFill/>
                          </a:ln>
                          <a:solidFill>
                            <a:schemeClr val="accent1"/>
                          </a:solidFill>
                          <a:effectLst/>
                          <a:latin typeface="Arial" charset="0"/>
                          <a:cs typeface="Times New Roman" pitchFamily="18" charset="0"/>
                        </a:rPr>
                        <a:t> 10</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15900">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ja-JP" altLang="en-US" sz="1300" b="1" i="0" u="none" strike="noStrike" cap="none" normalizeH="0" baseline="0" smtClean="0">
                          <a:ln>
                            <a:noFill/>
                          </a:ln>
                          <a:solidFill>
                            <a:schemeClr val="accent1"/>
                          </a:solidFill>
                          <a:effectLst/>
                          <a:latin typeface="MS PGothic" pitchFamily="34" charset="-128"/>
                          <a:ea typeface="MS PGothic" pitchFamily="34" charset="-128"/>
                          <a:cs typeface="Times New Roman" pitchFamily="18" charset="0"/>
                        </a:rPr>
                        <a:t>年間納税額</a:t>
                      </a:r>
                      <a:endParaRPr kumimoji="0" lang="en-US" sz="1300" b="1" i="0" u="none" strike="noStrike" cap="none" normalizeH="0" baseline="0" dirty="0" smtClean="0">
                        <a:ln>
                          <a:noFill/>
                        </a:ln>
                        <a:solidFill>
                          <a:schemeClr val="accent1"/>
                        </a:solidFill>
                        <a:effectLst/>
                        <a:latin typeface="MS PGothic" pitchFamily="34" charset="-128"/>
                        <a:ea typeface="MS PGothic" pitchFamily="34" charset="-128"/>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70000"/>
                        </a:lnSpc>
                        <a:spcBef>
                          <a:spcPct val="0"/>
                        </a:spcBef>
                        <a:spcAft>
                          <a:spcPct val="0"/>
                        </a:spcAft>
                        <a:buClrTx/>
                        <a:buSzTx/>
                        <a:buFontTx/>
                        <a:buNone/>
                        <a:tabLst/>
                      </a:pPr>
                      <a:r>
                        <a:rPr kumimoji="0" lang="en-US" sz="1300" b="0" i="0" u="none" strike="noStrike" cap="none" normalizeH="0" baseline="0" smtClean="0">
                          <a:ln>
                            <a:noFill/>
                          </a:ln>
                          <a:solidFill>
                            <a:schemeClr val="accent1"/>
                          </a:solidFill>
                          <a:effectLst/>
                          <a:latin typeface="Arial" charset="0"/>
                          <a:cs typeface="Times New Roman" pitchFamily="18" charset="0"/>
                        </a:rPr>
                        <a:t> </a:t>
                      </a:r>
                      <a:endParaRPr kumimoji="0" lang="en-US" sz="1300" b="1" i="0" u="none" strike="noStrike" cap="none" normalizeH="0" baseline="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7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cs typeface="Times New Roman" pitchFamily="18" charset="0"/>
                        </a:rPr>
                        <a:t> 2,689 </a:t>
                      </a:r>
                      <a:endParaRPr kumimoji="0" lang="en-US" sz="1300" b="1" i="0" u="none" strike="noStrike" cap="none" normalizeH="0" baseline="0" dirty="0" smtClean="0">
                        <a:ln>
                          <a:noFill/>
                        </a:ln>
                        <a:solidFill>
                          <a:schemeClr val="accent1"/>
                        </a:solidFill>
                        <a:effectLst/>
                        <a:latin typeface="Arial"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noChangeArrowheads="1"/>
          </p:cNvSpPr>
          <p:nvPr>
            <p:ph type="body" idx="1"/>
          </p:nvPr>
        </p:nvSpPr>
        <p:spPr>
          <a:xfrm>
            <a:off x="298450" y="990600"/>
            <a:ext cx="9256713" cy="2743200"/>
          </a:xfrm>
          <a:noFill/>
          <a:ln>
            <a:solidFill>
              <a:schemeClr val="accent1"/>
            </a:solidFill>
          </a:ln>
        </p:spPr>
        <p:txBody>
          <a:bodyPr/>
          <a:lstStyle/>
          <a:p>
            <a:pPr>
              <a:lnSpc>
                <a:spcPct val="130000"/>
              </a:lnSpc>
              <a:buFont typeface="Wingdings" pitchFamily="2" charset="2"/>
              <a:buChar char="Ø"/>
            </a:pPr>
            <a:endParaRPr lang="en-US" altLang="ja-JP" dirty="0" smtClean="0"/>
          </a:p>
          <a:p>
            <a:pPr>
              <a:lnSpc>
                <a:spcPct val="130000"/>
              </a:lnSpc>
              <a:buFont typeface="Wingdings" pitchFamily="2" charset="2"/>
              <a:buChar char="Ø"/>
            </a:pPr>
            <a:r>
              <a:rPr lang="ja-JP" altLang="en-US" smtClean="0"/>
              <a:t>インド政府の安定した税収確保を目的として、通常の方法により計算した法人税額が一定額を下回る場合、最低代替税相当額を納付しなければならない。</a:t>
            </a:r>
            <a:endParaRPr lang="en-US" altLang="ja-JP" dirty="0" smtClean="0"/>
          </a:p>
          <a:p>
            <a:pPr>
              <a:lnSpc>
                <a:spcPct val="130000"/>
              </a:lnSpc>
              <a:buFont typeface="Wingdings" pitchFamily="2" charset="2"/>
              <a:buChar char="Ø"/>
            </a:pPr>
            <a:r>
              <a:rPr lang="ja-JP" altLang="en-US" smtClean="0"/>
              <a:t>最低代替税は、内国法人・外国法人共に適用対象となる。</a:t>
            </a:r>
            <a:endParaRPr lang="en-US" altLang="ja-JP" dirty="0" smtClean="0"/>
          </a:p>
          <a:p>
            <a:pPr>
              <a:lnSpc>
                <a:spcPct val="130000"/>
              </a:lnSpc>
              <a:buFont typeface="Wingdings" pitchFamily="2" charset="2"/>
              <a:buChar char="Ø"/>
            </a:pPr>
            <a:r>
              <a:rPr lang="ja-JP" altLang="en-US" smtClean="0"/>
              <a:t>上記「一定額」とは、会計上の利益に一定の調整を加えた金額の</a:t>
            </a:r>
            <a:r>
              <a:rPr lang="en-US" altLang="ja-JP" dirty="0" smtClean="0"/>
              <a:t>18.5</a:t>
            </a:r>
            <a:r>
              <a:rPr lang="ja-JP" altLang="en-US" smtClean="0"/>
              <a:t>％相当額を指す。</a:t>
            </a:r>
            <a:endParaRPr lang="en-US" altLang="ja-JP" dirty="0" smtClean="0"/>
          </a:p>
          <a:p>
            <a:pPr>
              <a:lnSpc>
                <a:spcPct val="130000"/>
              </a:lnSpc>
              <a:buFont typeface="Wingdings" pitchFamily="2" charset="2"/>
              <a:buChar char="Ø"/>
            </a:pPr>
            <a:r>
              <a:rPr lang="ja-JP" altLang="en-US" smtClean="0"/>
              <a:t>基本税率は</a:t>
            </a:r>
            <a:r>
              <a:rPr lang="en-US" altLang="ja-JP" dirty="0" smtClean="0"/>
              <a:t>18.5</a:t>
            </a:r>
            <a:r>
              <a:rPr lang="ja-JP" altLang="en-US" smtClean="0"/>
              <a:t>％</a:t>
            </a:r>
            <a:endParaRPr lang="en-US" altLang="ja-JP" dirty="0" smtClean="0"/>
          </a:p>
          <a:p>
            <a:pPr>
              <a:lnSpc>
                <a:spcPct val="130000"/>
              </a:lnSpc>
              <a:buFont typeface="Wingdings" pitchFamily="2" charset="2"/>
              <a:buChar char="Ø"/>
            </a:pPr>
            <a:r>
              <a:rPr lang="ja-JP" altLang="en-US" smtClean="0"/>
              <a:t>最低代替税は通常法人税の前払的性格を有しているため、翌年以降発生する通常法人税との相殺が可能である。</a:t>
            </a:r>
            <a:endParaRPr lang="en-US" altLang="ja-JP" dirty="0" smtClean="0"/>
          </a:p>
          <a:p>
            <a:pPr>
              <a:lnSpc>
                <a:spcPct val="130000"/>
              </a:lnSpc>
              <a:buFont typeface="Wingdings" pitchFamily="2" charset="2"/>
              <a:buChar char="Ø"/>
            </a:pPr>
            <a:r>
              <a:rPr lang="ja-JP" altLang="en-US" smtClean="0"/>
              <a:t>最低代替税の繰越期間は、発生した</a:t>
            </a:r>
            <a:r>
              <a:rPr lang="en-US" altLang="ja-JP" dirty="0" smtClean="0"/>
              <a:t>AY</a:t>
            </a:r>
            <a:r>
              <a:rPr lang="ja-JP" altLang="en-US" smtClean="0"/>
              <a:t>から</a:t>
            </a:r>
            <a:r>
              <a:rPr lang="en-US" altLang="ja-JP" dirty="0" smtClean="0"/>
              <a:t>10</a:t>
            </a:r>
            <a:r>
              <a:rPr lang="ja-JP" altLang="en-US" smtClean="0"/>
              <a:t>年間認められている。</a:t>
            </a:r>
            <a:endParaRPr lang="en-US" altLang="ja-JP" dirty="0" smtClean="0"/>
          </a:p>
          <a:p>
            <a:pPr>
              <a:lnSpc>
                <a:spcPct val="130000"/>
              </a:lnSpc>
              <a:buFont typeface="Wingdings" pitchFamily="2" charset="2"/>
              <a:buChar char="Ø"/>
            </a:pPr>
            <a:endParaRPr lang="en-US" sz="1600" b="0" dirty="0" smtClean="0"/>
          </a:p>
        </p:txBody>
      </p:sp>
      <p:sp>
        <p:nvSpPr>
          <p:cNvPr id="6" name="Rounded Rectangle 5"/>
          <p:cNvSpPr/>
          <p:nvPr/>
        </p:nvSpPr>
        <p:spPr bwMode="auto">
          <a:xfrm>
            <a:off x="304800" y="762000"/>
            <a:ext cx="1981200" cy="480131"/>
          </a:xfrm>
          <a:prstGeom prst="roundRect">
            <a:avLst/>
          </a:prstGeom>
          <a:solidFill>
            <a:schemeClr val="bg1"/>
          </a:solidFill>
          <a:ln w="381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5" name="Rectangle 4"/>
          <p:cNvSpPr/>
          <p:nvPr/>
        </p:nvSpPr>
        <p:spPr>
          <a:xfrm>
            <a:off x="381000" y="762000"/>
            <a:ext cx="1838965" cy="395365"/>
          </a:xfrm>
          <a:prstGeom prst="rect">
            <a:avLst/>
          </a:prstGeom>
          <a:noFill/>
        </p:spPr>
        <p:txBody>
          <a:bodyPr wrap="none">
            <a:spAutoFit/>
          </a:bodyPr>
          <a:lstStyle/>
          <a:p>
            <a:pPr marL="342900" lvl="0" indent="-342900" eaLnBrk="0" hangingPunct="0">
              <a:lnSpc>
                <a:spcPct val="140000"/>
              </a:lnSpc>
              <a:spcBef>
                <a:spcPct val="40000"/>
              </a:spcBef>
            </a:pPr>
            <a:r>
              <a:rPr lang="ja-JP" altLang="en-US" sz="1600" b="1" kern="0" smtClean="0">
                <a:solidFill>
                  <a:srgbClr val="000099"/>
                </a:solidFill>
                <a:latin typeface="Arial"/>
                <a:cs typeface="Arial"/>
              </a:rPr>
              <a:t>最低代替税とは？</a:t>
            </a:r>
            <a:endParaRPr lang="en-US" sz="1600" b="1" kern="0" dirty="0" smtClean="0">
              <a:solidFill>
                <a:srgbClr val="000099"/>
              </a:solidFill>
              <a:latin typeface="Arial"/>
              <a:cs typeface="Arial"/>
            </a:endParaRPr>
          </a:p>
        </p:txBody>
      </p:sp>
      <p:sp>
        <p:nvSpPr>
          <p:cNvPr id="186369" name="Rectangle 2"/>
          <p:cNvSpPr>
            <a:spLocks noGrp="1" noChangeArrowheads="1"/>
          </p:cNvSpPr>
          <p:nvPr>
            <p:ph type="title"/>
          </p:nvPr>
        </p:nvSpPr>
        <p:spPr/>
        <p:txBody>
          <a:bodyPr/>
          <a:lstStyle/>
          <a:p>
            <a:r>
              <a:rPr lang="en-US" altLang="ja-JP" sz="2000" dirty="0" smtClean="0">
                <a:latin typeface="Meiryo" pitchFamily="34" charset="-128"/>
                <a:ea typeface="Meiryo" pitchFamily="34" charset="-128"/>
                <a:cs typeface="Meiryo" pitchFamily="34" charset="-128"/>
              </a:rPr>
              <a:t>6</a:t>
            </a:r>
            <a:r>
              <a:rPr lang="ja-JP" altLang="en-US" sz="2000" smtClean="0">
                <a:latin typeface="Meiryo" pitchFamily="34" charset="-128"/>
                <a:ea typeface="Meiryo" pitchFamily="34" charset="-128"/>
                <a:cs typeface="Meiryo" pitchFamily="34" charset="-128"/>
              </a:rPr>
              <a:t>．税額計算方法～</a:t>
            </a:r>
            <a:r>
              <a:rPr lang="en-US" sz="2000" dirty="0" smtClean="0">
                <a:latin typeface="Meiryo" pitchFamily="34" charset="-128"/>
                <a:ea typeface="Meiryo" pitchFamily="34" charset="-128"/>
                <a:cs typeface="Meiryo" pitchFamily="34" charset="-128"/>
              </a:rPr>
              <a:t> </a:t>
            </a:r>
            <a:r>
              <a:rPr lang="ja-JP" altLang="en-US" sz="2000" smtClean="0">
                <a:latin typeface="Meiryo" pitchFamily="34" charset="-128"/>
                <a:ea typeface="Meiryo" pitchFamily="34" charset="-128"/>
                <a:cs typeface="Meiryo" pitchFamily="34" charset="-128"/>
              </a:rPr>
              <a:t>最低代替税</a:t>
            </a:r>
            <a:r>
              <a:rPr lang="en-US" altLang="ja-JP" sz="2000" dirty="0" smtClean="0">
                <a:latin typeface="Meiryo" pitchFamily="34" charset="-128"/>
                <a:ea typeface="Meiryo" pitchFamily="34" charset="-128"/>
                <a:cs typeface="Meiryo" pitchFamily="34" charset="-128"/>
              </a:rPr>
              <a:t>(</a:t>
            </a:r>
            <a:r>
              <a:rPr lang="en-US" sz="2000" dirty="0" smtClean="0">
                <a:latin typeface="Meiryo" pitchFamily="34" charset="-128"/>
                <a:ea typeface="Meiryo" pitchFamily="34" charset="-128"/>
                <a:cs typeface="Meiryo" pitchFamily="34" charset="-128"/>
              </a:rPr>
              <a:t>MAT</a:t>
            </a:r>
            <a:r>
              <a:rPr lang="en-US" altLang="ja-JP" sz="2000" dirty="0" smtClean="0">
                <a:latin typeface="Meiryo" pitchFamily="34" charset="-128"/>
                <a:ea typeface="Meiryo" pitchFamily="34" charset="-128"/>
                <a:cs typeface="Meiryo" pitchFamily="34" charset="-128"/>
              </a:rPr>
              <a:t>)</a:t>
            </a:r>
            <a:endParaRPr lang="en-US" sz="2000" dirty="0" smtClean="0">
              <a:latin typeface="Meiryo" pitchFamily="34" charset="-128"/>
              <a:ea typeface="Meiryo" pitchFamily="34" charset="-128"/>
              <a:cs typeface="Meiryo" pitchFamily="34" charset="-128"/>
            </a:endParaRPr>
          </a:p>
        </p:txBody>
      </p:sp>
      <p:sp>
        <p:nvSpPr>
          <p:cNvPr id="4"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12</a:t>
            </a:fld>
            <a:endParaRPr lang="en-US" sz="900" dirty="0" smtClean="0">
              <a:solidFill>
                <a:srgbClr val="00338D"/>
              </a:solidFill>
            </a:endParaRPr>
          </a:p>
        </p:txBody>
      </p:sp>
      <p:graphicFrame>
        <p:nvGraphicFramePr>
          <p:cNvPr id="7" name="Group 43"/>
          <p:cNvGraphicFramePr>
            <a:graphicFrameLocks noGrp="1"/>
          </p:cNvGraphicFramePr>
          <p:nvPr/>
        </p:nvGraphicFramePr>
        <p:xfrm>
          <a:off x="914401" y="4282224"/>
          <a:ext cx="7543799" cy="1966177"/>
        </p:xfrm>
        <a:graphic>
          <a:graphicData uri="http://schemas.openxmlformats.org/drawingml/2006/table">
            <a:tbl>
              <a:tblPr/>
              <a:tblGrid>
                <a:gridCol w="1868010"/>
                <a:gridCol w="1868010"/>
                <a:gridCol w="1868010"/>
                <a:gridCol w="1939769"/>
              </a:tblGrid>
              <a:tr h="467789">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endParaRPr kumimoji="0" lang="en-GB" sz="1600" b="1" i="0" u="none" strike="noStrike" cap="none" normalizeH="0" baseline="0" dirty="0" smtClean="0">
                        <a:ln>
                          <a:noFill/>
                        </a:ln>
                        <a:solidFill>
                          <a:schemeClr val="bg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US" altLang="ja-JP" sz="1600" b="1" i="0" u="none" strike="noStrike" cap="none" normalizeH="0" baseline="0" dirty="0" smtClean="0">
                          <a:ln>
                            <a:noFill/>
                          </a:ln>
                          <a:solidFill>
                            <a:schemeClr val="bg1"/>
                          </a:solidFill>
                          <a:effectLst/>
                          <a:latin typeface="Arial" charset="0"/>
                          <a:cs typeface="Arial" charset="0"/>
                        </a:rPr>
                        <a:t>AY2010-11</a:t>
                      </a:r>
                      <a:endParaRPr kumimoji="0" lang="en-GB" sz="1600" b="1" i="0" u="none" strike="noStrike" cap="none" normalizeH="0" baseline="0" dirty="0" smtClean="0">
                        <a:ln>
                          <a:noFill/>
                        </a:ln>
                        <a:solidFill>
                          <a:schemeClr val="bg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defRPr/>
                      </a:pPr>
                      <a:r>
                        <a:rPr kumimoji="0" lang="en-US" altLang="ja-JP" sz="1600" b="1" i="0" u="none" strike="noStrike" cap="none" normalizeH="0" baseline="0" dirty="0" smtClean="0">
                          <a:ln>
                            <a:noFill/>
                          </a:ln>
                          <a:solidFill>
                            <a:schemeClr val="bg1"/>
                          </a:solidFill>
                          <a:effectLst/>
                          <a:latin typeface="Arial" charset="0"/>
                          <a:cs typeface="Arial" charset="0"/>
                        </a:rPr>
                        <a:t>AY2011-12</a:t>
                      </a:r>
                      <a:endParaRPr kumimoji="0" lang="en-GB" sz="1600" b="1" i="0" u="none" strike="noStrike" cap="none" normalizeH="0" baseline="0" dirty="0" smtClean="0">
                        <a:ln>
                          <a:noFill/>
                        </a:ln>
                        <a:solidFill>
                          <a:schemeClr val="bg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defRPr/>
                      </a:pPr>
                      <a:r>
                        <a:rPr kumimoji="0" lang="en-US" altLang="ja-JP" sz="1600" b="1" i="0" u="none" strike="noStrike" cap="none" normalizeH="0" baseline="0" dirty="0" smtClean="0">
                          <a:ln>
                            <a:noFill/>
                          </a:ln>
                          <a:solidFill>
                            <a:schemeClr val="bg1"/>
                          </a:solidFill>
                          <a:effectLst/>
                          <a:latin typeface="Arial" charset="0"/>
                          <a:cs typeface="Arial" charset="0"/>
                        </a:rPr>
                        <a:t>AY2012-13</a:t>
                      </a:r>
                      <a:endParaRPr kumimoji="0" lang="en-GB" sz="1600" b="1" i="0" u="none" strike="noStrike" cap="none" normalizeH="0" baseline="0" dirty="0" smtClean="0">
                        <a:ln>
                          <a:noFill/>
                        </a:ln>
                        <a:solidFill>
                          <a:schemeClr val="bg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73988">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1" i="0" u="none" strike="noStrike" cap="none" normalizeH="0" baseline="0" smtClean="0">
                          <a:ln>
                            <a:noFill/>
                          </a:ln>
                          <a:solidFill>
                            <a:schemeClr val="accent1"/>
                          </a:solidFill>
                          <a:effectLst/>
                          <a:latin typeface="Arial" charset="0"/>
                          <a:cs typeface="Arial" charset="0"/>
                        </a:rPr>
                        <a:t>通常法人税の額</a:t>
                      </a:r>
                      <a:endParaRPr kumimoji="0" lang="en-GB" sz="1600" b="1"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30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50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80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r>
              <a:tr h="376424">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US" altLang="ja-JP" sz="1600" b="1" i="0" u="none" strike="noStrike" cap="none" normalizeH="0" baseline="0" dirty="0" smtClean="0">
                          <a:ln>
                            <a:noFill/>
                          </a:ln>
                          <a:solidFill>
                            <a:schemeClr val="accent1"/>
                          </a:solidFill>
                          <a:effectLst/>
                          <a:latin typeface="Arial" charset="0"/>
                          <a:cs typeface="Arial" charset="0"/>
                        </a:rPr>
                        <a:t>MAT</a:t>
                      </a:r>
                      <a:endParaRPr kumimoji="0" lang="en-GB" sz="1600" b="1"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50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60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60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r>
              <a:tr h="373988">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1" i="0" u="none" strike="noStrike" cap="none" normalizeH="0" baseline="0" smtClean="0">
                          <a:ln>
                            <a:noFill/>
                          </a:ln>
                          <a:solidFill>
                            <a:schemeClr val="accent1"/>
                          </a:solidFill>
                          <a:effectLst/>
                          <a:latin typeface="Arial" charset="0"/>
                          <a:cs typeface="Arial" charset="0"/>
                        </a:rPr>
                        <a:t>実際納税額</a:t>
                      </a:r>
                      <a:endParaRPr kumimoji="0" lang="en-GB" sz="1600" b="1"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50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60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50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r>
              <a:tr h="373988">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1" i="0" u="none" strike="noStrike" cap="none" normalizeH="0" baseline="0" smtClean="0">
                          <a:ln>
                            <a:noFill/>
                          </a:ln>
                          <a:solidFill>
                            <a:schemeClr val="accent1"/>
                          </a:solidFill>
                          <a:effectLst/>
                          <a:latin typeface="Arial" charset="0"/>
                          <a:cs typeface="Arial" charset="0"/>
                        </a:rPr>
                        <a:t>繰越額</a:t>
                      </a:r>
                      <a:endParaRPr kumimoji="0" lang="en-GB" sz="1600" b="1"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US" altLang="ja-JP" sz="1600" b="1" i="0" u="none" strike="noStrike" cap="none" normalizeH="0" baseline="0" dirty="0" smtClean="0">
                          <a:ln>
                            <a:noFill/>
                          </a:ln>
                          <a:solidFill>
                            <a:schemeClr val="accent1"/>
                          </a:solidFill>
                          <a:effectLst/>
                          <a:latin typeface="Arial" charset="0"/>
                          <a:cs typeface="Arial" charset="0"/>
                        </a:rPr>
                        <a:t>20</a:t>
                      </a:r>
                      <a:endParaRPr kumimoji="0" lang="en-GB" sz="1600" b="1"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30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body" idx="1"/>
          </p:nvPr>
        </p:nvSpPr>
        <p:spPr>
          <a:xfrm>
            <a:off x="323850" y="914400"/>
            <a:ext cx="9256713" cy="2514600"/>
          </a:xfrm>
        </p:spPr>
        <p:txBody>
          <a:bodyPr/>
          <a:lstStyle/>
          <a:p>
            <a:pPr marL="855663" lvl="1" indent="-174625">
              <a:buFontTx/>
              <a:buNone/>
              <a:tabLst>
                <a:tab pos="465138" algn="l"/>
              </a:tabLst>
            </a:pPr>
            <a:endParaRPr lang="en-US" sz="1600" dirty="0" smtClean="0">
              <a:solidFill>
                <a:schemeClr val="accent1"/>
              </a:solidFill>
            </a:endParaRPr>
          </a:p>
          <a:p>
            <a:pPr marL="566738" indent="-566738">
              <a:buFont typeface="Wingdings" pitchFamily="2" charset="2"/>
              <a:buChar char="Ø"/>
              <a:tabLst>
                <a:tab pos="465138" algn="l"/>
              </a:tabLst>
            </a:pPr>
            <a:endParaRPr lang="en-US" sz="1600" b="0" dirty="0" smtClean="0"/>
          </a:p>
        </p:txBody>
      </p:sp>
      <p:sp>
        <p:nvSpPr>
          <p:cNvPr id="4"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13</a:t>
            </a:fld>
            <a:endParaRPr lang="en-US" sz="900" dirty="0" smtClean="0">
              <a:solidFill>
                <a:srgbClr val="00338D"/>
              </a:solidFill>
            </a:endParaRPr>
          </a:p>
        </p:txBody>
      </p:sp>
      <p:sp>
        <p:nvSpPr>
          <p:cNvPr id="5" name="Rectangle 2"/>
          <p:cNvSpPr txBox="1">
            <a:spLocks noChangeArrowheads="1"/>
          </p:cNvSpPr>
          <p:nvPr/>
        </p:nvSpPr>
        <p:spPr bwMode="gray">
          <a:xfrm>
            <a:off x="476250" y="76200"/>
            <a:ext cx="9256713" cy="56991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40000"/>
              </a:spcBef>
              <a:spcAft>
                <a:spcPct val="0"/>
              </a:spcAft>
              <a:buClrTx/>
              <a:buSzTx/>
              <a:buFontTx/>
              <a:buNone/>
              <a:tabLst/>
              <a:defRPr/>
            </a:pPr>
            <a:r>
              <a:rPr lang="en-US" altLang="ja-JP" sz="2000" b="1" kern="0" dirty="0" smtClean="0">
                <a:solidFill>
                  <a:schemeClr val="bg1"/>
                </a:solidFill>
                <a:latin typeface="Meiryo" pitchFamily="34" charset="-128"/>
                <a:ea typeface="Meiryo" pitchFamily="34" charset="-128"/>
                <a:cs typeface="Meiryo" pitchFamily="34" charset="-128"/>
              </a:rPr>
              <a:t>7</a:t>
            </a:r>
            <a:r>
              <a:rPr kumimoji="0" lang="ja-JP" altLang="en-US" sz="2000" b="1" i="0" u="none" strike="noStrike" kern="0" cap="none" spc="0" normalizeH="0" baseline="0" noProof="0" smtClean="0">
                <a:ln>
                  <a:noFill/>
                </a:ln>
                <a:solidFill>
                  <a:schemeClr val="bg1"/>
                </a:solidFill>
                <a:effectLst/>
                <a:uLnTx/>
                <a:uFillTx/>
                <a:latin typeface="Meiryo" pitchFamily="34" charset="-128"/>
                <a:ea typeface="Meiryo" pitchFamily="34" charset="-128"/>
                <a:cs typeface="Meiryo" pitchFamily="34" charset="-128"/>
              </a:rPr>
              <a:t>．税務調整項目</a:t>
            </a:r>
            <a:r>
              <a:rPr kumimoji="0" lang="en-US" altLang="ja-JP"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rPr>
              <a:t/>
            </a:r>
            <a:br>
              <a:rPr kumimoji="0" lang="en-US" altLang="ja-JP"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rPr>
            </a:br>
            <a:r>
              <a:rPr kumimoji="0" lang="ja-JP" altLang="en-US" sz="2000" b="1" i="0" u="none" strike="noStrike" kern="0" cap="none" spc="0" normalizeH="0" baseline="0" noProof="0" smtClean="0">
                <a:ln>
                  <a:noFill/>
                </a:ln>
                <a:solidFill>
                  <a:schemeClr val="bg1"/>
                </a:solidFill>
                <a:effectLst/>
                <a:uLnTx/>
                <a:uFillTx/>
                <a:latin typeface="Meiryo" pitchFamily="34" charset="-128"/>
                <a:ea typeface="Meiryo" pitchFamily="34" charset="-128"/>
                <a:cs typeface="Meiryo" pitchFamily="34" charset="-128"/>
              </a:rPr>
              <a:t>　　</a:t>
            </a:r>
            <a:r>
              <a:rPr kumimoji="0" lang="en-US" altLang="ja-JP"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rPr>
              <a:t>(1)</a:t>
            </a:r>
            <a:r>
              <a:rPr kumimoji="0" lang="ja-JP" altLang="en-US" sz="2000" b="1" i="0" u="none" strike="noStrike" kern="0" cap="none" spc="0" normalizeH="0" baseline="0" noProof="0" smtClean="0">
                <a:ln>
                  <a:noFill/>
                </a:ln>
                <a:solidFill>
                  <a:schemeClr val="bg1"/>
                </a:solidFill>
                <a:effectLst/>
                <a:uLnTx/>
                <a:uFillTx/>
                <a:latin typeface="Meiryo" pitchFamily="34" charset="-128"/>
                <a:ea typeface="Meiryo" pitchFamily="34" charset="-128"/>
                <a:cs typeface="Meiryo" pitchFamily="34" charset="-128"/>
              </a:rPr>
              <a:t>　</a:t>
            </a:r>
            <a:r>
              <a:rPr lang="ja-JP" altLang="en-US" sz="2000" b="1" kern="0" smtClean="0">
                <a:solidFill>
                  <a:schemeClr val="bg1"/>
                </a:solidFill>
                <a:latin typeface="Meiryo" pitchFamily="34" charset="-128"/>
                <a:ea typeface="Meiryo" pitchFamily="34" charset="-128"/>
                <a:cs typeface="Meiryo" pitchFamily="34" charset="-128"/>
              </a:rPr>
              <a:t>損金算入費用</a:t>
            </a:r>
            <a:endParaRPr kumimoji="0" lang="en-US"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endParaRPr>
          </a:p>
        </p:txBody>
      </p:sp>
      <p:sp>
        <p:nvSpPr>
          <p:cNvPr id="7" name="AutoShape 13"/>
          <p:cNvSpPr>
            <a:spLocks noChangeArrowheads="1"/>
          </p:cNvSpPr>
          <p:nvPr/>
        </p:nvSpPr>
        <p:spPr bwMode="auto">
          <a:xfrm>
            <a:off x="452437" y="914400"/>
            <a:ext cx="8920163" cy="2514600"/>
          </a:xfrm>
          <a:prstGeom prst="roundRect">
            <a:avLst>
              <a:gd name="adj" fmla="val 5954"/>
            </a:avLst>
          </a:prstGeom>
          <a:gradFill rotWithShape="0">
            <a:gsLst>
              <a:gs pos="0">
                <a:schemeClr val="bg1">
                  <a:gamma/>
                  <a:shade val="86275"/>
                  <a:invGamma/>
                </a:schemeClr>
              </a:gs>
              <a:gs pos="50000">
                <a:schemeClr val="bg1"/>
              </a:gs>
              <a:gs pos="100000">
                <a:schemeClr val="bg1">
                  <a:gamma/>
                  <a:shade val="86275"/>
                  <a:invGamma/>
                </a:schemeClr>
              </a:gs>
            </a:gsLst>
            <a:lin ang="2700000" scaled="1"/>
          </a:gradFill>
          <a:ln w="9525">
            <a:solidFill>
              <a:schemeClr val="tx1"/>
            </a:solidFill>
            <a:round/>
            <a:headEnd/>
            <a:tailEnd/>
          </a:ln>
          <a:effectLst>
            <a:outerShdw dist="35921" dir="2700000" algn="ctr" rotWithShape="0">
              <a:srgbClr val="333399"/>
            </a:outerShdw>
          </a:effectLst>
        </p:spPr>
        <p:txBody>
          <a:bodyPr wrap="none" lIns="90000" tIns="72000" rIns="90000" bIns="79200" anchor="b"/>
          <a:lstStyle/>
          <a:p>
            <a:pPr marL="566738" indent="-566738">
              <a:lnSpc>
                <a:spcPct val="140000"/>
              </a:lnSpc>
              <a:buFontTx/>
              <a:buNone/>
              <a:tabLst>
                <a:tab pos="465138" algn="l"/>
              </a:tabLst>
            </a:pPr>
            <a:r>
              <a:rPr lang="ja-JP" altLang="en-US" sz="1600" b="1" smtClean="0">
                <a:solidFill>
                  <a:schemeClr val="accent1"/>
                </a:solidFill>
                <a:latin typeface="+mn-lt"/>
              </a:rPr>
              <a:t>①一般原則　</a:t>
            </a:r>
            <a:r>
              <a:rPr lang="en-US" altLang="ja-JP" sz="1600" b="1" dirty="0" smtClean="0">
                <a:solidFill>
                  <a:schemeClr val="accent1"/>
                </a:solidFill>
                <a:latin typeface="+mn-lt"/>
              </a:rPr>
              <a:t>Section 37</a:t>
            </a:r>
          </a:p>
          <a:p>
            <a:pPr marL="566738" indent="-566738">
              <a:lnSpc>
                <a:spcPct val="140000"/>
              </a:lnSpc>
              <a:buFontTx/>
              <a:buNone/>
              <a:tabLst>
                <a:tab pos="465138" algn="l"/>
              </a:tabLst>
            </a:pPr>
            <a:r>
              <a:rPr lang="ja-JP" altLang="en-US" sz="1600" b="1" smtClean="0">
                <a:solidFill>
                  <a:schemeClr val="accent1"/>
                </a:solidFill>
                <a:latin typeface="+mn-lt"/>
              </a:rPr>
              <a:t>法人が支出する費用が法人所得税の計算上、損金として認められるためには、</a:t>
            </a:r>
            <a:endParaRPr lang="en-US" altLang="ja-JP" sz="1600" b="1" dirty="0" smtClean="0">
              <a:solidFill>
                <a:schemeClr val="accent1"/>
              </a:solidFill>
              <a:latin typeface="+mn-lt"/>
            </a:endParaRPr>
          </a:p>
          <a:p>
            <a:pPr marL="566738" indent="-566738">
              <a:lnSpc>
                <a:spcPct val="140000"/>
              </a:lnSpc>
              <a:buFontTx/>
              <a:buNone/>
              <a:tabLst>
                <a:tab pos="465138" algn="l"/>
              </a:tabLst>
            </a:pPr>
            <a:r>
              <a:rPr lang="ja-JP" altLang="en-US" sz="1600" b="1" smtClean="0">
                <a:solidFill>
                  <a:schemeClr val="accent1"/>
                </a:solidFill>
                <a:latin typeface="+mn-lt"/>
              </a:rPr>
              <a:t>以下の要件を満たさなければならない</a:t>
            </a:r>
            <a:endParaRPr lang="en-US" altLang="ja-JP" sz="1600" b="1" dirty="0" smtClean="0">
              <a:solidFill>
                <a:schemeClr val="accent1"/>
              </a:solidFill>
              <a:latin typeface="+mn-lt"/>
            </a:endParaRPr>
          </a:p>
          <a:p>
            <a:pPr marL="566738" indent="-566738">
              <a:lnSpc>
                <a:spcPct val="140000"/>
              </a:lnSpc>
              <a:buFontTx/>
              <a:buNone/>
              <a:tabLst>
                <a:tab pos="465138" algn="l"/>
              </a:tabLst>
            </a:pPr>
            <a:endParaRPr lang="en-US" sz="800" b="1" dirty="0" smtClean="0">
              <a:solidFill>
                <a:schemeClr val="accent1"/>
              </a:solidFill>
              <a:latin typeface="+mn-lt"/>
            </a:endParaRPr>
          </a:p>
          <a:p>
            <a:pPr marL="566738" indent="-566738">
              <a:buFont typeface="Wingdings" pitchFamily="2" charset="2"/>
              <a:buChar char="Ø"/>
              <a:tabLst>
                <a:tab pos="465138" algn="l"/>
              </a:tabLst>
            </a:pPr>
            <a:r>
              <a:rPr lang="ja-JP" altLang="en-US" sz="1600" b="1" smtClean="0">
                <a:solidFill>
                  <a:schemeClr val="accent1"/>
                </a:solidFill>
                <a:latin typeface="+mn-lt"/>
              </a:rPr>
              <a:t>事業の遂行を目的とする支出である</a:t>
            </a:r>
            <a:endParaRPr lang="en-US" altLang="ja-JP" sz="1600" b="1" dirty="0" smtClean="0">
              <a:solidFill>
                <a:schemeClr val="accent1"/>
              </a:solidFill>
              <a:latin typeface="+mn-lt"/>
            </a:endParaRPr>
          </a:p>
          <a:p>
            <a:pPr marL="566738" indent="-566738">
              <a:buFont typeface="Wingdings" pitchFamily="2" charset="2"/>
              <a:buChar char="Ø"/>
              <a:tabLst>
                <a:tab pos="465138" algn="l"/>
              </a:tabLst>
            </a:pPr>
            <a:r>
              <a:rPr lang="ja-JP" altLang="en-US" sz="1600" b="1" smtClean="0">
                <a:solidFill>
                  <a:schemeClr val="accent1"/>
                </a:solidFill>
                <a:latin typeface="+mn-lt"/>
              </a:rPr>
              <a:t>資本的支出でない</a:t>
            </a:r>
            <a:endParaRPr lang="en-US" altLang="ja-JP" sz="1600" b="1" dirty="0" smtClean="0">
              <a:solidFill>
                <a:schemeClr val="accent1"/>
              </a:solidFill>
              <a:latin typeface="+mn-lt"/>
            </a:endParaRPr>
          </a:p>
          <a:p>
            <a:pPr marL="566738" indent="-566738">
              <a:buFont typeface="Wingdings" pitchFamily="2" charset="2"/>
              <a:buChar char="Ø"/>
              <a:tabLst>
                <a:tab pos="465138" algn="l"/>
              </a:tabLst>
            </a:pPr>
            <a:r>
              <a:rPr lang="ja-JP" altLang="en-US" sz="1600" b="1" smtClean="0">
                <a:solidFill>
                  <a:schemeClr val="accent1"/>
                </a:solidFill>
                <a:latin typeface="+mn-lt"/>
              </a:rPr>
              <a:t>個人的支出でない</a:t>
            </a:r>
            <a:endParaRPr lang="en-US" sz="1600" b="1" dirty="0" smtClean="0">
              <a:solidFill>
                <a:schemeClr val="accent1"/>
              </a:solidFill>
              <a:latin typeface="+mn-lt"/>
            </a:endParaRPr>
          </a:p>
          <a:p>
            <a:pPr marL="566738" indent="-566738">
              <a:buFont typeface="Wingdings" pitchFamily="2" charset="2"/>
              <a:buChar char="Ø"/>
              <a:tabLst>
                <a:tab pos="465138" algn="l"/>
              </a:tabLst>
            </a:pPr>
            <a:r>
              <a:rPr lang="ja-JP" altLang="en-US" sz="1600" b="1" smtClean="0">
                <a:solidFill>
                  <a:schemeClr val="accent1"/>
                </a:solidFill>
                <a:latin typeface="+mn-lt"/>
              </a:rPr>
              <a:t>その事業年度の費用である</a:t>
            </a:r>
            <a:endParaRPr lang="en-US" altLang="ja-JP" sz="1600" b="1" dirty="0" smtClean="0">
              <a:solidFill>
                <a:schemeClr val="accent1"/>
              </a:solidFill>
              <a:latin typeface="+mn-lt"/>
            </a:endParaRPr>
          </a:p>
          <a:p>
            <a:pPr marL="566738" indent="-566738">
              <a:buFont typeface="Wingdings" pitchFamily="2" charset="2"/>
              <a:buChar char="Ø"/>
              <a:tabLst>
                <a:tab pos="465138" algn="l"/>
              </a:tabLst>
            </a:pPr>
            <a:endParaRPr lang="en-US" sz="800" b="1" dirty="0" smtClean="0">
              <a:solidFill>
                <a:schemeClr val="accent1"/>
              </a:solidFill>
              <a:latin typeface="+mn-lt"/>
            </a:endParaRPr>
          </a:p>
        </p:txBody>
      </p:sp>
      <p:sp>
        <p:nvSpPr>
          <p:cNvPr id="8" name="AutoShape 13"/>
          <p:cNvSpPr>
            <a:spLocks noChangeArrowheads="1"/>
          </p:cNvSpPr>
          <p:nvPr/>
        </p:nvSpPr>
        <p:spPr bwMode="auto">
          <a:xfrm>
            <a:off x="457200" y="3581400"/>
            <a:ext cx="8915400" cy="2667000"/>
          </a:xfrm>
          <a:prstGeom prst="roundRect">
            <a:avLst>
              <a:gd name="adj" fmla="val 5954"/>
            </a:avLst>
          </a:prstGeom>
          <a:gradFill rotWithShape="0">
            <a:gsLst>
              <a:gs pos="0">
                <a:schemeClr val="bg1">
                  <a:gamma/>
                  <a:shade val="86275"/>
                  <a:invGamma/>
                </a:schemeClr>
              </a:gs>
              <a:gs pos="50000">
                <a:schemeClr val="bg1"/>
              </a:gs>
              <a:gs pos="100000">
                <a:schemeClr val="bg1">
                  <a:gamma/>
                  <a:shade val="86275"/>
                  <a:invGamma/>
                </a:schemeClr>
              </a:gs>
            </a:gsLst>
            <a:lin ang="2700000" scaled="1"/>
          </a:gradFill>
          <a:ln w="9525">
            <a:solidFill>
              <a:schemeClr val="tx1"/>
            </a:solidFill>
            <a:round/>
            <a:headEnd/>
            <a:tailEnd/>
          </a:ln>
          <a:effectLst>
            <a:outerShdw dist="35921" dir="2700000" algn="ctr" rotWithShape="0">
              <a:srgbClr val="333399"/>
            </a:outerShdw>
          </a:effectLst>
        </p:spPr>
        <p:txBody>
          <a:bodyPr wrap="none" lIns="90000" tIns="72000" rIns="90000" bIns="79200" anchor="b"/>
          <a:lstStyle/>
          <a:p>
            <a:pPr marL="566738" lvl="0" indent="-566738" eaLnBrk="0" hangingPunct="0">
              <a:lnSpc>
                <a:spcPct val="140000"/>
              </a:lnSpc>
              <a:spcBef>
                <a:spcPct val="40000"/>
              </a:spcBef>
              <a:tabLst>
                <a:tab pos="465138" algn="l"/>
              </a:tabLst>
              <a:defRPr/>
            </a:pPr>
            <a:r>
              <a:rPr lang="ja-JP" altLang="en-US" sz="1600" b="1" kern="0" smtClean="0">
                <a:solidFill>
                  <a:schemeClr val="accent1"/>
                </a:solidFill>
              </a:rPr>
              <a:t>②例外　</a:t>
            </a:r>
            <a:r>
              <a:rPr lang="en-US" altLang="ja-JP" sz="1600" b="1" kern="0" dirty="0" smtClean="0">
                <a:solidFill>
                  <a:schemeClr val="accent1"/>
                </a:solidFill>
              </a:rPr>
              <a:t>Section 43B</a:t>
            </a:r>
          </a:p>
          <a:p>
            <a:pPr marL="566738" lvl="0" indent="-566738" eaLnBrk="0" hangingPunct="0">
              <a:lnSpc>
                <a:spcPct val="140000"/>
              </a:lnSpc>
              <a:spcBef>
                <a:spcPct val="40000"/>
              </a:spcBef>
              <a:tabLst>
                <a:tab pos="465138" algn="l"/>
              </a:tabLst>
              <a:defRPr/>
            </a:pPr>
            <a:r>
              <a:rPr lang="ja-JP" altLang="en-US" sz="1600" b="1" kern="0" smtClean="0">
                <a:solidFill>
                  <a:schemeClr val="accent1"/>
                </a:solidFill>
              </a:rPr>
              <a:t>上記①の要件を満たしている場合であっても、以下の支出については法人所得税の申告期限</a:t>
            </a:r>
            <a:endParaRPr lang="en-US" altLang="ja-JP" sz="1600" b="1" kern="0" dirty="0" smtClean="0">
              <a:solidFill>
                <a:schemeClr val="accent1"/>
              </a:solidFill>
            </a:endParaRPr>
          </a:p>
          <a:p>
            <a:pPr marL="566738" lvl="0" indent="-566738" eaLnBrk="0" hangingPunct="0">
              <a:lnSpc>
                <a:spcPct val="140000"/>
              </a:lnSpc>
              <a:spcBef>
                <a:spcPct val="40000"/>
              </a:spcBef>
              <a:tabLst>
                <a:tab pos="465138" algn="l"/>
              </a:tabLst>
              <a:defRPr/>
            </a:pPr>
            <a:r>
              <a:rPr lang="ja-JP" altLang="en-US" sz="1600" b="1" kern="0" smtClean="0">
                <a:solidFill>
                  <a:schemeClr val="accent1"/>
                </a:solidFill>
              </a:rPr>
              <a:t>までにその支払を終えていない場合には損金算入は認められない。</a:t>
            </a:r>
            <a:endParaRPr lang="en-US" altLang="ja-JP" sz="1600" b="1" dirty="0" smtClean="0">
              <a:solidFill>
                <a:schemeClr val="accent1"/>
              </a:solidFill>
              <a:latin typeface="+mn-lt"/>
            </a:endParaRPr>
          </a:p>
          <a:p>
            <a:pPr marL="566738" indent="-566738">
              <a:lnSpc>
                <a:spcPct val="140000"/>
              </a:lnSpc>
              <a:buFontTx/>
              <a:buNone/>
              <a:tabLst>
                <a:tab pos="465138" algn="l"/>
              </a:tabLst>
            </a:pPr>
            <a:endParaRPr lang="en-US" sz="800" b="1" dirty="0" smtClean="0">
              <a:solidFill>
                <a:schemeClr val="accent1"/>
              </a:solidFill>
              <a:latin typeface="+mn-lt"/>
            </a:endParaRPr>
          </a:p>
          <a:p>
            <a:pPr marL="566738" indent="-566738">
              <a:buFont typeface="Wingdings" pitchFamily="2" charset="2"/>
              <a:buChar char="Ø"/>
              <a:tabLst>
                <a:tab pos="465138" algn="l"/>
              </a:tabLst>
            </a:pPr>
            <a:r>
              <a:rPr lang="ja-JP" altLang="en-US" sz="1600" b="1" smtClean="0">
                <a:solidFill>
                  <a:schemeClr val="accent1"/>
                </a:solidFill>
                <a:latin typeface="+mn-lt"/>
              </a:rPr>
              <a:t>関税等の間接税</a:t>
            </a:r>
            <a:endParaRPr lang="en-US" altLang="ja-JP" sz="1600" b="1" dirty="0" smtClean="0">
              <a:solidFill>
                <a:schemeClr val="accent1"/>
              </a:solidFill>
              <a:latin typeface="+mn-lt"/>
            </a:endParaRPr>
          </a:p>
          <a:p>
            <a:pPr marL="566738" indent="-566738">
              <a:buFont typeface="Wingdings" pitchFamily="2" charset="2"/>
              <a:buChar char="Ø"/>
              <a:tabLst>
                <a:tab pos="465138" algn="l"/>
              </a:tabLst>
            </a:pPr>
            <a:r>
              <a:rPr lang="ja-JP" altLang="en-US" sz="1600" b="1" smtClean="0">
                <a:solidFill>
                  <a:schemeClr val="accent1"/>
                </a:solidFill>
                <a:latin typeface="+mn-lt"/>
              </a:rPr>
              <a:t>法で定められた</a:t>
            </a:r>
            <a:r>
              <a:rPr lang="en-US" altLang="ja-JP" sz="1600" b="1" dirty="0" smtClean="0">
                <a:solidFill>
                  <a:schemeClr val="accent1"/>
                </a:solidFill>
                <a:latin typeface="+mn-lt"/>
              </a:rPr>
              <a:t>Government fee</a:t>
            </a:r>
          </a:p>
          <a:p>
            <a:pPr marL="566738" indent="-566738">
              <a:buFont typeface="Wingdings" pitchFamily="2" charset="2"/>
              <a:buChar char="Ø"/>
              <a:tabLst>
                <a:tab pos="465138" algn="l"/>
              </a:tabLst>
            </a:pPr>
            <a:r>
              <a:rPr lang="ja-JP" altLang="en-US" sz="1600" b="1" smtClean="0">
                <a:solidFill>
                  <a:schemeClr val="accent1"/>
                </a:solidFill>
                <a:latin typeface="+mn-lt"/>
              </a:rPr>
              <a:t>従業員に対する賞与、コミッション</a:t>
            </a:r>
            <a:endParaRPr lang="en-US" altLang="ja-JP" sz="1600" b="1" dirty="0" smtClean="0">
              <a:solidFill>
                <a:schemeClr val="accent1"/>
              </a:solidFill>
              <a:latin typeface="+mn-lt"/>
            </a:endParaRPr>
          </a:p>
          <a:p>
            <a:pPr marL="566738" indent="-566738">
              <a:buFont typeface="Wingdings" pitchFamily="2" charset="2"/>
              <a:buChar char="Ø"/>
              <a:tabLst>
                <a:tab pos="465138" algn="l"/>
              </a:tabLst>
            </a:pPr>
            <a:r>
              <a:rPr lang="ja-JP" altLang="en-US" sz="1600" b="1" smtClean="0">
                <a:solidFill>
                  <a:schemeClr val="accent1"/>
                </a:solidFill>
                <a:latin typeface="+mn-lt"/>
              </a:rPr>
              <a:t>銀行借り入れの利息 </a:t>
            </a:r>
            <a:r>
              <a:rPr lang="en-US" altLang="ja-JP" sz="1600" b="1" dirty="0" smtClean="0">
                <a:solidFill>
                  <a:schemeClr val="accent1"/>
                </a:solidFill>
                <a:latin typeface="+mn-lt"/>
              </a:rPr>
              <a:t> </a:t>
            </a:r>
            <a:r>
              <a:rPr lang="ja-JP" altLang="en-US" sz="1600" b="1" smtClean="0">
                <a:solidFill>
                  <a:schemeClr val="accent1"/>
                </a:solidFill>
                <a:latin typeface="+mn-lt"/>
              </a:rPr>
              <a:t>等</a:t>
            </a:r>
            <a:endParaRPr lang="en-US" sz="1600" b="1" dirty="0" smtClean="0">
              <a:solidFill>
                <a:schemeClr val="accent1"/>
              </a:solidFill>
              <a:latin typeface="+mn-lt"/>
            </a:endParaRPr>
          </a:p>
          <a:p>
            <a:pPr marL="566738" indent="-566738">
              <a:buFont typeface="Wingdings" pitchFamily="2" charset="2"/>
              <a:buChar char="Ø"/>
              <a:tabLst>
                <a:tab pos="465138" algn="l"/>
              </a:tabLst>
            </a:pPr>
            <a:endParaRPr lang="en-US" sz="800" b="1" dirty="0" smtClean="0">
              <a:solidFill>
                <a:schemeClr val="accent1"/>
              </a:solidFill>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ChangeArrowheads="1"/>
          </p:cNvSpPr>
          <p:nvPr>
            <p:ph type="title"/>
          </p:nvPr>
        </p:nvSpPr>
        <p:spPr/>
        <p:txBody>
          <a:bodyPr/>
          <a:lstStyle/>
          <a:p>
            <a:r>
              <a:rPr lang="en-US" altLang="ja-JP" sz="2000" dirty="0" smtClean="0">
                <a:latin typeface="Meiryo" pitchFamily="34" charset="-128"/>
                <a:ea typeface="Meiryo" pitchFamily="34" charset="-128"/>
                <a:cs typeface="Meiryo" pitchFamily="34" charset="-128"/>
              </a:rPr>
              <a:t>7</a:t>
            </a:r>
            <a:r>
              <a:rPr lang="ja-JP" altLang="en-US" sz="2000" smtClean="0">
                <a:latin typeface="Meiryo" pitchFamily="34" charset="-128"/>
                <a:ea typeface="Meiryo" pitchFamily="34" charset="-128"/>
                <a:cs typeface="Meiryo" pitchFamily="34" charset="-128"/>
              </a:rPr>
              <a:t>．税務調整項目</a:t>
            </a:r>
            <a:r>
              <a:rPr lang="en-US" altLang="ja-JP" sz="2000" dirty="0" smtClean="0">
                <a:latin typeface="Meiryo" pitchFamily="34" charset="-128"/>
                <a:ea typeface="Meiryo" pitchFamily="34" charset="-128"/>
                <a:cs typeface="Meiryo" pitchFamily="34" charset="-128"/>
              </a:rPr>
              <a:t/>
            </a:r>
            <a:br>
              <a:rPr lang="en-US" altLang="ja-JP" sz="2000" dirty="0" smtClean="0">
                <a:latin typeface="Meiryo" pitchFamily="34" charset="-128"/>
                <a:ea typeface="Meiryo" pitchFamily="34" charset="-128"/>
                <a:cs typeface="Meiryo" pitchFamily="34" charset="-128"/>
              </a:rPr>
            </a:br>
            <a:r>
              <a:rPr lang="ja-JP" altLang="en-US" sz="2000" smtClean="0">
                <a:latin typeface="Meiryo" pitchFamily="34" charset="-128"/>
                <a:ea typeface="Meiryo" pitchFamily="34" charset="-128"/>
                <a:cs typeface="Meiryo" pitchFamily="34" charset="-128"/>
              </a:rPr>
              <a:t>　　</a:t>
            </a:r>
            <a:r>
              <a:rPr lang="en-US" altLang="ja-JP" sz="2000" dirty="0" smtClean="0">
                <a:latin typeface="Meiryo" pitchFamily="34" charset="-128"/>
                <a:ea typeface="Meiryo" pitchFamily="34" charset="-128"/>
                <a:cs typeface="Meiryo" pitchFamily="34" charset="-128"/>
              </a:rPr>
              <a:t>(</a:t>
            </a:r>
            <a:r>
              <a:rPr lang="ja-JP" altLang="en-US" sz="2000" smtClean="0">
                <a:latin typeface="Meiryo" pitchFamily="34" charset="-128"/>
                <a:ea typeface="Meiryo" pitchFamily="34" charset="-128"/>
                <a:cs typeface="Meiryo" pitchFamily="34" charset="-128"/>
              </a:rPr>
              <a:t>２</a:t>
            </a:r>
            <a:r>
              <a:rPr lang="en-US" altLang="ja-JP" sz="2000" dirty="0" smtClean="0">
                <a:latin typeface="Meiryo" pitchFamily="34" charset="-128"/>
                <a:ea typeface="Meiryo" pitchFamily="34" charset="-128"/>
                <a:cs typeface="Meiryo" pitchFamily="34" charset="-128"/>
              </a:rPr>
              <a:t>)</a:t>
            </a:r>
            <a:r>
              <a:rPr lang="ja-JP" altLang="en-US" sz="2000" smtClean="0">
                <a:latin typeface="Meiryo" pitchFamily="34" charset="-128"/>
                <a:ea typeface="Meiryo" pitchFamily="34" charset="-128"/>
                <a:cs typeface="Meiryo" pitchFamily="34" charset="-128"/>
              </a:rPr>
              <a:t>　創業費・開業費　</a:t>
            </a:r>
            <a:r>
              <a:rPr lang="en-US" altLang="ja-JP" sz="2000" dirty="0" smtClean="0">
                <a:latin typeface="Meiryo" pitchFamily="34" charset="-128"/>
                <a:ea typeface="Meiryo" pitchFamily="34" charset="-128"/>
                <a:cs typeface="Meiryo" pitchFamily="34" charset="-128"/>
              </a:rPr>
              <a:t>Section 35D</a:t>
            </a:r>
            <a:endParaRPr lang="en-US" sz="2000" dirty="0" smtClean="0">
              <a:latin typeface="Meiryo" pitchFamily="34" charset="-128"/>
              <a:ea typeface="Meiryo" pitchFamily="34" charset="-128"/>
              <a:cs typeface="Meiryo" pitchFamily="34" charset="-128"/>
            </a:endParaRPr>
          </a:p>
        </p:txBody>
      </p:sp>
      <p:sp>
        <p:nvSpPr>
          <p:cNvPr id="4"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14</a:t>
            </a:fld>
            <a:endParaRPr lang="en-US" sz="900" dirty="0" smtClean="0">
              <a:solidFill>
                <a:srgbClr val="00338D"/>
              </a:solidFill>
            </a:endParaRPr>
          </a:p>
        </p:txBody>
      </p:sp>
      <p:graphicFrame>
        <p:nvGraphicFramePr>
          <p:cNvPr id="5" name="Diagram 4"/>
          <p:cNvGraphicFramePr/>
          <p:nvPr/>
        </p:nvGraphicFramePr>
        <p:xfrm>
          <a:off x="173037" y="2133600"/>
          <a:ext cx="9351963"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Box 4"/>
          <p:cNvSpPr txBox="1">
            <a:spLocks noChangeArrowheads="1"/>
          </p:cNvSpPr>
          <p:nvPr/>
        </p:nvSpPr>
        <p:spPr bwMode="auto">
          <a:xfrm>
            <a:off x="323850" y="894467"/>
            <a:ext cx="9205913" cy="1010533"/>
          </a:xfrm>
          <a:prstGeom prst="rect">
            <a:avLst/>
          </a:prstGeom>
          <a:noFill/>
          <a:ln w="9525">
            <a:noFill/>
            <a:miter lim="800000"/>
            <a:headEnd/>
            <a:tailEnd/>
          </a:ln>
        </p:spPr>
        <p:txBody>
          <a:bodyPr wrap="square">
            <a:spAutoFit/>
          </a:bodyPr>
          <a:lstStyle/>
          <a:p>
            <a:pPr marL="0" marR="0" algn="just">
              <a:lnSpc>
                <a:spcPct val="150000"/>
              </a:lnSpc>
              <a:spcBef>
                <a:spcPts val="650"/>
              </a:spcBef>
              <a:spcAft>
                <a:spcPts val="650"/>
              </a:spcAft>
            </a:pPr>
            <a:r>
              <a:rPr lang="ja-JP" altLang="en-US" sz="1600" b="1" smtClean="0">
                <a:solidFill>
                  <a:schemeClr val="accent1"/>
                </a:solidFill>
              </a:rPr>
              <a:t>事業開始前に生じた経費については、原則損金算入不可である。</a:t>
            </a:r>
            <a:endParaRPr lang="en-US" altLang="ja-JP" sz="1600" b="1" dirty="0" smtClean="0">
              <a:solidFill>
                <a:schemeClr val="accent1"/>
              </a:solidFill>
            </a:endParaRPr>
          </a:p>
          <a:p>
            <a:pPr marL="0" marR="0" algn="just">
              <a:lnSpc>
                <a:spcPct val="150000"/>
              </a:lnSpc>
              <a:spcBef>
                <a:spcPts val="650"/>
              </a:spcBef>
              <a:spcAft>
                <a:spcPts val="650"/>
              </a:spcAft>
            </a:pPr>
            <a:r>
              <a:rPr lang="ja-JP" altLang="en-US" sz="1600" b="1" smtClean="0">
                <a:solidFill>
                  <a:srgbClr val="000099"/>
                </a:solidFill>
                <a:latin typeface="+mj-lt"/>
              </a:rPr>
              <a:t>た</a:t>
            </a:r>
            <a:r>
              <a:rPr lang="ja-JP" altLang="en-US" sz="1600" b="1">
                <a:solidFill>
                  <a:srgbClr val="000099"/>
                </a:solidFill>
                <a:latin typeface="+mj-lt"/>
              </a:rPr>
              <a:t>だ</a:t>
            </a:r>
            <a:r>
              <a:rPr lang="ja-JP" altLang="en-US" sz="1600" b="1" smtClean="0">
                <a:solidFill>
                  <a:srgbClr val="000099"/>
                </a:solidFill>
                <a:latin typeface="+mj-lt"/>
              </a:rPr>
              <a:t>し、以下の限定された費用に限り、将来</a:t>
            </a:r>
            <a:r>
              <a:rPr lang="en-US" altLang="ja-JP" sz="1600" b="1" dirty="0" smtClean="0">
                <a:solidFill>
                  <a:srgbClr val="000099"/>
                </a:solidFill>
                <a:latin typeface="+mj-lt"/>
              </a:rPr>
              <a:t>5</a:t>
            </a:r>
            <a:r>
              <a:rPr lang="ja-JP" altLang="en-US" sz="1600" b="1" smtClean="0">
                <a:solidFill>
                  <a:srgbClr val="000099"/>
                </a:solidFill>
                <a:latin typeface="+mj-lt"/>
              </a:rPr>
              <a:t>年間にわたり均等償却が認められている。</a:t>
            </a:r>
            <a:endParaRPr lang="en-US" altLang="ja-JP" sz="1600" b="1" dirty="0" smtClean="0">
              <a:solidFill>
                <a:schemeClr val="accent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15</a:t>
            </a:fld>
            <a:endParaRPr lang="en-US" sz="900" dirty="0" smtClean="0">
              <a:solidFill>
                <a:srgbClr val="00338D"/>
              </a:solidFill>
            </a:endParaRPr>
          </a:p>
        </p:txBody>
      </p:sp>
      <p:sp>
        <p:nvSpPr>
          <p:cNvPr id="6" name="Horizontal Scroll 5"/>
          <p:cNvSpPr/>
          <p:nvPr/>
        </p:nvSpPr>
        <p:spPr>
          <a:xfrm>
            <a:off x="323850" y="3873500"/>
            <a:ext cx="9201150" cy="1155700"/>
          </a:xfrm>
          <a:prstGeom prst="horizontalScroll">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ja-JP" altLang="en-US" sz="1600" b="1" smtClean="0">
                <a:solidFill>
                  <a:schemeClr val="bg1"/>
                </a:solidFill>
              </a:rPr>
              <a:t>事業開始の日前に発生した費用の損金算入は限定された項目のみが認められており、</a:t>
            </a:r>
            <a:endParaRPr lang="en-US" altLang="ja-JP" sz="1600" b="1" dirty="0" smtClean="0">
              <a:solidFill>
                <a:schemeClr val="bg1"/>
              </a:solidFill>
            </a:endParaRPr>
          </a:p>
          <a:p>
            <a:pPr algn="ctr"/>
            <a:r>
              <a:rPr lang="ja-JP" altLang="en-US" sz="1600" b="1" smtClean="0">
                <a:solidFill>
                  <a:schemeClr val="accent3"/>
                </a:solidFill>
              </a:rPr>
              <a:t>損金算入可否については十分な検討が必要である！</a:t>
            </a:r>
            <a:endParaRPr lang="en-US" sz="1600" b="1" dirty="0" smtClean="0">
              <a:solidFill>
                <a:schemeClr val="accent3"/>
              </a:solidFill>
            </a:endParaRPr>
          </a:p>
        </p:txBody>
      </p:sp>
      <p:sp>
        <p:nvSpPr>
          <p:cNvPr id="7" name="Title 6"/>
          <p:cNvSpPr>
            <a:spLocks noGrp="1"/>
          </p:cNvSpPr>
          <p:nvPr>
            <p:ph type="title"/>
          </p:nvPr>
        </p:nvSpPr>
        <p:spPr/>
        <p:txBody>
          <a:bodyPr/>
          <a:lstStyle/>
          <a:p>
            <a:r>
              <a:rPr lang="en-US" altLang="ja-JP" sz="2000" dirty="0" smtClean="0">
                <a:latin typeface="Meiryo" pitchFamily="34" charset="-128"/>
                <a:ea typeface="Meiryo" pitchFamily="34" charset="-128"/>
                <a:cs typeface="Meiryo" pitchFamily="34" charset="-128"/>
              </a:rPr>
              <a:t>7</a:t>
            </a:r>
            <a:r>
              <a:rPr lang="ja-JP" altLang="en-US" sz="2000" smtClean="0">
                <a:latin typeface="Meiryo" pitchFamily="34" charset="-128"/>
                <a:ea typeface="Meiryo" pitchFamily="34" charset="-128"/>
                <a:cs typeface="Meiryo" pitchFamily="34" charset="-128"/>
              </a:rPr>
              <a:t>．税務調整項目</a:t>
            </a:r>
            <a:r>
              <a:rPr lang="en-US" altLang="ja-JP" sz="2000" dirty="0" smtClean="0">
                <a:latin typeface="Meiryo" pitchFamily="34" charset="-128"/>
                <a:ea typeface="Meiryo" pitchFamily="34" charset="-128"/>
                <a:cs typeface="Meiryo" pitchFamily="34" charset="-128"/>
              </a:rPr>
              <a:t/>
            </a:r>
            <a:br>
              <a:rPr lang="en-US" altLang="ja-JP" sz="2000" dirty="0" smtClean="0">
                <a:latin typeface="Meiryo" pitchFamily="34" charset="-128"/>
                <a:ea typeface="Meiryo" pitchFamily="34" charset="-128"/>
                <a:cs typeface="Meiryo" pitchFamily="34" charset="-128"/>
              </a:rPr>
            </a:br>
            <a:r>
              <a:rPr lang="ja-JP" altLang="en-US" sz="2000" smtClean="0">
                <a:latin typeface="Meiryo" pitchFamily="34" charset="-128"/>
                <a:ea typeface="Meiryo" pitchFamily="34" charset="-128"/>
                <a:cs typeface="Meiryo" pitchFamily="34" charset="-128"/>
              </a:rPr>
              <a:t>　　</a:t>
            </a:r>
            <a:r>
              <a:rPr lang="en-US" altLang="ja-JP" sz="2000" dirty="0" smtClean="0">
                <a:latin typeface="Meiryo" pitchFamily="34" charset="-128"/>
                <a:ea typeface="Meiryo" pitchFamily="34" charset="-128"/>
                <a:cs typeface="Meiryo" pitchFamily="34" charset="-128"/>
              </a:rPr>
              <a:t>(</a:t>
            </a:r>
            <a:r>
              <a:rPr lang="ja-JP" altLang="en-US" sz="2000" smtClean="0">
                <a:latin typeface="Meiryo" pitchFamily="34" charset="-128"/>
                <a:ea typeface="Meiryo" pitchFamily="34" charset="-128"/>
                <a:cs typeface="Meiryo" pitchFamily="34" charset="-128"/>
              </a:rPr>
              <a:t>２</a:t>
            </a:r>
            <a:r>
              <a:rPr lang="en-US" altLang="ja-JP" sz="2000" dirty="0" smtClean="0">
                <a:latin typeface="Meiryo" pitchFamily="34" charset="-128"/>
                <a:ea typeface="Meiryo" pitchFamily="34" charset="-128"/>
                <a:cs typeface="Meiryo" pitchFamily="34" charset="-128"/>
              </a:rPr>
              <a:t>)</a:t>
            </a:r>
            <a:r>
              <a:rPr lang="ja-JP" altLang="en-US" sz="2000" smtClean="0">
                <a:latin typeface="Meiryo" pitchFamily="34" charset="-128"/>
                <a:ea typeface="Meiryo" pitchFamily="34" charset="-128"/>
                <a:cs typeface="Meiryo" pitchFamily="34" charset="-128"/>
              </a:rPr>
              <a:t>　創業費・開業費（続き）</a:t>
            </a:r>
            <a:endParaRPr lang="en-US" sz="2000" dirty="0">
              <a:latin typeface="Meiryo" pitchFamily="34" charset="-128"/>
              <a:ea typeface="Meiryo" pitchFamily="34" charset="-128"/>
              <a:cs typeface="Meiryo" pitchFamily="34" charset="-128"/>
            </a:endParaRPr>
          </a:p>
        </p:txBody>
      </p:sp>
      <p:sp>
        <p:nvSpPr>
          <p:cNvPr id="8" name="Text Box 4"/>
          <p:cNvSpPr txBox="1">
            <a:spLocks noChangeArrowheads="1"/>
          </p:cNvSpPr>
          <p:nvPr/>
        </p:nvSpPr>
        <p:spPr bwMode="auto">
          <a:xfrm>
            <a:off x="173037" y="807589"/>
            <a:ext cx="9351963" cy="2548390"/>
          </a:xfrm>
          <a:prstGeom prst="rect">
            <a:avLst/>
          </a:prstGeom>
          <a:noFill/>
          <a:ln w="9525">
            <a:noFill/>
            <a:miter lim="800000"/>
            <a:headEnd/>
            <a:tailEnd/>
          </a:ln>
        </p:spPr>
        <p:txBody>
          <a:bodyPr>
            <a:spAutoFit/>
          </a:bodyPr>
          <a:lstStyle/>
          <a:p>
            <a:pPr marL="347663" indent="-347663">
              <a:lnSpc>
                <a:spcPct val="140000"/>
              </a:lnSpc>
            </a:pPr>
            <a:r>
              <a:rPr lang="ja-JP" altLang="en-US" sz="1600" b="1" smtClean="0">
                <a:solidFill>
                  <a:schemeClr val="accent1"/>
                </a:solidFill>
              </a:rPr>
              <a:t>事業開始の日とは？</a:t>
            </a:r>
            <a:endParaRPr lang="en-US" sz="1600" b="1" dirty="0">
              <a:solidFill>
                <a:schemeClr val="accent1"/>
              </a:solidFill>
            </a:endParaRPr>
          </a:p>
          <a:p>
            <a:pPr marL="347663" indent="-347663">
              <a:lnSpc>
                <a:spcPct val="140000"/>
              </a:lnSpc>
              <a:buFont typeface="Wingdings" pitchFamily="2" charset="2"/>
              <a:buChar char="Ø"/>
            </a:pPr>
            <a:r>
              <a:rPr lang="ja-JP" altLang="en-US" sz="1400" b="1" smtClean="0">
                <a:solidFill>
                  <a:schemeClr val="accent1"/>
                </a:solidFill>
              </a:rPr>
              <a:t>設立初年度の会社の場合、事業年度は事業開始の日から</a:t>
            </a:r>
            <a:r>
              <a:rPr lang="en-US" altLang="ja-JP" sz="1400" b="1" dirty="0" smtClean="0">
                <a:solidFill>
                  <a:schemeClr val="accent1"/>
                </a:solidFill>
              </a:rPr>
              <a:t>3</a:t>
            </a:r>
            <a:r>
              <a:rPr lang="ja-JP" altLang="en-US" sz="1400" b="1" smtClean="0">
                <a:solidFill>
                  <a:schemeClr val="accent1"/>
                </a:solidFill>
              </a:rPr>
              <a:t>月</a:t>
            </a:r>
            <a:r>
              <a:rPr lang="en-US" altLang="ja-JP" sz="1400" b="1" dirty="0" smtClean="0">
                <a:solidFill>
                  <a:schemeClr val="accent1"/>
                </a:solidFill>
              </a:rPr>
              <a:t>31</a:t>
            </a:r>
            <a:r>
              <a:rPr lang="ja-JP" altLang="en-US" sz="1400" b="1" smtClean="0">
                <a:solidFill>
                  <a:schemeClr val="accent1"/>
                </a:solidFill>
              </a:rPr>
              <a:t>日までの期間が、初年度の課税期間となる。</a:t>
            </a:r>
            <a:endParaRPr lang="en-US" altLang="ja-JP" sz="1400" b="1" dirty="0" smtClean="0">
              <a:solidFill>
                <a:schemeClr val="accent1"/>
              </a:solidFill>
            </a:endParaRPr>
          </a:p>
          <a:p>
            <a:pPr marL="347663" indent="-347663">
              <a:lnSpc>
                <a:spcPct val="140000"/>
              </a:lnSpc>
              <a:buFont typeface="Wingdings" pitchFamily="2" charset="2"/>
              <a:buChar char="Ø"/>
            </a:pPr>
            <a:r>
              <a:rPr lang="ja-JP" altLang="en-US" sz="1400" b="1" smtClean="0">
                <a:solidFill>
                  <a:schemeClr val="accent1"/>
                </a:solidFill>
              </a:rPr>
              <a:t>この場合、「事業開始の日」がいつなのかという論点が生じる。</a:t>
            </a:r>
            <a:endParaRPr lang="en-US" altLang="ja-JP" sz="1400" b="1" dirty="0" smtClean="0">
              <a:solidFill>
                <a:schemeClr val="accent1"/>
              </a:solidFill>
            </a:endParaRPr>
          </a:p>
          <a:p>
            <a:pPr marL="347663" indent="-347663">
              <a:lnSpc>
                <a:spcPct val="140000"/>
              </a:lnSpc>
              <a:buFont typeface="Wingdings" pitchFamily="2" charset="2"/>
              <a:buChar char="Ø"/>
            </a:pPr>
            <a:r>
              <a:rPr lang="ja-JP" altLang="en-US" sz="1400" b="1" smtClean="0">
                <a:solidFill>
                  <a:schemeClr val="accent1"/>
                </a:solidFill>
              </a:rPr>
              <a:t>通常、会社登記完了からオペレーションが開始するまでに、数ヶ月の期間を要するケースが多い</a:t>
            </a:r>
            <a:endParaRPr lang="en-US" altLang="ja-JP" sz="1400" b="1" dirty="0" smtClean="0">
              <a:solidFill>
                <a:schemeClr val="accent1"/>
              </a:solidFill>
            </a:endParaRPr>
          </a:p>
          <a:p>
            <a:pPr marL="347663" indent="-347663">
              <a:lnSpc>
                <a:spcPct val="140000"/>
              </a:lnSpc>
              <a:buFont typeface="Wingdings" pitchFamily="2" charset="2"/>
              <a:buChar char="Ø"/>
            </a:pPr>
            <a:r>
              <a:rPr lang="ja-JP" altLang="en-US" sz="1400" b="1" smtClean="0">
                <a:solidFill>
                  <a:schemeClr val="accent1"/>
                </a:solidFill>
              </a:rPr>
              <a:t>業種（サービス業、販売業、製造業）の違いや、開始準備の進め方により状況は異なるが、自社の「事業開始の日」がいつなのかを判定することは設立初年度の法人所得税申告では非常に重要なポイントになる。</a:t>
            </a:r>
            <a:endParaRPr lang="en-US" altLang="ja-JP" sz="1400" b="1" dirty="0" smtClean="0">
              <a:solidFill>
                <a:schemeClr val="accent1"/>
              </a:solidFill>
            </a:endParaRPr>
          </a:p>
          <a:p>
            <a:pPr marL="347663" indent="-347663">
              <a:lnSpc>
                <a:spcPct val="140000"/>
              </a:lnSpc>
              <a:buFont typeface="Wingdings" pitchFamily="2" charset="2"/>
              <a:buChar char="Ø"/>
            </a:pPr>
            <a:endParaRPr lang="en-US" altLang="ja-JP" sz="1400" b="1" dirty="0" smtClean="0">
              <a:solidFill>
                <a:schemeClr val="accent1"/>
              </a:solidFill>
            </a:endParaRPr>
          </a:p>
          <a:p>
            <a:pPr marL="347663" indent="-347663">
              <a:lnSpc>
                <a:spcPct val="140000"/>
              </a:lnSpc>
            </a:pPr>
            <a:endParaRPr lang="en-US" altLang="ja-JP" sz="1400" b="1" dirty="0" smtClean="0">
              <a:solidFill>
                <a:schemeClr val="accent1"/>
              </a:solidFill>
            </a:endParaRPr>
          </a:p>
        </p:txBody>
      </p:sp>
      <p:sp>
        <p:nvSpPr>
          <p:cNvPr id="11" name="Rectangle 6"/>
          <p:cNvSpPr>
            <a:spLocks noChangeArrowheads="1"/>
          </p:cNvSpPr>
          <p:nvPr/>
        </p:nvSpPr>
        <p:spPr bwMode="auto">
          <a:xfrm>
            <a:off x="923868" y="6062146"/>
            <a:ext cx="230832" cy="184666"/>
          </a:xfrm>
          <a:prstGeom prst="rect">
            <a:avLst/>
          </a:prstGeom>
          <a:noFill/>
          <a:ln w="9525">
            <a:noFill/>
            <a:miter lim="800000"/>
            <a:headEnd/>
            <a:tailEnd/>
          </a:ln>
        </p:spPr>
        <p:txBody>
          <a:bodyPr wrap="none" lIns="0" tIns="0" rIns="0" bIns="0" anchor="ctr" anchorCtr="1">
            <a:spAutoFit/>
          </a:bodyPr>
          <a:lstStyle/>
          <a:p>
            <a:pPr algn="ctr"/>
            <a:r>
              <a:rPr kumimoji="1" lang="en-US" altLang="ja-JP" sz="1200" b="1" dirty="0" smtClean="0">
                <a:latin typeface="MS PGothic" pitchFamily="34" charset="-128"/>
                <a:ea typeface="MS PGothic" pitchFamily="34" charset="-128"/>
              </a:rPr>
              <a:t>4/1</a:t>
            </a:r>
          </a:p>
        </p:txBody>
      </p:sp>
      <p:sp>
        <p:nvSpPr>
          <p:cNvPr id="15" name="Rectangle 10"/>
          <p:cNvSpPr>
            <a:spLocks noChangeArrowheads="1"/>
          </p:cNvSpPr>
          <p:nvPr/>
        </p:nvSpPr>
        <p:spPr bwMode="auto">
          <a:xfrm>
            <a:off x="8241904" y="6063734"/>
            <a:ext cx="521096" cy="184666"/>
          </a:xfrm>
          <a:prstGeom prst="rect">
            <a:avLst/>
          </a:prstGeom>
          <a:noFill/>
          <a:ln w="9525">
            <a:noFill/>
            <a:miter lim="800000"/>
            <a:headEnd/>
            <a:tailEnd/>
          </a:ln>
        </p:spPr>
        <p:txBody>
          <a:bodyPr lIns="0" tIns="0" rIns="0" bIns="0" anchor="ctr" anchorCtr="1">
            <a:spAutoFit/>
          </a:bodyPr>
          <a:lstStyle/>
          <a:p>
            <a:pPr algn="ctr"/>
            <a:r>
              <a:rPr kumimoji="1" lang="en-US" altLang="ja-JP" sz="1200" b="1" dirty="0" smtClean="0">
                <a:latin typeface="MS PGothic" pitchFamily="34" charset="-128"/>
                <a:ea typeface="MS PGothic" pitchFamily="34" charset="-128"/>
              </a:rPr>
              <a:t>3/31</a:t>
            </a:r>
            <a:endParaRPr kumimoji="1" lang="en-US" altLang="ja-JP" sz="1200" b="1" dirty="0">
              <a:latin typeface="MS PGothic" pitchFamily="34" charset="-128"/>
              <a:ea typeface="MS PGothic" pitchFamily="34" charset="-128"/>
            </a:endParaRPr>
          </a:p>
        </p:txBody>
      </p:sp>
      <p:sp>
        <p:nvSpPr>
          <p:cNvPr id="17" name="Rectangle 17"/>
          <p:cNvSpPr>
            <a:spLocks noChangeArrowheads="1"/>
          </p:cNvSpPr>
          <p:nvPr/>
        </p:nvSpPr>
        <p:spPr bwMode="auto">
          <a:xfrm>
            <a:off x="832991" y="5349617"/>
            <a:ext cx="538610" cy="215444"/>
          </a:xfrm>
          <a:prstGeom prst="rect">
            <a:avLst/>
          </a:prstGeom>
          <a:noFill/>
          <a:ln w="9525">
            <a:noFill/>
            <a:miter lim="800000"/>
            <a:headEnd/>
            <a:tailEnd/>
          </a:ln>
        </p:spPr>
        <p:txBody>
          <a:bodyPr wrap="none" lIns="0" tIns="0" rIns="0" bIns="0" anchor="ctr" anchorCtr="1">
            <a:spAutoFit/>
          </a:bodyPr>
          <a:lstStyle/>
          <a:p>
            <a:pPr algn="ctr"/>
            <a:r>
              <a:rPr kumimoji="1" lang="en-US" altLang="ja-JP" sz="1400" b="1" dirty="0" smtClean="0">
                <a:latin typeface="MS PGothic" pitchFamily="34" charset="-128"/>
                <a:ea typeface="MS PGothic" pitchFamily="34" charset="-128"/>
              </a:rPr>
              <a:t>2012</a:t>
            </a:r>
            <a:r>
              <a:rPr kumimoji="1" lang="ja-JP" altLang="en-US" sz="1400" b="1" smtClean="0">
                <a:latin typeface="MS PGothic" pitchFamily="34" charset="-128"/>
                <a:ea typeface="MS PGothic" pitchFamily="34" charset="-128"/>
              </a:rPr>
              <a:t>年</a:t>
            </a:r>
            <a:endParaRPr kumimoji="1" lang="ja-JP" altLang="en-US" b="1">
              <a:latin typeface="MS PGothic" pitchFamily="34" charset="-128"/>
              <a:ea typeface="MS PGothic" pitchFamily="34" charset="-128"/>
            </a:endParaRPr>
          </a:p>
        </p:txBody>
      </p:sp>
      <p:sp>
        <p:nvSpPr>
          <p:cNvPr id="18" name="AutoShape 18"/>
          <p:cNvSpPr>
            <a:spLocks noChangeArrowheads="1"/>
          </p:cNvSpPr>
          <p:nvPr/>
        </p:nvSpPr>
        <p:spPr bwMode="auto">
          <a:xfrm>
            <a:off x="394841" y="5582979"/>
            <a:ext cx="8901559" cy="397401"/>
          </a:xfrm>
          <a:prstGeom prst="rightArrow">
            <a:avLst>
              <a:gd name="adj1" fmla="val 50000"/>
              <a:gd name="adj2" fmla="val 84097"/>
            </a:avLst>
          </a:prstGeom>
          <a:solidFill>
            <a:srgbClr val="5E90C2"/>
          </a:solidFill>
          <a:ln w="9525">
            <a:solidFill>
              <a:schemeClr val="tx1"/>
            </a:solidFill>
            <a:miter lim="800000"/>
            <a:headEnd/>
            <a:tailEnd/>
          </a:ln>
        </p:spPr>
        <p:txBody>
          <a:bodyPr wrap="square" lIns="0" tIns="0" rIns="0" bIns="0" anchor="ctr">
            <a:spAutoFit/>
          </a:bodyPr>
          <a:lstStyle/>
          <a:p>
            <a:endParaRPr lang="en-US" b="1" dirty="0"/>
          </a:p>
        </p:txBody>
      </p:sp>
      <p:sp>
        <p:nvSpPr>
          <p:cNvPr id="20" name="Line 25"/>
          <p:cNvSpPr>
            <a:spLocks noChangeShapeType="1"/>
          </p:cNvSpPr>
          <p:nvPr/>
        </p:nvSpPr>
        <p:spPr bwMode="auto">
          <a:xfrm>
            <a:off x="1061591" y="5567104"/>
            <a:ext cx="0" cy="457200"/>
          </a:xfrm>
          <a:prstGeom prst="line">
            <a:avLst/>
          </a:prstGeom>
          <a:noFill/>
          <a:ln w="38100">
            <a:solidFill>
              <a:schemeClr val="tx1"/>
            </a:solidFill>
            <a:round/>
            <a:headEnd/>
            <a:tailEnd/>
          </a:ln>
        </p:spPr>
        <p:txBody>
          <a:bodyPr wrap="none" lIns="90000" tIns="46800" rIns="90000" bIns="46800" anchor="ctr">
            <a:spAutoFit/>
          </a:bodyPr>
          <a:lstStyle/>
          <a:p>
            <a:endParaRPr lang="en-US" dirty="0"/>
          </a:p>
        </p:txBody>
      </p:sp>
      <p:sp>
        <p:nvSpPr>
          <p:cNvPr id="21" name="Line 24"/>
          <p:cNvSpPr>
            <a:spLocks noChangeShapeType="1"/>
          </p:cNvSpPr>
          <p:nvPr/>
        </p:nvSpPr>
        <p:spPr bwMode="auto">
          <a:xfrm>
            <a:off x="8458200" y="5582979"/>
            <a:ext cx="0" cy="457200"/>
          </a:xfrm>
          <a:prstGeom prst="line">
            <a:avLst/>
          </a:prstGeom>
          <a:noFill/>
          <a:ln w="38100">
            <a:solidFill>
              <a:schemeClr val="tx1"/>
            </a:solidFill>
            <a:round/>
            <a:headEnd/>
            <a:tailEnd/>
          </a:ln>
        </p:spPr>
        <p:txBody>
          <a:bodyPr wrap="none" lIns="90000" tIns="46800" rIns="90000" bIns="46800" anchor="ctr">
            <a:spAutoFit/>
          </a:bodyPr>
          <a:lstStyle/>
          <a:p>
            <a:endParaRPr lang="en-US" dirty="0"/>
          </a:p>
        </p:txBody>
      </p:sp>
      <p:sp>
        <p:nvSpPr>
          <p:cNvPr id="22" name="Rectangle 12"/>
          <p:cNvSpPr>
            <a:spLocks noChangeArrowheads="1"/>
          </p:cNvSpPr>
          <p:nvPr/>
        </p:nvSpPr>
        <p:spPr bwMode="auto">
          <a:xfrm>
            <a:off x="8009822" y="5273417"/>
            <a:ext cx="1134178" cy="309958"/>
          </a:xfrm>
          <a:prstGeom prst="rect">
            <a:avLst/>
          </a:prstGeom>
          <a:noFill/>
          <a:ln w="9525">
            <a:noFill/>
            <a:miter lim="800000"/>
            <a:headEnd/>
            <a:tailEnd/>
          </a:ln>
        </p:spPr>
        <p:txBody>
          <a:bodyPr wrap="square" lIns="90000" tIns="46800" rIns="90000" bIns="46800" anchor="ctr">
            <a:spAutoFit/>
          </a:bodyPr>
          <a:lstStyle/>
          <a:p>
            <a:pPr algn="ctr"/>
            <a:r>
              <a:rPr kumimoji="1" lang="en-US" altLang="ja-JP" sz="1400" b="1" dirty="0" smtClean="0">
                <a:latin typeface="MS PGothic" pitchFamily="34" charset="-128"/>
                <a:ea typeface="MS PGothic" pitchFamily="34" charset="-128"/>
              </a:rPr>
              <a:t>2013</a:t>
            </a:r>
            <a:r>
              <a:rPr kumimoji="1" lang="ja-JP" altLang="en-US" sz="1400" b="1" smtClean="0">
                <a:latin typeface="MS PGothic" pitchFamily="34" charset="-128"/>
                <a:ea typeface="MS PGothic" pitchFamily="34" charset="-128"/>
              </a:rPr>
              <a:t>年</a:t>
            </a:r>
            <a:endParaRPr kumimoji="1" lang="ja-JP" altLang="en-US" sz="1400" b="1">
              <a:latin typeface="MS PGothic" pitchFamily="34" charset="-128"/>
              <a:ea typeface="MS PGothic" pitchFamily="34" charset="-128"/>
            </a:endParaRPr>
          </a:p>
        </p:txBody>
      </p:sp>
      <p:sp>
        <p:nvSpPr>
          <p:cNvPr id="40" name="Rectangle 12"/>
          <p:cNvSpPr>
            <a:spLocks noChangeArrowheads="1"/>
          </p:cNvSpPr>
          <p:nvPr/>
        </p:nvSpPr>
        <p:spPr bwMode="auto">
          <a:xfrm>
            <a:off x="1747391" y="5181829"/>
            <a:ext cx="1134178" cy="309958"/>
          </a:xfrm>
          <a:prstGeom prst="rect">
            <a:avLst/>
          </a:prstGeom>
          <a:noFill/>
          <a:ln w="9525">
            <a:noFill/>
            <a:miter lim="800000"/>
            <a:headEnd/>
            <a:tailEnd/>
          </a:ln>
        </p:spPr>
        <p:txBody>
          <a:bodyPr wrap="square" lIns="90000" tIns="46800" rIns="90000" bIns="46800" anchor="ctr">
            <a:spAutoFit/>
          </a:bodyPr>
          <a:lstStyle/>
          <a:p>
            <a:pPr algn="ctr"/>
            <a:r>
              <a:rPr kumimoji="1" lang="ja-JP" altLang="en-US" sz="1400" b="1" smtClean="0">
                <a:latin typeface="MS PGothic" pitchFamily="34" charset="-128"/>
                <a:ea typeface="MS PGothic" pitchFamily="34" charset="-128"/>
              </a:rPr>
              <a:t>登記完了？</a:t>
            </a:r>
            <a:endParaRPr kumimoji="1" lang="ja-JP" altLang="en-US" sz="1400" b="1">
              <a:latin typeface="MS PGothic" pitchFamily="34" charset="-128"/>
              <a:ea typeface="MS PGothic" pitchFamily="34" charset="-128"/>
            </a:endParaRPr>
          </a:p>
        </p:txBody>
      </p:sp>
      <p:sp>
        <p:nvSpPr>
          <p:cNvPr id="43" name="Rectangle 12"/>
          <p:cNvSpPr>
            <a:spLocks noChangeArrowheads="1"/>
          </p:cNvSpPr>
          <p:nvPr/>
        </p:nvSpPr>
        <p:spPr bwMode="auto">
          <a:xfrm>
            <a:off x="2899213" y="5181829"/>
            <a:ext cx="1515178" cy="309958"/>
          </a:xfrm>
          <a:prstGeom prst="rect">
            <a:avLst/>
          </a:prstGeom>
          <a:noFill/>
          <a:ln w="9525">
            <a:noFill/>
            <a:miter lim="800000"/>
            <a:headEnd/>
            <a:tailEnd/>
          </a:ln>
        </p:spPr>
        <p:txBody>
          <a:bodyPr wrap="square" lIns="90000" tIns="46800" rIns="90000" bIns="46800" anchor="ctr">
            <a:spAutoFit/>
          </a:bodyPr>
          <a:lstStyle/>
          <a:p>
            <a:pPr algn="ctr"/>
            <a:r>
              <a:rPr kumimoji="1" lang="ja-JP" altLang="en-US" sz="1400" b="1" smtClean="0">
                <a:latin typeface="MS PGothic" pitchFamily="34" charset="-128"/>
                <a:ea typeface="MS PGothic" pitchFamily="34" charset="-128"/>
              </a:rPr>
              <a:t>ライセンス取得？</a:t>
            </a:r>
            <a:endParaRPr kumimoji="1" lang="ja-JP" altLang="en-US" sz="1400" b="1">
              <a:latin typeface="MS PGothic" pitchFamily="34" charset="-128"/>
              <a:ea typeface="MS PGothic" pitchFamily="34" charset="-128"/>
            </a:endParaRPr>
          </a:p>
        </p:txBody>
      </p:sp>
      <p:sp>
        <p:nvSpPr>
          <p:cNvPr id="45" name="Rectangle 12"/>
          <p:cNvSpPr>
            <a:spLocks noChangeArrowheads="1"/>
          </p:cNvSpPr>
          <p:nvPr/>
        </p:nvSpPr>
        <p:spPr bwMode="auto">
          <a:xfrm>
            <a:off x="4414391" y="5181829"/>
            <a:ext cx="1362778" cy="309958"/>
          </a:xfrm>
          <a:prstGeom prst="rect">
            <a:avLst/>
          </a:prstGeom>
          <a:noFill/>
          <a:ln w="9525">
            <a:noFill/>
            <a:miter lim="800000"/>
            <a:headEnd/>
            <a:tailEnd/>
          </a:ln>
        </p:spPr>
        <p:txBody>
          <a:bodyPr wrap="square" lIns="90000" tIns="46800" rIns="90000" bIns="46800" anchor="ctr">
            <a:spAutoFit/>
          </a:bodyPr>
          <a:lstStyle/>
          <a:p>
            <a:pPr algn="ctr"/>
            <a:r>
              <a:rPr kumimoji="1" lang="ja-JP" altLang="en-US" sz="1400" b="1" smtClean="0">
                <a:latin typeface="MS PGothic" pitchFamily="34" charset="-128"/>
                <a:ea typeface="MS PGothic" pitchFamily="34" charset="-128"/>
              </a:rPr>
              <a:t>従業員雇用？</a:t>
            </a:r>
            <a:endParaRPr kumimoji="1" lang="ja-JP" altLang="en-US" sz="1400" b="1">
              <a:latin typeface="MS PGothic" pitchFamily="34" charset="-128"/>
              <a:ea typeface="MS PGothic" pitchFamily="34" charset="-128"/>
            </a:endParaRPr>
          </a:p>
        </p:txBody>
      </p:sp>
      <p:sp>
        <p:nvSpPr>
          <p:cNvPr id="47" name="Rectangle 12"/>
          <p:cNvSpPr>
            <a:spLocks noChangeArrowheads="1"/>
          </p:cNvSpPr>
          <p:nvPr/>
        </p:nvSpPr>
        <p:spPr bwMode="auto">
          <a:xfrm>
            <a:off x="5871013" y="5181829"/>
            <a:ext cx="1362778" cy="309958"/>
          </a:xfrm>
          <a:prstGeom prst="rect">
            <a:avLst/>
          </a:prstGeom>
          <a:noFill/>
          <a:ln w="9525">
            <a:noFill/>
            <a:miter lim="800000"/>
            <a:headEnd/>
            <a:tailEnd/>
          </a:ln>
        </p:spPr>
        <p:txBody>
          <a:bodyPr wrap="square" lIns="90000" tIns="46800" rIns="90000" bIns="46800" anchor="ctr">
            <a:spAutoFit/>
          </a:bodyPr>
          <a:lstStyle/>
          <a:p>
            <a:pPr algn="ctr"/>
            <a:r>
              <a:rPr kumimoji="1" lang="ja-JP" altLang="en-US" sz="1400" b="1" smtClean="0">
                <a:latin typeface="MS PGothic" pitchFamily="34" charset="-128"/>
                <a:ea typeface="MS PGothic" pitchFamily="34" charset="-128"/>
              </a:rPr>
              <a:t>商品仕入れ？</a:t>
            </a:r>
            <a:endParaRPr kumimoji="1" lang="ja-JP" altLang="en-US" sz="1400" b="1">
              <a:latin typeface="MS PGothic" pitchFamily="34" charset="-128"/>
              <a:ea typeface="MS PGothic" pitchFamily="34" charset="-128"/>
            </a:endParaRPr>
          </a:p>
        </p:txBody>
      </p:sp>
      <p:sp>
        <p:nvSpPr>
          <p:cNvPr id="49" name="Rounded Rectangle 48"/>
          <p:cNvSpPr/>
          <p:nvPr/>
        </p:nvSpPr>
        <p:spPr bwMode="auto">
          <a:xfrm>
            <a:off x="152400" y="807589"/>
            <a:ext cx="9407526" cy="2088011"/>
          </a:xfrm>
          <a:prstGeom prst="roundRect">
            <a:avLst/>
          </a:prstGeom>
          <a:noFill/>
          <a:ln w="222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50" name="Down Arrow 49"/>
          <p:cNvSpPr/>
          <p:nvPr/>
        </p:nvSpPr>
        <p:spPr bwMode="auto">
          <a:xfrm>
            <a:off x="3657599" y="2895600"/>
            <a:ext cx="1447801" cy="1067002"/>
          </a:xfrm>
          <a:prstGeom prst="downArrow">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p:txBody>
      </p:sp>
      <p:cxnSp>
        <p:nvCxnSpPr>
          <p:cNvPr id="26" name="直線矢印コネクタ 25"/>
          <p:cNvCxnSpPr>
            <a:stCxn id="40" idx="2"/>
          </p:cNvCxnSpPr>
          <p:nvPr/>
        </p:nvCxnSpPr>
        <p:spPr bwMode="auto">
          <a:xfrm flipH="1">
            <a:off x="2286000" y="5491787"/>
            <a:ext cx="28480" cy="571947"/>
          </a:xfrm>
          <a:prstGeom prst="straightConnector1">
            <a:avLst/>
          </a:prstGeom>
          <a:noFill/>
          <a:ln w="9525" cap="flat" cmpd="sng" algn="ctr">
            <a:noFill/>
            <a:prstDash val="solid"/>
            <a:round/>
            <a:headEnd type="none" w="med" len="med"/>
            <a:tailEnd type="arrow"/>
          </a:ln>
          <a:effectLst/>
        </p:spPr>
      </p:cxnSp>
      <p:cxnSp>
        <p:nvCxnSpPr>
          <p:cNvPr id="31" name="直線矢印コネクタ 30"/>
          <p:cNvCxnSpPr/>
          <p:nvPr/>
        </p:nvCxnSpPr>
        <p:spPr>
          <a:xfrm>
            <a:off x="2209800" y="5483998"/>
            <a:ext cx="0" cy="2178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4953000" y="5491787"/>
            <a:ext cx="0" cy="2178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6477000" y="5481955"/>
            <a:ext cx="0" cy="2178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3657599" y="5474066"/>
            <a:ext cx="0" cy="2178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p:nvPr>
        </p:nvSpPr>
        <p:spPr/>
        <p:txBody>
          <a:bodyPr/>
          <a:lstStyle/>
          <a:p>
            <a:r>
              <a:rPr lang="en-US" altLang="ja-JP" sz="2000" dirty="0" smtClean="0">
                <a:latin typeface="Meiryo" pitchFamily="34" charset="-128"/>
                <a:ea typeface="Meiryo" pitchFamily="34" charset="-128"/>
                <a:cs typeface="Meiryo" pitchFamily="34" charset="-128"/>
              </a:rPr>
              <a:t>7</a:t>
            </a:r>
            <a:r>
              <a:rPr lang="ja-JP" altLang="en-US" sz="2000" smtClean="0">
                <a:latin typeface="Meiryo" pitchFamily="34" charset="-128"/>
                <a:ea typeface="Meiryo" pitchFamily="34" charset="-128"/>
                <a:cs typeface="Meiryo" pitchFamily="34" charset="-128"/>
              </a:rPr>
              <a:t>．税務調整項目</a:t>
            </a:r>
            <a:r>
              <a:rPr lang="en-US" altLang="ja-JP" sz="2000" dirty="0" smtClean="0">
                <a:latin typeface="Meiryo" pitchFamily="34" charset="-128"/>
                <a:ea typeface="Meiryo" pitchFamily="34" charset="-128"/>
                <a:cs typeface="Meiryo" pitchFamily="34" charset="-128"/>
              </a:rPr>
              <a:t/>
            </a:r>
            <a:br>
              <a:rPr lang="en-US" altLang="ja-JP" sz="2000" dirty="0" smtClean="0">
                <a:latin typeface="Meiryo" pitchFamily="34" charset="-128"/>
                <a:ea typeface="Meiryo" pitchFamily="34" charset="-128"/>
                <a:cs typeface="Meiryo" pitchFamily="34" charset="-128"/>
              </a:rPr>
            </a:br>
            <a:r>
              <a:rPr lang="ja-JP" altLang="en-US" sz="2000" smtClean="0">
                <a:latin typeface="Meiryo" pitchFamily="34" charset="-128"/>
                <a:ea typeface="Meiryo" pitchFamily="34" charset="-128"/>
                <a:cs typeface="Meiryo" pitchFamily="34" charset="-128"/>
              </a:rPr>
              <a:t>　　</a:t>
            </a:r>
            <a:r>
              <a:rPr lang="en-US" altLang="ja-JP" sz="2000" dirty="0" smtClean="0">
                <a:latin typeface="Meiryo" pitchFamily="34" charset="-128"/>
                <a:ea typeface="Meiryo" pitchFamily="34" charset="-128"/>
                <a:cs typeface="Meiryo" pitchFamily="34" charset="-128"/>
              </a:rPr>
              <a:t>(</a:t>
            </a:r>
            <a:r>
              <a:rPr lang="ja-JP" altLang="en-US" sz="2000" smtClean="0">
                <a:latin typeface="Meiryo" pitchFamily="34" charset="-128"/>
                <a:ea typeface="Meiryo" pitchFamily="34" charset="-128"/>
                <a:cs typeface="Meiryo" pitchFamily="34" charset="-128"/>
              </a:rPr>
              <a:t>３</a:t>
            </a:r>
            <a:r>
              <a:rPr lang="en-US" altLang="ja-JP" sz="2000" dirty="0" smtClean="0">
                <a:latin typeface="Meiryo" pitchFamily="34" charset="-128"/>
                <a:ea typeface="Meiryo" pitchFamily="34" charset="-128"/>
                <a:cs typeface="Meiryo" pitchFamily="34" charset="-128"/>
              </a:rPr>
              <a:t>)</a:t>
            </a:r>
            <a:r>
              <a:rPr lang="ja-JP" altLang="en-US" sz="2000" smtClean="0">
                <a:latin typeface="Meiryo" pitchFamily="34" charset="-128"/>
                <a:ea typeface="Meiryo" pitchFamily="34" charset="-128"/>
                <a:cs typeface="Meiryo" pitchFamily="34" charset="-128"/>
              </a:rPr>
              <a:t>　源泉徴収を怠った費用　</a:t>
            </a:r>
            <a:r>
              <a:rPr lang="en-US" altLang="ja-JP" sz="2000" dirty="0" smtClean="0">
                <a:latin typeface="Meiryo" pitchFamily="34" charset="-128"/>
                <a:ea typeface="Meiryo" pitchFamily="34" charset="-128"/>
                <a:cs typeface="Meiryo" pitchFamily="34" charset="-128"/>
              </a:rPr>
              <a:t>Section 40</a:t>
            </a:r>
            <a:endParaRPr lang="en-US" sz="2000" dirty="0" smtClean="0">
              <a:latin typeface="Meiryo" pitchFamily="34" charset="-128"/>
              <a:ea typeface="Meiryo" pitchFamily="34" charset="-128"/>
              <a:cs typeface="Meiryo" pitchFamily="34" charset="-128"/>
            </a:endParaRPr>
          </a:p>
        </p:txBody>
      </p:sp>
      <p:sp>
        <p:nvSpPr>
          <p:cNvPr id="172034" name="Rectangle 3"/>
          <p:cNvSpPr>
            <a:spLocks noGrp="1" noChangeArrowheads="1"/>
          </p:cNvSpPr>
          <p:nvPr>
            <p:ph type="body" idx="1"/>
          </p:nvPr>
        </p:nvSpPr>
        <p:spPr>
          <a:xfrm>
            <a:off x="420687" y="990600"/>
            <a:ext cx="9256713" cy="2286000"/>
          </a:xfrm>
        </p:spPr>
        <p:txBody>
          <a:bodyPr/>
          <a:lstStyle/>
          <a:p>
            <a:pPr>
              <a:lnSpc>
                <a:spcPct val="140000"/>
              </a:lnSpc>
              <a:buFontTx/>
              <a:buNone/>
            </a:pPr>
            <a:r>
              <a:rPr lang="ja-JP" altLang="en-US" sz="1600" smtClean="0"/>
              <a:t>以下に記載した費用については、支払の際に源泉徴収（</a:t>
            </a:r>
            <a:r>
              <a:rPr lang="en-US" altLang="ja-JP" sz="1600" dirty="0" smtClean="0"/>
              <a:t>11</a:t>
            </a:r>
            <a:r>
              <a:rPr lang="ja-JP" altLang="en-US" sz="1600" smtClean="0"/>
              <a:t>参照）が必要であるが、</a:t>
            </a:r>
            <a:endParaRPr lang="en-US" altLang="ja-JP" sz="1600" dirty="0" smtClean="0"/>
          </a:p>
          <a:p>
            <a:pPr>
              <a:lnSpc>
                <a:spcPct val="140000"/>
              </a:lnSpc>
              <a:buFontTx/>
              <a:buNone/>
            </a:pPr>
            <a:r>
              <a:rPr lang="ja-JP" altLang="en-US" sz="1600" smtClean="0"/>
              <a:t>もし、源泉徴収事務を怠った場合、当社の損金算入が認められない。</a:t>
            </a:r>
            <a:endParaRPr lang="en-US" sz="1600" dirty="0" smtClean="0"/>
          </a:p>
          <a:p>
            <a:pPr>
              <a:lnSpc>
                <a:spcPct val="140000"/>
              </a:lnSpc>
              <a:buFont typeface="Wingdings" pitchFamily="2" charset="2"/>
              <a:buChar char="Ø"/>
            </a:pPr>
            <a:r>
              <a:rPr lang="ja-JP" altLang="en-US" sz="1600" smtClean="0"/>
              <a:t>非居住者に対して支払われたロイヤルティー、技術役務提供報酬、支払利息</a:t>
            </a:r>
            <a:r>
              <a:rPr lang="en-US" sz="1600" dirty="0" smtClean="0"/>
              <a:t> </a:t>
            </a:r>
          </a:p>
          <a:p>
            <a:pPr>
              <a:buFont typeface="Wingdings" pitchFamily="2" charset="2"/>
              <a:buChar char="Ø"/>
            </a:pPr>
            <a:r>
              <a:rPr lang="ja-JP" altLang="en-US" sz="1600" smtClean="0"/>
              <a:t>居住者に支払われた支払利息、コミッション、人的役務の対価、請負契約、家賃</a:t>
            </a:r>
            <a:r>
              <a:rPr lang="en-US" sz="1600" dirty="0" smtClean="0"/>
              <a:t> </a:t>
            </a:r>
          </a:p>
          <a:p>
            <a:pPr>
              <a:buFont typeface="Wingdings" pitchFamily="2" charset="2"/>
              <a:buChar char="Ø"/>
            </a:pPr>
            <a:r>
              <a:rPr lang="ja-JP" altLang="en-US" sz="1600" smtClean="0"/>
              <a:t>インド国外で支払われる給与、非居住者に支払われる給与</a:t>
            </a:r>
            <a:r>
              <a:rPr lang="en-US" sz="1600" dirty="0" smtClean="0"/>
              <a:t>  </a:t>
            </a:r>
          </a:p>
        </p:txBody>
      </p:sp>
      <p:sp>
        <p:nvSpPr>
          <p:cNvPr id="172035" name="Oval 4"/>
          <p:cNvSpPr>
            <a:spLocks noChangeArrowheads="1"/>
          </p:cNvSpPr>
          <p:nvPr/>
        </p:nvSpPr>
        <p:spPr bwMode="auto">
          <a:xfrm>
            <a:off x="609600" y="3276600"/>
            <a:ext cx="8305800" cy="1143000"/>
          </a:xfrm>
          <a:prstGeom prst="ellipse">
            <a:avLst/>
          </a:prstGeom>
          <a:solidFill>
            <a:schemeClr val="accent1"/>
          </a:solidFill>
          <a:ln w="9525">
            <a:solidFill>
              <a:schemeClr val="tx1"/>
            </a:solidFill>
            <a:round/>
            <a:headEnd/>
            <a:tailEnd/>
          </a:ln>
        </p:spPr>
        <p:txBody>
          <a:bodyPr anchor="ctr"/>
          <a:lstStyle/>
          <a:p>
            <a:pPr algn="ctr"/>
            <a:r>
              <a:rPr lang="ja-JP" altLang="en-US" sz="2000" b="1" smtClean="0">
                <a:solidFill>
                  <a:schemeClr val="bg1"/>
                </a:solidFill>
              </a:rPr>
              <a:t>各費用の支出について源泉徴収の有無を確認！！</a:t>
            </a:r>
            <a:r>
              <a:rPr lang="en-US" sz="2000" dirty="0" smtClean="0">
                <a:solidFill>
                  <a:schemeClr val="bg1"/>
                </a:solidFill>
              </a:rPr>
              <a:t> </a:t>
            </a:r>
            <a:endParaRPr lang="en-US" sz="2000" dirty="0">
              <a:solidFill>
                <a:schemeClr val="bg1"/>
              </a:solidFill>
            </a:endParaRPr>
          </a:p>
        </p:txBody>
      </p:sp>
      <p:sp>
        <p:nvSpPr>
          <p:cNvPr id="5"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16</a:t>
            </a:fld>
            <a:endParaRPr lang="en-US" sz="900" dirty="0" smtClean="0">
              <a:solidFill>
                <a:srgbClr val="00338D"/>
              </a:solidFill>
            </a:endParaRPr>
          </a:p>
        </p:txBody>
      </p:sp>
      <p:sp>
        <p:nvSpPr>
          <p:cNvPr id="6" name="Rectangle 3"/>
          <p:cNvSpPr txBox="1">
            <a:spLocks noChangeArrowheads="1"/>
          </p:cNvSpPr>
          <p:nvPr/>
        </p:nvSpPr>
        <p:spPr bwMode="auto">
          <a:xfrm>
            <a:off x="877887" y="5334000"/>
            <a:ext cx="8037513" cy="76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lnSpc>
                <a:spcPct val="140000"/>
              </a:lnSpc>
              <a:spcBef>
                <a:spcPct val="40000"/>
              </a:spcBef>
              <a:spcAft>
                <a:spcPct val="0"/>
              </a:spcAft>
              <a:buClrTx/>
              <a:buSzTx/>
              <a:buFontTx/>
              <a:buNone/>
              <a:tabLst/>
              <a:defRPr/>
            </a:pPr>
            <a:r>
              <a:rPr kumimoji="0" lang="en-US" altLang="ja-JP" sz="1600" b="1" i="0" u="none" strike="noStrike" kern="0" cap="none" spc="0" normalizeH="0" baseline="0" noProof="0" dirty="0" smtClean="0">
                <a:ln>
                  <a:noFill/>
                </a:ln>
                <a:solidFill>
                  <a:schemeClr val="accent1"/>
                </a:solidFill>
                <a:effectLst/>
                <a:uLnTx/>
                <a:uFillTx/>
                <a:latin typeface="+mn-lt"/>
                <a:ea typeface="+mn-ea"/>
                <a:cs typeface="+mn-cs"/>
              </a:rPr>
              <a:t>※</a:t>
            </a:r>
            <a:r>
              <a:rPr kumimoji="0" lang="ja-JP" altLang="en-US" sz="1600" b="1" i="0" u="none" strike="noStrike" kern="0" cap="none" spc="0" normalizeH="0" baseline="0" noProof="0" smtClean="0">
                <a:ln>
                  <a:noFill/>
                </a:ln>
                <a:solidFill>
                  <a:schemeClr val="accent1"/>
                </a:solidFill>
                <a:effectLst/>
                <a:uLnTx/>
                <a:uFillTx/>
                <a:latin typeface="+mn-lt"/>
                <a:ea typeface="+mn-ea"/>
                <a:cs typeface="+mn-cs"/>
              </a:rPr>
              <a:t>その他、法人所得税、富裕税、配当分配税についても損金不算入項目である。</a:t>
            </a:r>
            <a:r>
              <a:rPr kumimoji="0" lang="en-US" sz="1600" b="1" i="0" u="none" strike="noStrike" kern="0" cap="none" spc="0" normalizeH="0" baseline="0" noProof="0" dirty="0" smtClean="0">
                <a:ln>
                  <a:noFill/>
                </a:ln>
                <a:solidFill>
                  <a:schemeClr val="accent1"/>
                </a:solidFill>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p:nvPr>
        </p:nvSpPr>
        <p:spPr/>
        <p:txBody>
          <a:bodyPr/>
          <a:lstStyle/>
          <a:p>
            <a:r>
              <a:rPr lang="en-US" altLang="ja-JP" sz="2000" dirty="0" smtClean="0">
                <a:latin typeface="Meiryo" pitchFamily="34" charset="-128"/>
                <a:ea typeface="Meiryo" pitchFamily="34" charset="-128"/>
                <a:cs typeface="Meiryo" pitchFamily="34" charset="-128"/>
              </a:rPr>
              <a:t>7</a:t>
            </a:r>
            <a:r>
              <a:rPr lang="ja-JP" altLang="en-US" sz="2000" smtClean="0">
                <a:latin typeface="Meiryo" pitchFamily="34" charset="-128"/>
                <a:ea typeface="Meiryo" pitchFamily="34" charset="-128"/>
                <a:cs typeface="Meiryo" pitchFamily="34" charset="-128"/>
              </a:rPr>
              <a:t>．税務調整項目</a:t>
            </a:r>
            <a:r>
              <a:rPr lang="en-US" altLang="ja-JP" sz="2000" dirty="0" smtClean="0">
                <a:latin typeface="Meiryo" pitchFamily="34" charset="-128"/>
                <a:ea typeface="Meiryo" pitchFamily="34" charset="-128"/>
                <a:cs typeface="Meiryo" pitchFamily="34" charset="-128"/>
              </a:rPr>
              <a:t/>
            </a:r>
            <a:br>
              <a:rPr lang="en-US" altLang="ja-JP" sz="2000" dirty="0" smtClean="0">
                <a:latin typeface="Meiryo" pitchFamily="34" charset="-128"/>
                <a:ea typeface="Meiryo" pitchFamily="34" charset="-128"/>
                <a:cs typeface="Meiryo" pitchFamily="34" charset="-128"/>
              </a:rPr>
            </a:br>
            <a:r>
              <a:rPr lang="ja-JP" altLang="en-US" sz="2000" smtClean="0">
                <a:latin typeface="Meiryo" pitchFamily="34" charset="-128"/>
                <a:ea typeface="Meiryo" pitchFamily="34" charset="-128"/>
                <a:cs typeface="Meiryo" pitchFamily="34" charset="-128"/>
              </a:rPr>
              <a:t>　　（４）減価償却費 </a:t>
            </a:r>
            <a:r>
              <a:rPr lang="en-US" altLang="ja-JP" sz="2000" dirty="0" smtClean="0">
                <a:latin typeface="Meiryo" pitchFamily="34" charset="-128"/>
                <a:ea typeface="Meiryo" pitchFamily="34" charset="-128"/>
                <a:cs typeface="Meiryo" pitchFamily="34" charset="-128"/>
              </a:rPr>
              <a:t>Section 32</a:t>
            </a:r>
            <a:endParaRPr lang="en-US" sz="2000" dirty="0" smtClean="0">
              <a:latin typeface="Meiryo" pitchFamily="34" charset="-128"/>
              <a:ea typeface="Meiryo" pitchFamily="34" charset="-128"/>
              <a:cs typeface="Meiryo" pitchFamily="34" charset="-128"/>
            </a:endParaRPr>
          </a:p>
        </p:txBody>
      </p:sp>
      <p:sp>
        <p:nvSpPr>
          <p:cNvPr id="169986" name="Rectangle 3"/>
          <p:cNvSpPr>
            <a:spLocks noGrp="1" noChangeArrowheads="1"/>
          </p:cNvSpPr>
          <p:nvPr>
            <p:ph type="body" idx="1"/>
          </p:nvPr>
        </p:nvSpPr>
        <p:spPr>
          <a:xfrm>
            <a:off x="381000" y="838200"/>
            <a:ext cx="9256713" cy="4800600"/>
          </a:xfrm>
        </p:spPr>
        <p:txBody>
          <a:bodyPr/>
          <a:lstStyle/>
          <a:p>
            <a:pPr>
              <a:buFontTx/>
              <a:buNone/>
            </a:pPr>
            <a:r>
              <a:rPr lang="ja-JP" altLang="en-US" smtClean="0"/>
              <a:t>税法上の償却費に関する規定は所得税法</a:t>
            </a:r>
            <a:r>
              <a:rPr lang="en-US" altLang="ja-JP" dirty="0" smtClean="0"/>
              <a:t>32</a:t>
            </a:r>
            <a:r>
              <a:rPr lang="ja-JP" altLang="en-US" smtClean="0"/>
              <a:t>条にて定められている。</a:t>
            </a:r>
            <a:endParaRPr lang="en-US" sz="1600" dirty="0" smtClean="0">
              <a:solidFill>
                <a:srgbClr val="FFFFFF"/>
              </a:solidFill>
            </a:endParaRPr>
          </a:p>
          <a:p>
            <a:pPr>
              <a:buFont typeface="Wingdings" pitchFamily="2" charset="2"/>
              <a:buChar char="Ø"/>
            </a:pPr>
            <a:r>
              <a:rPr lang="ja-JP" altLang="en-US" b="0" smtClean="0">
                <a:solidFill>
                  <a:srgbClr val="00338D"/>
                </a:solidFill>
              </a:rPr>
              <a:t>減価償却費を損金として計上するための要件</a:t>
            </a:r>
            <a:endParaRPr lang="en-US" b="0" dirty="0" smtClean="0">
              <a:solidFill>
                <a:srgbClr val="00338D"/>
              </a:solidFill>
            </a:endParaRPr>
          </a:p>
          <a:p>
            <a:pPr marL="682625" lvl="1" indent="-217488">
              <a:lnSpc>
                <a:spcPct val="70000"/>
              </a:lnSpc>
              <a:buFont typeface="Wingdings" pitchFamily="2" charset="2"/>
              <a:buChar char="ü"/>
            </a:pPr>
            <a:r>
              <a:rPr lang="ja-JP" altLang="en-US" smtClean="0">
                <a:solidFill>
                  <a:srgbClr val="00338D"/>
                </a:solidFill>
              </a:rPr>
              <a:t>当該資産の所有権をもつ</a:t>
            </a:r>
            <a:endParaRPr lang="en-US" dirty="0" smtClean="0">
              <a:solidFill>
                <a:srgbClr val="00338D"/>
              </a:solidFill>
            </a:endParaRPr>
          </a:p>
          <a:p>
            <a:pPr marL="682625" lvl="1" indent="-217488">
              <a:lnSpc>
                <a:spcPct val="70000"/>
              </a:lnSpc>
              <a:buFont typeface="Wingdings" pitchFamily="2" charset="2"/>
              <a:buChar char="ü"/>
            </a:pPr>
            <a:r>
              <a:rPr lang="ja-JP" altLang="en-US" smtClean="0">
                <a:solidFill>
                  <a:srgbClr val="00338D"/>
                </a:solidFill>
              </a:rPr>
              <a:t>当該資産を事業上の用途で使用する</a:t>
            </a:r>
            <a:endParaRPr lang="en-US" dirty="0" smtClean="0">
              <a:solidFill>
                <a:srgbClr val="00338D"/>
              </a:solidFill>
            </a:endParaRPr>
          </a:p>
          <a:p>
            <a:pPr marL="682625" lvl="1" indent="-217488">
              <a:lnSpc>
                <a:spcPct val="70000"/>
              </a:lnSpc>
              <a:buFont typeface="Wingdings" pitchFamily="2" charset="2"/>
              <a:buChar char="ü"/>
            </a:pPr>
            <a:r>
              <a:rPr lang="ja-JP" altLang="en-US" smtClean="0">
                <a:solidFill>
                  <a:srgbClr val="00338D"/>
                </a:solidFill>
              </a:rPr>
              <a:t>すでに稼動している</a:t>
            </a:r>
            <a:endParaRPr lang="en-US" dirty="0" smtClean="0">
              <a:solidFill>
                <a:srgbClr val="00338D"/>
              </a:solidFill>
            </a:endParaRPr>
          </a:p>
          <a:p>
            <a:pPr marL="682625" lvl="1" indent="-217488">
              <a:lnSpc>
                <a:spcPct val="70000"/>
              </a:lnSpc>
              <a:buFont typeface="Wingdings" pitchFamily="2" charset="2"/>
              <a:buChar char="ü"/>
            </a:pPr>
            <a:r>
              <a:rPr lang="ja-JP" altLang="en-US" smtClean="0">
                <a:solidFill>
                  <a:srgbClr val="00338D"/>
                </a:solidFill>
              </a:rPr>
              <a:t>ブロック資産コンセプトを適用する（注：詳細は次ページにて。）</a:t>
            </a:r>
            <a:endParaRPr lang="en-US" altLang="ja-JP" dirty="0" smtClean="0">
              <a:solidFill>
                <a:srgbClr val="00338D"/>
              </a:solidFill>
            </a:endParaRPr>
          </a:p>
          <a:p>
            <a:pPr>
              <a:buFontTx/>
              <a:buNone/>
            </a:pPr>
            <a:r>
              <a:rPr lang="ja-JP" altLang="en-US" smtClean="0"/>
              <a:t>税法上の減価償却方法：</a:t>
            </a:r>
            <a:endParaRPr lang="en-US" sz="1600" dirty="0" smtClean="0">
              <a:solidFill>
                <a:srgbClr val="FFFFFF"/>
              </a:solidFill>
            </a:endParaRPr>
          </a:p>
          <a:p>
            <a:pPr>
              <a:buFont typeface="Wingdings" pitchFamily="2" charset="2"/>
              <a:buChar char="Ø"/>
            </a:pPr>
            <a:r>
              <a:rPr lang="ja-JP" altLang="en-US" b="0" smtClean="0">
                <a:solidFill>
                  <a:srgbClr val="00338D"/>
                </a:solidFill>
              </a:rPr>
              <a:t>定率法のみが認められる。残存価額の規定なし。</a:t>
            </a:r>
            <a:endParaRPr lang="en-US" altLang="ja-JP" b="0" dirty="0" smtClean="0">
              <a:solidFill>
                <a:srgbClr val="00338D"/>
              </a:solidFill>
            </a:endParaRPr>
          </a:p>
          <a:p>
            <a:pPr>
              <a:buFont typeface="Wingdings" pitchFamily="2" charset="2"/>
              <a:buChar char="Ø"/>
            </a:pPr>
            <a:r>
              <a:rPr lang="ja-JP" altLang="en-US" b="0" smtClean="0">
                <a:solidFill>
                  <a:srgbClr val="00338D"/>
                </a:solidFill>
              </a:rPr>
              <a:t>少額資産の規定がないため、原則固定資産はすべて償却対象。</a:t>
            </a:r>
            <a:endParaRPr lang="en-US" sz="1600" b="0" dirty="0" smtClean="0">
              <a:solidFill>
                <a:srgbClr val="00338D"/>
              </a:solidFill>
            </a:endParaRPr>
          </a:p>
          <a:p>
            <a:r>
              <a:rPr lang="ja-JP" altLang="en-US" smtClean="0">
                <a:solidFill>
                  <a:srgbClr val="00338D"/>
                </a:solidFill>
              </a:rPr>
              <a:t>税法上の主な資産の償却率：</a:t>
            </a:r>
            <a:endParaRPr lang="en-US" altLang="ja-JP" dirty="0" smtClean="0">
              <a:solidFill>
                <a:srgbClr val="00338D"/>
              </a:solidFill>
            </a:endParaRPr>
          </a:p>
          <a:p>
            <a:endParaRPr lang="en-US" sz="1600" b="0" dirty="0" smtClean="0">
              <a:solidFill>
                <a:srgbClr val="00338D"/>
              </a:solidFill>
            </a:endParaRPr>
          </a:p>
          <a:p>
            <a:endParaRPr lang="en-US" sz="1600" b="0" dirty="0" smtClean="0">
              <a:solidFill>
                <a:srgbClr val="00338D"/>
              </a:solidFill>
            </a:endParaRPr>
          </a:p>
        </p:txBody>
      </p:sp>
      <p:sp>
        <p:nvSpPr>
          <p:cNvPr id="4"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17</a:t>
            </a:fld>
            <a:endParaRPr lang="en-US" sz="900" dirty="0" smtClean="0">
              <a:solidFill>
                <a:srgbClr val="00338D"/>
              </a:solidFill>
            </a:endParaRPr>
          </a:p>
        </p:txBody>
      </p:sp>
      <p:graphicFrame>
        <p:nvGraphicFramePr>
          <p:cNvPr id="7" name="Table 6"/>
          <p:cNvGraphicFramePr>
            <a:graphicFrameLocks noGrp="1"/>
          </p:cNvGraphicFramePr>
          <p:nvPr/>
        </p:nvGraphicFramePr>
        <p:xfrm>
          <a:off x="381000" y="3657600"/>
          <a:ext cx="6248400" cy="2595880"/>
        </p:xfrm>
        <a:graphic>
          <a:graphicData uri="http://schemas.openxmlformats.org/drawingml/2006/table">
            <a:tbl>
              <a:tblPr firstRow="1" bandRow="1">
                <a:tableStyleId>{5C22544A-7EE6-4342-B048-85BDC9FD1C3A}</a:tableStyleId>
              </a:tblPr>
              <a:tblGrid>
                <a:gridCol w="4572000"/>
                <a:gridCol w="1676400"/>
              </a:tblGrid>
              <a:tr h="370840">
                <a:tc>
                  <a:txBody>
                    <a:bodyPr/>
                    <a:lstStyle/>
                    <a:p>
                      <a:r>
                        <a:rPr lang="ja-JP" altLang="en-US" sz="1400" smtClean="0"/>
                        <a:t>資産の種類</a:t>
                      </a:r>
                      <a:endParaRPr lang="en-US" sz="1400" dirty="0"/>
                    </a:p>
                  </a:txBody>
                  <a:tcPr/>
                </a:tc>
                <a:tc>
                  <a:txBody>
                    <a:bodyPr/>
                    <a:lstStyle/>
                    <a:p>
                      <a:r>
                        <a:rPr lang="ja-JP" altLang="en-US" sz="1400" smtClean="0"/>
                        <a:t>償却率（定率法）</a:t>
                      </a:r>
                      <a:endParaRPr lang="en-US" sz="1400" dirty="0"/>
                    </a:p>
                  </a:txBody>
                  <a:tcPr/>
                </a:tc>
              </a:tr>
              <a:tr h="370840">
                <a:tc>
                  <a:txBody>
                    <a:bodyPr/>
                    <a:lstStyle/>
                    <a:p>
                      <a:r>
                        <a:rPr lang="ja-JP" altLang="en-US" sz="1400" smtClean="0"/>
                        <a:t>住居以外の建物</a:t>
                      </a:r>
                      <a:endParaRPr lang="en-US" sz="1400" dirty="0"/>
                    </a:p>
                  </a:txBody>
                  <a:tcPr/>
                </a:tc>
                <a:tc>
                  <a:txBody>
                    <a:bodyPr/>
                    <a:lstStyle/>
                    <a:p>
                      <a:r>
                        <a:rPr lang="en-US" altLang="ja-JP" sz="1400" dirty="0" smtClean="0"/>
                        <a:t>10%</a:t>
                      </a:r>
                      <a:endParaRPr lang="en-US" sz="1400" dirty="0"/>
                    </a:p>
                  </a:txBody>
                  <a:tcPr/>
                </a:tc>
              </a:tr>
              <a:tr h="370840">
                <a:tc>
                  <a:txBody>
                    <a:bodyPr/>
                    <a:lstStyle/>
                    <a:p>
                      <a:r>
                        <a:rPr lang="ja-JP" altLang="en-US" sz="1400" smtClean="0"/>
                        <a:t>機械設備</a:t>
                      </a:r>
                      <a:endParaRPr lang="en-US" sz="1400" dirty="0"/>
                    </a:p>
                  </a:txBody>
                  <a:tcPr/>
                </a:tc>
                <a:tc>
                  <a:txBody>
                    <a:bodyPr/>
                    <a:lstStyle/>
                    <a:p>
                      <a:r>
                        <a:rPr lang="en-US" altLang="ja-JP" sz="1400" dirty="0" smtClean="0"/>
                        <a:t>15%</a:t>
                      </a:r>
                      <a:endParaRPr lang="en-US" sz="1400" dirty="0"/>
                    </a:p>
                  </a:txBody>
                  <a:tcPr/>
                </a:tc>
              </a:tr>
              <a:tr h="370840">
                <a:tc>
                  <a:txBody>
                    <a:bodyPr/>
                    <a:lstStyle/>
                    <a:p>
                      <a:r>
                        <a:rPr lang="ja-JP" altLang="en-US" sz="1400" smtClean="0"/>
                        <a:t>コンピューター（含むソフトウェア）</a:t>
                      </a:r>
                      <a:endParaRPr lang="en-US" sz="1400" dirty="0"/>
                    </a:p>
                  </a:txBody>
                  <a:tcPr/>
                </a:tc>
                <a:tc>
                  <a:txBody>
                    <a:bodyPr/>
                    <a:lstStyle/>
                    <a:p>
                      <a:r>
                        <a:rPr lang="en-US" altLang="ja-JP" sz="1400" dirty="0" smtClean="0"/>
                        <a:t>60%</a:t>
                      </a:r>
                      <a:endParaRPr lang="en-US" sz="1400" dirty="0"/>
                    </a:p>
                  </a:txBody>
                  <a:tcPr/>
                </a:tc>
              </a:tr>
              <a:tr h="370840">
                <a:tc>
                  <a:txBody>
                    <a:bodyPr/>
                    <a:lstStyle/>
                    <a:p>
                      <a:r>
                        <a:rPr lang="ja-JP" altLang="en-US" sz="1400" smtClean="0"/>
                        <a:t>什器・備品</a:t>
                      </a:r>
                      <a:endParaRPr lang="en-US" sz="1400" dirty="0"/>
                    </a:p>
                  </a:txBody>
                  <a:tcPr/>
                </a:tc>
                <a:tc>
                  <a:txBody>
                    <a:bodyPr/>
                    <a:lstStyle/>
                    <a:p>
                      <a:r>
                        <a:rPr lang="en-US" altLang="ja-JP" sz="1400" dirty="0" smtClean="0"/>
                        <a:t>10%</a:t>
                      </a:r>
                      <a:endParaRPr lang="en-US" sz="1400" dirty="0"/>
                    </a:p>
                  </a:txBody>
                  <a:tcPr/>
                </a:tc>
              </a:tr>
              <a:tr h="370840">
                <a:tc>
                  <a:txBody>
                    <a:bodyPr/>
                    <a:lstStyle/>
                    <a:p>
                      <a:r>
                        <a:rPr lang="ja-JP" altLang="en-US" sz="1400" smtClean="0"/>
                        <a:t>車両（レンタカービジネス以外）</a:t>
                      </a:r>
                      <a:endParaRPr lang="en-US" sz="1400" dirty="0"/>
                    </a:p>
                  </a:txBody>
                  <a:tcPr/>
                </a:tc>
                <a:tc>
                  <a:txBody>
                    <a:bodyPr/>
                    <a:lstStyle/>
                    <a:p>
                      <a:r>
                        <a:rPr lang="en-US" altLang="ja-JP" sz="1400" dirty="0" smtClean="0"/>
                        <a:t>30%</a:t>
                      </a:r>
                      <a:endParaRPr lang="en-US" sz="1400" dirty="0"/>
                    </a:p>
                  </a:txBody>
                  <a:tcPr/>
                </a:tc>
              </a:tr>
              <a:tr h="370840">
                <a:tc>
                  <a:txBody>
                    <a:bodyPr/>
                    <a:lstStyle/>
                    <a:p>
                      <a:r>
                        <a:rPr lang="ja-JP" altLang="en-US" sz="1400" smtClean="0"/>
                        <a:t>その他無形固定資産</a:t>
                      </a:r>
                      <a:endParaRPr lang="en-US" sz="1400" dirty="0"/>
                    </a:p>
                  </a:txBody>
                  <a:tcPr/>
                </a:tc>
                <a:tc>
                  <a:txBody>
                    <a:bodyPr/>
                    <a:lstStyle/>
                    <a:p>
                      <a:r>
                        <a:rPr lang="en-US" altLang="ja-JP" sz="1400" dirty="0" smtClean="0"/>
                        <a:t>25%</a:t>
                      </a:r>
                      <a:endParaRPr lang="en-US" sz="1400" dirty="0"/>
                    </a:p>
                  </a:txBody>
                  <a:tcPr/>
                </a:tc>
              </a:tr>
            </a:tbl>
          </a:graphicData>
        </a:graphic>
      </p:graphicFrame>
      <p:sp>
        <p:nvSpPr>
          <p:cNvPr id="8" name="TextBox 7"/>
          <p:cNvSpPr txBox="1"/>
          <p:nvPr/>
        </p:nvSpPr>
        <p:spPr>
          <a:xfrm>
            <a:off x="6680200" y="5867400"/>
            <a:ext cx="3378200" cy="430887"/>
          </a:xfrm>
          <a:prstGeom prst="rect">
            <a:avLst/>
          </a:prstGeom>
          <a:noFill/>
        </p:spPr>
        <p:txBody>
          <a:bodyPr wrap="square" rtlCol="0">
            <a:spAutoFit/>
          </a:bodyPr>
          <a:lstStyle/>
          <a:p>
            <a:r>
              <a:rPr lang="ja-JP" altLang="en-US" sz="1100" smtClean="0"/>
              <a:t>（出処：</a:t>
            </a:r>
            <a:r>
              <a:rPr lang="en-US" altLang="ja-JP" sz="1100" dirty="0" smtClean="0"/>
              <a:t>Income tax</a:t>
            </a:r>
            <a:r>
              <a:rPr lang="ja-JP" altLang="en-US" sz="1100" smtClean="0"/>
              <a:t> </a:t>
            </a:r>
            <a:r>
              <a:rPr lang="en-US" altLang="ja-JP" sz="1100" dirty="0" smtClean="0"/>
              <a:t>rule, 1962, </a:t>
            </a:r>
          </a:p>
          <a:p>
            <a:r>
              <a:rPr lang="en-US" altLang="ja-JP" sz="1100" dirty="0" smtClean="0"/>
              <a:t>New Appendix 1, Table of rates for depreciation</a:t>
            </a:r>
            <a:r>
              <a:rPr lang="ja-JP" altLang="en-US" sz="1100" smtClean="0"/>
              <a:t>）</a:t>
            </a:r>
            <a:endParaRPr lang="en-US" sz="1100" dirty="0"/>
          </a:p>
        </p:txBody>
      </p:sp>
      <p:sp>
        <p:nvSpPr>
          <p:cNvPr id="10" name="TextBox 9"/>
          <p:cNvSpPr txBox="1"/>
          <p:nvPr/>
        </p:nvSpPr>
        <p:spPr>
          <a:xfrm>
            <a:off x="7024688" y="3581400"/>
            <a:ext cx="2500312" cy="1292662"/>
          </a:xfrm>
          <a:prstGeom prst="rect">
            <a:avLst/>
          </a:prstGeom>
          <a:noFill/>
        </p:spPr>
        <p:txBody>
          <a:bodyPr wrap="square" rtlCol="0">
            <a:spAutoFit/>
          </a:bodyPr>
          <a:lstStyle/>
          <a:p>
            <a:r>
              <a:rPr lang="ja-JP" altLang="en-US" smtClean="0"/>
              <a:t>（注）：新規設備に関しては初年度のみ追加</a:t>
            </a:r>
            <a:r>
              <a:rPr lang="en-US" altLang="ja-JP" dirty="0" smtClean="0"/>
              <a:t>20%</a:t>
            </a:r>
            <a:r>
              <a:rPr lang="ja-JP" altLang="en-US" smtClean="0"/>
              <a:t>の減価償却費が認められる（＝最大</a:t>
            </a:r>
            <a:r>
              <a:rPr lang="en-US" altLang="ja-JP" dirty="0" smtClean="0"/>
              <a:t>35%</a:t>
            </a:r>
            <a:r>
              <a:rPr lang="ja-JP" altLang="en-US" smtClean="0"/>
              <a:t>）</a:t>
            </a:r>
            <a:endParaRPr lang="en-US" altLang="ja-JP" dirty="0" smtClean="0"/>
          </a:p>
          <a:p>
            <a:endParaRPr lang="en-US" altLang="ja-JP" dirty="0" smtClean="0"/>
          </a:p>
          <a:p>
            <a:r>
              <a:rPr lang="ja-JP" altLang="en-US" smtClean="0"/>
              <a:t>さらに特定産業においては加速度償却の規定あり。</a:t>
            </a:r>
            <a:endParaRPr lang="en-US" dirty="0"/>
          </a:p>
        </p:txBody>
      </p:sp>
      <p:sp>
        <p:nvSpPr>
          <p:cNvPr id="13" name="Rectangular Callout 12"/>
          <p:cNvSpPr/>
          <p:nvPr/>
        </p:nvSpPr>
        <p:spPr bwMode="auto">
          <a:xfrm>
            <a:off x="7024688" y="3352800"/>
            <a:ext cx="2555875" cy="1676400"/>
          </a:xfrm>
          <a:prstGeom prst="wedgeRectCallout">
            <a:avLst>
              <a:gd name="adj1" fmla="val -106299"/>
              <a:gd name="adj2" fmla="val 20833"/>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body" idx="1"/>
          </p:nvPr>
        </p:nvSpPr>
        <p:spPr>
          <a:xfrm>
            <a:off x="228600" y="838200"/>
            <a:ext cx="9474200" cy="4800600"/>
          </a:xfrm>
        </p:spPr>
        <p:txBody>
          <a:bodyPr/>
          <a:lstStyle/>
          <a:p>
            <a:pPr>
              <a:buFontTx/>
              <a:buNone/>
            </a:pPr>
            <a:r>
              <a:rPr lang="ja-JP" altLang="en-US" smtClean="0"/>
              <a:t>ブロック資産コンセプトとは？：</a:t>
            </a:r>
            <a:endParaRPr lang="en-US" sz="1600" dirty="0" smtClean="0">
              <a:solidFill>
                <a:srgbClr val="FFFFFF"/>
              </a:solidFill>
            </a:endParaRPr>
          </a:p>
          <a:p>
            <a:pPr>
              <a:buFont typeface="Wingdings" pitchFamily="2" charset="2"/>
              <a:buChar char="Ø"/>
            </a:pPr>
            <a:r>
              <a:rPr lang="ja-JP" altLang="en-US" b="0" smtClean="0">
                <a:solidFill>
                  <a:srgbClr val="00338D"/>
                </a:solidFill>
              </a:rPr>
              <a:t>資産区分を「ひとつのブロック」として捕らえる考え方であり、個々の固定資産の価値を考慮しないユニークなコンセプト</a:t>
            </a:r>
            <a:endParaRPr lang="en-US" altLang="ja-JP" b="0" dirty="0" smtClean="0">
              <a:solidFill>
                <a:srgbClr val="00338D"/>
              </a:solidFill>
            </a:endParaRPr>
          </a:p>
          <a:p>
            <a:pPr>
              <a:buFont typeface="Wingdings" pitchFamily="2" charset="2"/>
              <a:buChar char="Ø"/>
            </a:pPr>
            <a:r>
              <a:rPr lang="ja-JP" altLang="en-US" b="0" smtClean="0">
                <a:solidFill>
                  <a:srgbClr val="00338D"/>
                </a:solidFill>
              </a:rPr>
              <a:t>一部の産業（発電及び送電事業）を除きすべての産業において適用される。</a:t>
            </a:r>
            <a:endParaRPr lang="en-US" altLang="ja-JP" b="0" dirty="0" smtClean="0">
              <a:solidFill>
                <a:srgbClr val="00338D"/>
              </a:solidFill>
            </a:endParaRPr>
          </a:p>
          <a:p>
            <a:pPr>
              <a:buFont typeface="Wingdings" pitchFamily="2" charset="2"/>
              <a:buChar char="Ø"/>
            </a:pPr>
            <a:r>
              <a:rPr lang="ja-JP" altLang="en-US" b="0" u="sng" smtClean="0">
                <a:solidFill>
                  <a:srgbClr val="00338D"/>
                </a:solidFill>
              </a:rPr>
              <a:t>償却計算のための計算式</a:t>
            </a:r>
            <a:r>
              <a:rPr lang="ja-JP" altLang="en-US" b="0" u="sng" smtClean="0">
                <a:solidFill>
                  <a:srgbClr val="00338D"/>
                </a:solidFill>
                <a:sym typeface="Wingdings" pitchFamily="2" charset="2"/>
              </a:rPr>
              <a:t>：（資産ブロックとしての）期首残高＋期中取得資産－資産売却による収益（</a:t>
            </a:r>
            <a:r>
              <a:rPr lang="en-US" altLang="ja-JP" b="0" u="sng" dirty="0" smtClean="0">
                <a:solidFill>
                  <a:srgbClr val="00338D"/>
                </a:solidFill>
                <a:sym typeface="Wingdings" pitchFamily="2" charset="2"/>
              </a:rPr>
              <a:t>*</a:t>
            </a:r>
            <a:r>
              <a:rPr lang="ja-JP" altLang="en-US" b="0" u="sng" smtClean="0">
                <a:solidFill>
                  <a:srgbClr val="00338D"/>
                </a:solidFill>
                <a:sym typeface="Wingdings" pitchFamily="2" charset="2"/>
              </a:rPr>
              <a:t>売却益ではない点に注意）</a:t>
            </a:r>
            <a:endParaRPr lang="en-US" altLang="ja-JP" b="0" dirty="0" smtClean="0">
              <a:solidFill>
                <a:srgbClr val="00338D"/>
              </a:solidFill>
              <a:sym typeface="Wingdings" pitchFamily="2" charset="2"/>
            </a:endParaRPr>
          </a:p>
          <a:p>
            <a:r>
              <a:rPr lang="ja-JP" altLang="en-US" smtClean="0"/>
              <a:t>期中取得資産の留意点：</a:t>
            </a:r>
            <a:endParaRPr lang="en-US" sz="1600" dirty="0" smtClean="0">
              <a:solidFill>
                <a:srgbClr val="FFFFFF"/>
              </a:solidFill>
            </a:endParaRPr>
          </a:p>
          <a:p>
            <a:pPr>
              <a:buFont typeface="Wingdings" pitchFamily="2" charset="2"/>
              <a:buChar char="Ø"/>
            </a:pPr>
            <a:r>
              <a:rPr lang="ja-JP" altLang="en-US" b="0" smtClean="0">
                <a:solidFill>
                  <a:srgbClr val="00338D"/>
                </a:solidFill>
              </a:rPr>
              <a:t>税法上は取得日の認識方法に特徴があり、取得のタイミングが年度をとおしてみた際に</a:t>
            </a:r>
            <a:r>
              <a:rPr lang="en-US" altLang="ja-JP" b="0" dirty="0" smtClean="0">
                <a:solidFill>
                  <a:srgbClr val="00338D"/>
                </a:solidFill>
              </a:rPr>
              <a:t>180</a:t>
            </a:r>
            <a:r>
              <a:rPr lang="ja-JP" altLang="en-US" b="0" smtClean="0">
                <a:solidFill>
                  <a:srgbClr val="00338D"/>
                </a:solidFill>
              </a:rPr>
              <a:t>日以上か</a:t>
            </a:r>
            <a:r>
              <a:rPr lang="en-US" altLang="ja-JP" b="0" dirty="0" smtClean="0">
                <a:solidFill>
                  <a:srgbClr val="00338D"/>
                </a:solidFill>
              </a:rPr>
              <a:t>180</a:t>
            </a:r>
            <a:r>
              <a:rPr lang="ja-JP" altLang="en-US" b="0" smtClean="0">
                <a:solidFill>
                  <a:srgbClr val="00338D"/>
                </a:solidFill>
              </a:rPr>
              <a:t>日未満かによる２種類しか区分しない。</a:t>
            </a:r>
            <a:endParaRPr lang="en-US" altLang="ja-JP" b="0" dirty="0" smtClean="0">
              <a:solidFill>
                <a:srgbClr val="00338D"/>
              </a:solidFill>
            </a:endParaRPr>
          </a:p>
          <a:p>
            <a:pPr>
              <a:buFont typeface="Wingdings" pitchFamily="2" charset="2"/>
              <a:buChar char="Ø"/>
            </a:pPr>
            <a:r>
              <a:rPr lang="ja-JP" altLang="en-US" b="0" smtClean="0">
                <a:solidFill>
                  <a:srgbClr val="00338D"/>
                </a:solidFill>
              </a:rPr>
              <a:t>言い換えると、</a:t>
            </a:r>
            <a:r>
              <a:rPr lang="en-US" altLang="ja-JP" b="0" dirty="0" smtClean="0">
                <a:solidFill>
                  <a:srgbClr val="00338D"/>
                </a:solidFill>
              </a:rPr>
              <a:t>180</a:t>
            </a:r>
            <a:r>
              <a:rPr lang="ja-JP" altLang="en-US" b="0" smtClean="0">
                <a:solidFill>
                  <a:srgbClr val="00338D"/>
                </a:solidFill>
              </a:rPr>
              <a:t>日未満の新規取得資産はすべて一律</a:t>
            </a:r>
            <a:r>
              <a:rPr lang="en-US" altLang="ja-JP" b="0" dirty="0" smtClean="0">
                <a:solidFill>
                  <a:srgbClr val="00338D"/>
                </a:solidFill>
              </a:rPr>
              <a:t>6</a:t>
            </a:r>
            <a:r>
              <a:rPr lang="ja-JP" altLang="en-US" b="0" smtClean="0">
                <a:solidFill>
                  <a:srgbClr val="00338D"/>
                </a:solidFill>
              </a:rPr>
              <a:t>ヶ月分の償却費が計上できる。（例：</a:t>
            </a:r>
            <a:r>
              <a:rPr lang="en-US" altLang="ja-JP" b="0" dirty="0" smtClean="0">
                <a:solidFill>
                  <a:srgbClr val="00338D"/>
                </a:solidFill>
              </a:rPr>
              <a:t>3</a:t>
            </a:r>
            <a:r>
              <a:rPr lang="ja-JP" altLang="en-US" b="0" smtClean="0">
                <a:solidFill>
                  <a:srgbClr val="00338D"/>
                </a:solidFill>
              </a:rPr>
              <a:t>月</a:t>
            </a:r>
            <a:r>
              <a:rPr lang="en-US" altLang="ja-JP" b="0" dirty="0" smtClean="0">
                <a:solidFill>
                  <a:srgbClr val="00338D"/>
                </a:solidFill>
              </a:rPr>
              <a:t>31</a:t>
            </a:r>
            <a:r>
              <a:rPr lang="ja-JP" altLang="en-US" b="0" smtClean="0">
                <a:solidFill>
                  <a:srgbClr val="00338D"/>
                </a:solidFill>
              </a:rPr>
              <a:t>日期末日取得でも</a:t>
            </a:r>
            <a:r>
              <a:rPr lang="en-US" altLang="ja-JP" b="0" dirty="0" smtClean="0">
                <a:solidFill>
                  <a:srgbClr val="00338D"/>
                </a:solidFill>
              </a:rPr>
              <a:t>6</a:t>
            </a:r>
            <a:r>
              <a:rPr lang="ja-JP" altLang="en-US" b="0" smtClean="0">
                <a:solidFill>
                  <a:srgbClr val="00338D"/>
                </a:solidFill>
              </a:rPr>
              <a:t>ヶ月分の償却が可能）</a:t>
            </a:r>
            <a:endParaRPr lang="en-US" altLang="ja-JP" b="0" dirty="0" smtClean="0">
              <a:solidFill>
                <a:srgbClr val="00338D"/>
              </a:solidFill>
            </a:endParaRPr>
          </a:p>
          <a:p>
            <a:pPr>
              <a:buFont typeface="Wingdings" pitchFamily="2" charset="2"/>
              <a:buChar char="Ø"/>
            </a:pPr>
            <a:r>
              <a:rPr lang="ja-JP" altLang="en-US" b="0" smtClean="0">
                <a:solidFill>
                  <a:srgbClr val="00338D"/>
                </a:solidFill>
              </a:rPr>
              <a:t>新規取得から</a:t>
            </a:r>
            <a:r>
              <a:rPr lang="en-US" altLang="ja-JP" b="0" dirty="0" smtClean="0">
                <a:solidFill>
                  <a:srgbClr val="00338D"/>
                </a:solidFill>
              </a:rPr>
              <a:t>180</a:t>
            </a:r>
            <a:r>
              <a:rPr lang="ja-JP" altLang="en-US" b="0" smtClean="0">
                <a:solidFill>
                  <a:srgbClr val="00338D"/>
                </a:solidFill>
              </a:rPr>
              <a:t>日以上経過している資産はすべて通年の償却費が認められる。</a:t>
            </a:r>
            <a:endParaRPr lang="en-US" altLang="ja-JP" b="0" dirty="0" smtClean="0">
              <a:solidFill>
                <a:srgbClr val="00338D"/>
              </a:solidFill>
            </a:endParaRPr>
          </a:p>
          <a:p>
            <a:pPr>
              <a:buFont typeface="Wingdings" pitchFamily="2" charset="2"/>
              <a:buChar char="Ø"/>
            </a:pPr>
            <a:endParaRPr lang="en-US" sz="1000" b="0" dirty="0" smtClean="0">
              <a:solidFill>
                <a:srgbClr val="00338D"/>
              </a:solidFill>
            </a:endParaRPr>
          </a:p>
          <a:p>
            <a:r>
              <a:rPr lang="ja-JP" altLang="en-US" smtClean="0">
                <a:solidFill>
                  <a:srgbClr val="00338D"/>
                </a:solidFill>
              </a:rPr>
              <a:t>除売却資産の留意点：</a:t>
            </a:r>
            <a:endParaRPr lang="en-US" altLang="ja-JP" dirty="0" smtClean="0">
              <a:solidFill>
                <a:srgbClr val="00338D"/>
              </a:solidFill>
            </a:endParaRPr>
          </a:p>
          <a:p>
            <a:pPr>
              <a:buFont typeface="Wingdings" pitchFamily="2" charset="2"/>
              <a:buChar char="Ø"/>
            </a:pPr>
            <a:r>
              <a:rPr lang="ja-JP" altLang="en-US" b="0" smtClean="0">
                <a:solidFill>
                  <a:srgbClr val="00338D"/>
                </a:solidFill>
              </a:rPr>
              <a:t>インドの税法上は上記ブロック資産コンセプトに基づき、個々の資産の除売却損益は認識しない。</a:t>
            </a:r>
            <a:endParaRPr lang="en-US" altLang="ja-JP" b="0" dirty="0" smtClean="0">
              <a:solidFill>
                <a:srgbClr val="00338D"/>
              </a:solidFill>
            </a:endParaRPr>
          </a:p>
          <a:p>
            <a:pPr>
              <a:buFont typeface="Wingdings" pitchFamily="2" charset="2"/>
              <a:buChar char="Ø"/>
            </a:pPr>
            <a:r>
              <a:rPr lang="ja-JP" altLang="en-US" b="0" smtClean="0">
                <a:solidFill>
                  <a:srgbClr val="00338D"/>
                </a:solidFill>
              </a:rPr>
              <a:t>売却した資産から</a:t>
            </a:r>
            <a:r>
              <a:rPr lang="en-US" altLang="ja-JP" b="0" dirty="0" smtClean="0">
                <a:solidFill>
                  <a:srgbClr val="00338D"/>
                </a:solidFill>
              </a:rPr>
              <a:t>Cash</a:t>
            </a:r>
            <a:r>
              <a:rPr lang="ja-JP" altLang="en-US" b="0" smtClean="0">
                <a:solidFill>
                  <a:srgbClr val="00338D"/>
                </a:solidFill>
              </a:rPr>
              <a:t>を獲得する場合のみにおいて、その</a:t>
            </a:r>
            <a:r>
              <a:rPr lang="en-US" altLang="ja-JP" b="0" dirty="0" smtClean="0">
                <a:solidFill>
                  <a:srgbClr val="00338D"/>
                </a:solidFill>
              </a:rPr>
              <a:t>Cash in</a:t>
            </a:r>
            <a:r>
              <a:rPr lang="ja-JP" altLang="en-US" b="0" smtClean="0">
                <a:solidFill>
                  <a:srgbClr val="00338D"/>
                </a:solidFill>
              </a:rPr>
              <a:t>の額をブロック資産の簿価から控除する。　　（＝単純に廃棄するのみという除却の場合は簿価は減らない）</a:t>
            </a:r>
            <a:endParaRPr lang="en-US" altLang="ja-JP" b="0" dirty="0" smtClean="0">
              <a:solidFill>
                <a:srgbClr val="00338D"/>
              </a:solidFill>
            </a:endParaRPr>
          </a:p>
          <a:p>
            <a:pPr>
              <a:buFont typeface="Wingdings" pitchFamily="2" charset="2"/>
              <a:buChar char="Ø"/>
            </a:pPr>
            <a:endParaRPr lang="en-US" b="0" dirty="0" smtClean="0">
              <a:solidFill>
                <a:srgbClr val="00338D"/>
              </a:solidFill>
            </a:endParaRPr>
          </a:p>
          <a:p>
            <a:endParaRPr lang="en-US" sz="1600" b="0" dirty="0" smtClean="0">
              <a:solidFill>
                <a:srgbClr val="00338D"/>
              </a:solidFill>
            </a:endParaRPr>
          </a:p>
        </p:txBody>
      </p:sp>
      <p:sp>
        <p:nvSpPr>
          <p:cNvPr id="4"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18</a:t>
            </a:fld>
            <a:endParaRPr lang="en-US" sz="900" dirty="0" smtClean="0">
              <a:solidFill>
                <a:srgbClr val="00338D"/>
              </a:solidFill>
            </a:endParaRPr>
          </a:p>
        </p:txBody>
      </p:sp>
      <p:sp>
        <p:nvSpPr>
          <p:cNvPr id="9" name="Horizontal Scroll 8"/>
          <p:cNvSpPr/>
          <p:nvPr/>
        </p:nvSpPr>
        <p:spPr>
          <a:xfrm>
            <a:off x="476250" y="5486400"/>
            <a:ext cx="8666163" cy="836613"/>
          </a:xfrm>
          <a:prstGeom prst="horizontalScroll">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0" lvl="2" algn="ctr"/>
            <a:r>
              <a:rPr lang="ja-JP" altLang="en-US" sz="1400" b="1" smtClean="0">
                <a:solidFill>
                  <a:schemeClr val="bg1"/>
                </a:solidFill>
              </a:rPr>
              <a:t>会計上の減価償却と比較した場合、償却方法の差異のみならず、当該コンセプトに基づく取得、除売却の処理の相違から固定資産台帳は会計上と税務上で完全に別々のものを用意する必要がある。</a:t>
            </a:r>
            <a:endParaRPr lang="en-US" sz="1400" b="1" dirty="0" smtClean="0">
              <a:solidFill>
                <a:schemeClr val="bg1"/>
              </a:solidFill>
            </a:endParaRPr>
          </a:p>
        </p:txBody>
      </p:sp>
      <p:sp>
        <p:nvSpPr>
          <p:cNvPr id="6" name="Rectangle 2"/>
          <p:cNvSpPr txBox="1">
            <a:spLocks noChangeArrowheads="1"/>
          </p:cNvSpPr>
          <p:nvPr/>
        </p:nvSpPr>
        <p:spPr bwMode="gray">
          <a:xfrm>
            <a:off x="268287" y="76200"/>
            <a:ext cx="9256713" cy="56991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40000"/>
              </a:spcBef>
              <a:spcAft>
                <a:spcPct val="0"/>
              </a:spcAft>
              <a:buClrTx/>
              <a:buSzTx/>
              <a:buFontTx/>
              <a:buNone/>
              <a:tabLst/>
              <a:defRPr/>
            </a:pPr>
            <a:r>
              <a:rPr lang="en-US" altLang="ja-JP" sz="2000" b="1" kern="0" dirty="0" smtClean="0">
                <a:solidFill>
                  <a:schemeClr val="bg1"/>
                </a:solidFill>
                <a:latin typeface="Meiryo" pitchFamily="34" charset="-128"/>
                <a:ea typeface="Meiryo" pitchFamily="34" charset="-128"/>
                <a:cs typeface="Meiryo" pitchFamily="34" charset="-128"/>
              </a:rPr>
              <a:t>7</a:t>
            </a:r>
            <a:r>
              <a:rPr kumimoji="0" lang="ja-JP" altLang="en-US" sz="2000" b="1" i="0" u="none" strike="noStrike" kern="0" cap="none" spc="0" normalizeH="0" baseline="0" noProof="0" smtClean="0">
                <a:ln>
                  <a:noFill/>
                </a:ln>
                <a:solidFill>
                  <a:schemeClr val="bg1"/>
                </a:solidFill>
                <a:effectLst/>
                <a:uLnTx/>
                <a:uFillTx/>
                <a:latin typeface="Meiryo" pitchFamily="34" charset="-128"/>
                <a:ea typeface="Meiryo" pitchFamily="34" charset="-128"/>
                <a:cs typeface="Meiryo" pitchFamily="34" charset="-128"/>
              </a:rPr>
              <a:t>．税務調整項目</a:t>
            </a:r>
            <a:r>
              <a:rPr kumimoji="0" lang="en-US" altLang="ja-JP"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rPr>
              <a:t/>
            </a:r>
            <a:br>
              <a:rPr kumimoji="0" lang="en-US" altLang="ja-JP"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rPr>
            </a:br>
            <a:r>
              <a:rPr kumimoji="0" lang="ja-JP" altLang="en-US" sz="2000" b="1" i="0" u="none" strike="noStrike" kern="0" cap="none" spc="0" normalizeH="0" baseline="0" noProof="0" smtClean="0">
                <a:ln>
                  <a:noFill/>
                </a:ln>
                <a:solidFill>
                  <a:schemeClr val="bg1"/>
                </a:solidFill>
                <a:effectLst/>
                <a:uLnTx/>
                <a:uFillTx/>
                <a:latin typeface="Meiryo" pitchFamily="34" charset="-128"/>
                <a:ea typeface="Meiryo" pitchFamily="34" charset="-128"/>
                <a:cs typeface="Meiryo" pitchFamily="34" charset="-128"/>
              </a:rPr>
              <a:t>　　（４）減価償却費</a:t>
            </a:r>
            <a:r>
              <a:rPr lang="ja-JP" altLang="en-US" sz="2000" b="1" kern="0" smtClean="0">
                <a:solidFill>
                  <a:schemeClr val="bg1"/>
                </a:solidFill>
                <a:latin typeface="Meiryo" pitchFamily="34" charset="-128"/>
                <a:ea typeface="Meiryo" pitchFamily="34" charset="-128"/>
                <a:cs typeface="Meiryo" pitchFamily="34" charset="-128"/>
              </a:rPr>
              <a:t>（続き）</a:t>
            </a:r>
            <a:endParaRPr kumimoji="0" lang="en-US"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ja-JP" altLang="en-US" sz="2000" smtClean="0">
                <a:latin typeface="Meiryo" pitchFamily="34" charset="-128"/>
                <a:ea typeface="Meiryo" pitchFamily="34" charset="-128"/>
                <a:cs typeface="Meiryo" pitchFamily="34" charset="-128"/>
              </a:rPr>
              <a:t>本日の内容</a:t>
            </a:r>
            <a:endParaRPr lang="en-US" sz="2000" dirty="0" smtClean="0">
              <a:latin typeface="Meiryo" pitchFamily="34" charset="-128"/>
              <a:ea typeface="Meiryo" pitchFamily="34" charset="-128"/>
              <a:cs typeface="Meiryo" pitchFamily="34" charset="-128"/>
            </a:endParaRPr>
          </a:p>
        </p:txBody>
      </p:sp>
      <p:sp>
        <p:nvSpPr>
          <p:cNvPr id="44" name="Rectangle 4"/>
          <p:cNvSpPr>
            <a:spLocks noChangeArrowheads="1"/>
          </p:cNvSpPr>
          <p:nvPr/>
        </p:nvSpPr>
        <p:spPr bwMode="auto">
          <a:xfrm>
            <a:off x="5247086" y="5627688"/>
            <a:ext cx="1344877" cy="88900"/>
          </a:xfrm>
          <a:prstGeom prst="rect">
            <a:avLst/>
          </a:prstGeom>
          <a:solidFill>
            <a:srgbClr val="DDDDDD"/>
          </a:solidFill>
          <a:ln w="9525">
            <a:noFill/>
            <a:miter lim="800000"/>
            <a:headEnd/>
            <a:tailEnd/>
          </a:ln>
        </p:spPr>
        <p:txBody>
          <a:bodyPr wrap="none" anchor="ctr"/>
          <a:lstStyle/>
          <a:p>
            <a:pPr fontAlgn="auto">
              <a:spcBef>
                <a:spcPts val="0"/>
              </a:spcBef>
              <a:spcAft>
                <a:spcPts val="0"/>
              </a:spcAft>
              <a:defRPr/>
            </a:pPr>
            <a:endParaRPr lang="en-US" kern="0" dirty="0">
              <a:solidFill>
                <a:sysClr val="windowText" lastClr="000000"/>
              </a:solidFill>
              <a:latin typeface="+mn-lt"/>
              <a:cs typeface="+mn-cs"/>
            </a:endParaRPr>
          </a:p>
        </p:txBody>
      </p:sp>
      <p:sp>
        <p:nvSpPr>
          <p:cNvPr id="45" name="Rectangle 5"/>
          <p:cNvSpPr>
            <a:spLocks noChangeArrowheads="1"/>
          </p:cNvSpPr>
          <p:nvPr/>
        </p:nvSpPr>
        <p:spPr bwMode="auto">
          <a:xfrm>
            <a:off x="4705350" y="5514975"/>
            <a:ext cx="1898650" cy="88900"/>
          </a:xfrm>
          <a:prstGeom prst="rect">
            <a:avLst/>
          </a:prstGeom>
          <a:solidFill>
            <a:srgbClr val="DDDDDD"/>
          </a:solidFill>
          <a:ln w="9525">
            <a:noFill/>
            <a:miter lim="800000"/>
            <a:headEnd/>
            <a:tailEnd/>
          </a:ln>
        </p:spPr>
        <p:txBody>
          <a:bodyPr wrap="none" anchor="ctr"/>
          <a:lstStyle/>
          <a:p>
            <a:pPr fontAlgn="auto">
              <a:spcBef>
                <a:spcPts val="0"/>
              </a:spcBef>
              <a:spcAft>
                <a:spcPts val="0"/>
              </a:spcAft>
              <a:defRPr/>
            </a:pPr>
            <a:endParaRPr lang="en-US" kern="0" dirty="0">
              <a:solidFill>
                <a:sysClr val="windowText" lastClr="000000"/>
              </a:solidFill>
              <a:latin typeface="+mn-lt"/>
              <a:cs typeface="+mn-cs"/>
            </a:endParaRPr>
          </a:p>
        </p:txBody>
      </p:sp>
      <p:sp>
        <p:nvSpPr>
          <p:cNvPr id="51" name="Rectangle 12"/>
          <p:cNvSpPr>
            <a:spLocks noChangeArrowheads="1"/>
          </p:cNvSpPr>
          <p:nvPr/>
        </p:nvSpPr>
        <p:spPr bwMode="auto">
          <a:xfrm rot="5400000">
            <a:off x="8877366" y="4704225"/>
            <a:ext cx="1295400" cy="91150"/>
          </a:xfrm>
          <a:prstGeom prst="rect">
            <a:avLst/>
          </a:prstGeom>
          <a:solidFill>
            <a:srgbClr val="DDDDDD"/>
          </a:solidFill>
          <a:ln w="9525">
            <a:noFill/>
            <a:miter lim="800000"/>
            <a:headEnd/>
            <a:tailEnd/>
          </a:ln>
        </p:spPr>
        <p:txBody>
          <a:bodyPr wrap="none" anchor="ctr"/>
          <a:lstStyle/>
          <a:p>
            <a:pPr fontAlgn="auto">
              <a:spcBef>
                <a:spcPts val="0"/>
              </a:spcBef>
              <a:spcAft>
                <a:spcPts val="0"/>
              </a:spcAft>
              <a:defRPr/>
            </a:pPr>
            <a:endParaRPr lang="en-US" kern="0" dirty="0">
              <a:solidFill>
                <a:sysClr val="windowText" lastClr="000000"/>
              </a:solidFill>
              <a:latin typeface="+mn-lt"/>
              <a:cs typeface="+mn-cs"/>
            </a:endParaRPr>
          </a:p>
        </p:txBody>
      </p:sp>
      <p:sp>
        <p:nvSpPr>
          <p:cNvPr id="52" name="Rectangle 13"/>
          <p:cNvSpPr>
            <a:spLocks noChangeArrowheads="1"/>
          </p:cNvSpPr>
          <p:nvPr/>
        </p:nvSpPr>
        <p:spPr bwMode="auto">
          <a:xfrm rot="5400000">
            <a:off x="8716434" y="4449366"/>
            <a:ext cx="1828800" cy="92869"/>
          </a:xfrm>
          <a:prstGeom prst="rect">
            <a:avLst/>
          </a:prstGeom>
          <a:solidFill>
            <a:srgbClr val="DDDDDD"/>
          </a:solidFill>
          <a:ln w="9525">
            <a:noFill/>
            <a:miter lim="800000"/>
            <a:headEnd/>
            <a:tailEnd/>
          </a:ln>
        </p:spPr>
        <p:txBody>
          <a:bodyPr wrap="none" anchor="ctr"/>
          <a:lstStyle/>
          <a:p>
            <a:pPr fontAlgn="auto">
              <a:spcBef>
                <a:spcPts val="0"/>
              </a:spcBef>
              <a:spcAft>
                <a:spcPts val="0"/>
              </a:spcAft>
              <a:defRPr/>
            </a:pPr>
            <a:endParaRPr lang="en-US" kern="0" dirty="0">
              <a:solidFill>
                <a:sysClr val="windowText" lastClr="000000"/>
              </a:solidFill>
              <a:latin typeface="+mn-lt"/>
              <a:cs typeface="+mn-cs"/>
            </a:endParaRPr>
          </a:p>
        </p:txBody>
      </p:sp>
      <p:pic>
        <p:nvPicPr>
          <p:cNvPr id="35853" name="Picture 19" descr="100113692,314553A3C1244985E2F"/>
          <p:cNvPicPr>
            <a:picLocks noChangeAspect="1" noChangeArrowheads="1"/>
          </p:cNvPicPr>
          <p:nvPr/>
        </p:nvPicPr>
        <p:blipFill>
          <a:blip r:embed="rId2" cstate="print"/>
          <a:srcRect/>
          <a:stretch>
            <a:fillRect/>
          </a:stretch>
        </p:blipFill>
        <p:spPr bwMode="auto">
          <a:xfrm>
            <a:off x="7840531" y="4273551"/>
            <a:ext cx="1456663" cy="2005013"/>
          </a:xfrm>
          <a:prstGeom prst="rect">
            <a:avLst/>
          </a:prstGeom>
          <a:noFill/>
          <a:ln w="9525">
            <a:noFill/>
            <a:miter lim="800000"/>
            <a:headEnd/>
            <a:tailEnd/>
          </a:ln>
        </p:spPr>
      </p:pic>
      <p:pic>
        <p:nvPicPr>
          <p:cNvPr id="67" name="Picture 10"/>
          <p:cNvPicPr>
            <a:picLocks noChangeAspect="1" noChangeArrowheads="1"/>
          </p:cNvPicPr>
          <p:nvPr/>
        </p:nvPicPr>
        <p:blipFill>
          <a:blip r:embed="rId3" cstate="print"/>
          <a:srcRect/>
          <a:stretch>
            <a:fillRect/>
          </a:stretch>
        </p:blipFill>
        <p:spPr bwMode="auto">
          <a:xfrm>
            <a:off x="6248004" y="4273551"/>
            <a:ext cx="1456663" cy="2005013"/>
          </a:xfrm>
          <a:prstGeom prst="rect">
            <a:avLst/>
          </a:prstGeom>
          <a:noFill/>
          <a:ln w="12700">
            <a:noFill/>
            <a:miter lim="800000"/>
            <a:headEnd/>
            <a:tailEnd/>
          </a:ln>
          <a:effectLst>
            <a:outerShdw dist="35921" dir="2700000" algn="ctr" rotWithShape="0">
              <a:schemeClr val="bg1"/>
            </a:outerShdw>
          </a:effectLst>
        </p:spPr>
      </p:pic>
      <p:sp>
        <p:nvSpPr>
          <p:cNvPr id="22" name="Rectangle 20"/>
          <p:cNvSpPr>
            <a:spLocks noChangeArrowheads="1"/>
          </p:cNvSpPr>
          <p:nvPr/>
        </p:nvSpPr>
        <p:spPr bwMode="auto">
          <a:xfrm>
            <a:off x="504164" y="914400"/>
            <a:ext cx="412750" cy="366712"/>
          </a:xfrm>
          <a:prstGeom prst="rect">
            <a:avLst/>
          </a:prstGeom>
          <a:solidFill>
            <a:srgbClr val="C7C7D7"/>
          </a:solidFill>
          <a:ln w="9525" algn="ctr">
            <a:solidFill>
              <a:srgbClr val="B8B9D2"/>
            </a:solidFill>
            <a:miter lim="800000"/>
            <a:headEnd/>
            <a:tailEnd/>
          </a:ln>
        </p:spPr>
        <p:txBody>
          <a:bodyPr wrap="none" tIns="91440" bIns="91440" anchor="ctr"/>
          <a:lstStyle/>
          <a:p>
            <a:pPr algn="ctr" fontAlgn="auto">
              <a:spcBef>
                <a:spcPct val="20000"/>
              </a:spcBef>
              <a:spcAft>
                <a:spcPts val="0"/>
              </a:spcAft>
              <a:defRPr/>
            </a:pPr>
            <a:r>
              <a:rPr lang="en-GB" sz="1200" b="1" kern="0" dirty="0">
                <a:solidFill>
                  <a:srgbClr val="0C2D83"/>
                </a:solidFill>
                <a:latin typeface="Meiryo" pitchFamily="34" charset="-128"/>
                <a:ea typeface="Meiryo" pitchFamily="34" charset="-128"/>
                <a:cs typeface="Meiryo" pitchFamily="34" charset="-128"/>
              </a:rPr>
              <a:t>1</a:t>
            </a:r>
          </a:p>
        </p:txBody>
      </p:sp>
      <p:sp>
        <p:nvSpPr>
          <p:cNvPr id="23" name="Rectangle 21"/>
          <p:cNvSpPr>
            <a:spLocks noChangeArrowheads="1"/>
          </p:cNvSpPr>
          <p:nvPr/>
        </p:nvSpPr>
        <p:spPr bwMode="auto">
          <a:xfrm>
            <a:off x="1000125" y="914400"/>
            <a:ext cx="4333875" cy="366712"/>
          </a:xfrm>
          <a:prstGeom prst="rect">
            <a:avLst/>
          </a:prstGeom>
          <a:solidFill>
            <a:srgbClr val="F1F1F5"/>
          </a:solidFill>
          <a:ln w="9525" algn="ctr">
            <a:solidFill>
              <a:srgbClr val="B8B9D2"/>
            </a:solidFill>
            <a:miter lim="800000"/>
            <a:headEnd/>
            <a:tailEnd/>
          </a:ln>
        </p:spPr>
        <p:txBody>
          <a:bodyPr wrap="none" tIns="91440" bIns="91440" anchor="ctr"/>
          <a:lstStyle/>
          <a:p>
            <a:pPr marL="342900" indent="-342900" fontAlgn="auto">
              <a:spcBef>
                <a:spcPct val="40000"/>
              </a:spcBef>
              <a:spcAft>
                <a:spcPts val="0"/>
              </a:spcAft>
              <a:buClr>
                <a:srgbClr val="0C2D83"/>
              </a:buClr>
              <a:buSzPct val="85000"/>
              <a:buFont typeface="Wingdings" pitchFamily="2" charset="2"/>
              <a:buNone/>
              <a:defRPr/>
            </a:pPr>
            <a:r>
              <a:rPr lang="ja-JP" altLang="en-US" sz="1200" b="1" kern="0" smtClean="0">
                <a:solidFill>
                  <a:srgbClr val="0C2D83"/>
                </a:solidFill>
                <a:latin typeface="Meiryo" pitchFamily="34" charset="-128"/>
                <a:ea typeface="Meiryo" pitchFamily="34" charset="-128"/>
                <a:cs typeface="Meiryo" pitchFamily="34" charset="-128"/>
              </a:rPr>
              <a:t>インドの税体系</a:t>
            </a:r>
            <a:endParaRPr lang="en-GB" sz="1200" b="1" kern="0" dirty="0">
              <a:solidFill>
                <a:srgbClr val="0C2D83"/>
              </a:solidFill>
              <a:latin typeface="Meiryo" pitchFamily="34" charset="-128"/>
              <a:ea typeface="Meiryo" pitchFamily="34" charset="-128"/>
              <a:cs typeface="Meiryo" pitchFamily="34" charset="-128"/>
            </a:endParaRPr>
          </a:p>
        </p:txBody>
      </p:sp>
      <p:sp>
        <p:nvSpPr>
          <p:cNvPr id="19" name="Rectangle 20"/>
          <p:cNvSpPr>
            <a:spLocks noChangeArrowheads="1"/>
          </p:cNvSpPr>
          <p:nvPr/>
        </p:nvSpPr>
        <p:spPr bwMode="auto">
          <a:xfrm>
            <a:off x="501650" y="3748088"/>
            <a:ext cx="412750" cy="366712"/>
          </a:xfrm>
          <a:prstGeom prst="rect">
            <a:avLst/>
          </a:prstGeom>
          <a:solidFill>
            <a:srgbClr val="C7C7D7"/>
          </a:solidFill>
          <a:ln w="9525" algn="ctr">
            <a:solidFill>
              <a:srgbClr val="B8B9D2"/>
            </a:solidFill>
            <a:miter lim="800000"/>
            <a:headEnd/>
            <a:tailEnd/>
          </a:ln>
        </p:spPr>
        <p:txBody>
          <a:bodyPr wrap="none" tIns="91440" bIns="91440" anchor="ctr"/>
          <a:lstStyle/>
          <a:p>
            <a:pPr algn="ctr" fontAlgn="auto">
              <a:spcBef>
                <a:spcPct val="20000"/>
              </a:spcBef>
              <a:spcAft>
                <a:spcPts val="0"/>
              </a:spcAft>
              <a:defRPr/>
            </a:pPr>
            <a:r>
              <a:rPr lang="en-US" altLang="ja-JP" sz="1200" b="1" kern="0" dirty="0" smtClean="0">
                <a:solidFill>
                  <a:srgbClr val="0C2D83"/>
                </a:solidFill>
                <a:latin typeface="Meiryo" pitchFamily="34" charset="-128"/>
                <a:ea typeface="Meiryo" pitchFamily="34" charset="-128"/>
                <a:cs typeface="Meiryo" pitchFamily="34" charset="-128"/>
              </a:rPr>
              <a:t>7</a:t>
            </a:r>
            <a:endParaRPr lang="en-GB" sz="1200" b="1" kern="0" dirty="0">
              <a:solidFill>
                <a:srgbClr val="0C2D83"/>
              </a:solidFill>
              <a:latin typeface="Meiryo" pitchFamily="34" charset="-128"/>
              <a:ea typeface="Meiryo" pitchFamily="34" charset="-128"/>
              <a:cs typeface="Meiryo" pitchFamily="34" charset="-128"/>
            </a:endParaRPr>
          </a:p>
        </p:txBody>
      </p:sp>
      <p:sp>
        <p:nvSpPr>
          <p:cNvPr id="20" name="Rectangle 21"/>
          <p:cNvSpPr>
            <a:spLocks noChangeArrowheads="1"/>
          </p:cNvSpPr>
          <p:nvPr/>
        </p:nvSpPr>
        <p:spPr bwMode="auto">
          <a:xfrm>
            <a:off x="1000125" y="3748088"/>
            <a:ext cx="4333875" cy="366712"/>
          </a:xfrm>
          <a:prstGeom prst="rect">
            <a:avLst/>
          </a:prstGeom>
          <a:solidFill>
            <a:srgbClr val="F1F1F5"/>
          </a:solidFill>
          <a:ln w="9525" algn="ctr">
            <a:solidFill>
              <a:srgbClr val="B8B9D2"/>
            </a:solidFill>
            <a:miter lim="800000"/>
            <a:headEnd/>
            <a:tailEnd/>
          </a:ln>
        </p:spPr>
        <p:txBody>
          <a:bodyPr wrap="none" tIns="91440" bIns="91440" anchor="ctr"/>
          <a:lstStyle/>
          <a:p>
            <a:pPr marL="342900" indent="-342900" fontAlgn="auto">
              <a:spcBef>
                <a:spcPct val="40000"/>
              </a:spcBef>
              <a:spcAft>
                <a:spcPts val="0"/>
              </a:spcAft>
              <a:buClr>
                <a:srgbClr val="0C2D83"/>
              </a:buClr>
              <a:buSzPct val="85000"/>
              <a:buFont typeface="Wingdings" pitchFamily="2" charset="2"/>
              <a:buNone/>
              <a:defRPr/>
            </a:pPr>
            <a:r>
              <a:rPr lang="ja-JP" altLang="en-US" sz="1200" b="1" kern="0" smtClean="0">
                <a:solidFill>
                  <a:srgbClr val="0C2D83"/>
                </a:solidFill>
                <a:latin typeface="Meiryo" pitchFamily="34" charset="-128"/>
                <a:ea typeface="Meiryo" pitchFamily="34" charset="-128"/>
                <a:cs typeface="Meiryo" pitchFamily="34" charset="-128"/>
              </a:rPr>
              <a:t>税務調整項目</a:t>
            </a:r>
            <a:endParaRPr lang="en-GB" sz="1200" b="1" kern="0" dirty="0">
              <a:solidFill>
                <a:srgbClr val="0C2D83"/>
              </a:solidFill>
              <a:latin typeface="Meiryo" pitchFamily="34" charset="-128"/>
              <a:ea typeface="Meiryo" pitchFamily="34" charset="-128"/>
              <a:cs typeface="Meiryo" pitchFamily="34" charset="-128"/>
            </a:endParaRPr>
          </a:p>
        </p:txBody>
      </p:sp>
      <p:sp>
        <p:nvSpPr>
          <p:cNvPr id="21" name="Rectangle 20"/>
          <p:cNvSpPr>
            <a:spLocks noChangeArrowheads="1"/>
          </p:cNvSpPr>
          <p:nvPr/>
        </p:nvSpPr>
        <p:spPr bwMode="auto">
          <a:xfrm>
            <a:off x="504164" y="4205288"/>
            <a:ext cx="412750" cy="366712"/>
          </a:xfrm>
          <a:prstGeom prst="rect">
            <a:avLst/>
          </a:prstGeom>
          <a:solidFill>
            <a:srgbClr val="C7C7D7"/>
          </a:solidFill>
          <a:ln w="9525" algn="ctr">
            <a:solidFill>
              <a:srgbClr val="B8B9D2"/>
            </a:solidFill>
            <a:miter lim="800000"/>
            <a:headEnd/>
            <a:tailEnd/>
          </a:ln>
        </p:spPr>
        <p:txBody>
          <a:bodyPr wrap="none" tIns="91440" bIns="91440" anchor="ctr"/>
          <a:lstStyle/>
          <a:p>
            <a:pPr algn="ctr" fontAlgn="auto">
              <a:spcBef>
                <a:spcPct val="20000"/>
              </a:spcBef>
              <a:spcAft>
                <a:spcPts val="0"/>
              </a:spcAft>
              <a:defRPr/>
            </a:pPr>
            <a:r>
              <a:rPr lang="en-US" altLang="ja-JP" sz="1200" b="1" kern="0" dirty="0" smtClean="0">
                <a:solidFill>
                  <a:srgbClr val="0C2D83"/>
                </a:solidFill>
                <a:latin typeface="Meiryo" pitchFamily="34" charset="-128"/>
                <a:ea typeface="Meiryo" pitchFamily="34" charset="-128"/>
                <a:cs typeface="Meiryo" pitchFamily="34" charset="-128"/>
              </a:rPr>
              <a:t>8</a:t>
            </a:r>
            <a:endParaRPr lang="en-GB" sz="1200" b="1" kern="0" dirty="0">
              <a:solidFill>
                <a:srgbClr val="0C2D83"/>
              </a:solidFill>
              <a:latin typeface="Meiryo" pitchFamily="34" charset="-128"/>
              <a:ea typeface="Meiryo" pitchFamily="34" charset="-128"/>
              <a:cs typeface="Meiryo" pitchFamily="34" charset="-128"/>
            </a:endParaRPr>
          </a:p>
        </p:txBody>
      </p:sp>
      <p:sp>
        <p:nvSpPr>
          <p:cNvPr id="24" name="Rectangle 21"/>
          <p:cNvSpPr>
            <a:spLocks noChangeArrowheads="1"/>
          </p:cNvSpPr>
          <p:nvPr/>
        </p:nvSpPr>
        <p:spPr bwMode="auto">
          <a:xfrm>
            <a:off x="1000125" y="4205288"/>
            <a:ext cx="4333875" cy="366712"/>
          </a:xfrm>
          <a:prstGeom prst="rect">
            <a:avLst/>
          </a:prstGeom>
          <a:solidFill>
            <a:srgbClr val="F1F1F5"/>
          </a:solidFill>
          <a:ln w="9525" algn="ctr">
            <a:solidFill>
              <a:srgbClr val="B8B9D2"/>
            </a:solidFill>
            <a:miter lim="800000"/>
            <a:headEnd/>
            <a:tailEnd/>
          </a:ln>
        </p:spPr>
        <p:txBody>
          <a:bodyPr wrap="none" tIns="91440" bIns="91440" anchor="ctr"/>
          <a:lstStyle/>
          <a:p>
            <a:pPr marL="342900" indent="-342900" fontAlgn="auto">
              <a:spcBef>
                <a:spcPct val="40000"/>
              </a:spcBef>
              <a:spcAft>
                <a:spcPts val="0"/>
              </a:spcAft>
              <a:buClr>
                <a:srgbClr val="0C2D83"/>
              </a:buClr>
              <a:buSzPct val="85000"/>
              <a:buFont typeface="Wingdings" pitchFamily="2" charset="2"/>
              <a:buNone/>
              <a:defRPr/>
            </a:pPr>
            <a:r>
              <a:rPr lang="ja-JP" altLang="en-US" sz="1200" b="1" kern="0" smtClean="0">
                <a:solidFill>
                  <a:srgbClr val="0C2D83"/>
                </a:solidFill>
                <a:latin typeface="Meiryo" pitchFamily="34" charset="-128"/>
                <a:ea typeface="Meiryo" pitchFamily="34" charset="-128"/>
                <a:cs typeface="Meiryo" pitchFamily="34" charset="-128"/>
              </a:rPr>
              <a:t>繰越欠損金</a:t>
            </a:r>
            <a:endParaRPr lang="en-GB" sz="1200" b="1" kern="0" dirty="0">
              <a:solidFill>
                <a:srgbClr val="0C2D83"/>
              </a:solidFill>
              <a:latin typeface="Meiryo" pitchFamily="34" charset="-128"/>
              <a:ea typeface="Meiryo" pitchFamily="34" charset="-128"/>
              <a:cs typeface="Meiryo" pitchFamily="34" charset="-128"/>
            </a:endParaRPr>
          </a:p>
        </p:txBody>
      </p:sp>
      <p:sp>
        <p:nvSpPr>
          <p:cNvPr id="25" name="Rectangle 20"/>
          <p:cNvSpPr>
            <a:spLocks noChangeArrowheads="1"/>
          </p:cNvSpPr>
          <p:nvPr/>
        </p:nvSpPr>
        <p:spPr bwMode="auto">
          <a:xfrm>
            <a:off x="504164" y="4662488"/>
            <a:ext cx="412750" cy="366712"/>
          </a:xfrm>
          <a:prstGeom prst="rect">
            <a:avLst/>
          </a:prstGeom>
          <a:solidFill>
            <a:srgbClr val="C7C7D7"/>
          </a:solidFill>
          <a:ln w="9525" algn="ctr">
            <a:solidFill>
              <a:srgbClr val="B8B9D2"/>
            </a:solidFill>
            <a:miter lim="800000"/>
            <a:headEnd/>
            <a:tailEnd/>
          </a:ln>
        </p:spPr>
        <p:txBody>
          <a:bodyPr wrap="none" tIns="91440" bIns="91440" anchor="ctr"/>
          <a:lstStyle/>
          <a:p>
            <a:pPr algn="ctr" fontAlgn="auto">
              <a:spcBef>
                <a:spcPct val="20000"/>
              </a:spcBef>
              <a:spcAft>
                <a:spcPts val="0"/>
              </a:spcAft>
              <a:defRPr/>
            </a:pPr>
            <a:r>
              <a:rPr lang="en-US" altLang="ja-JP" sz="1200" b="1" kern="0" dirty="0" smtClean="0">
                <a:solidFill>
                  <a:srgbClr val="0C2D83"/>
                </a:solidFill>
                <a:latin typeface="Meiryo" pitchFamily="34" charset="-128"/>
                <a:ea typeface="Meiryo" pitchFamily="34" charset="-128"/>
                <a:cs typeface="Meiryo" pitchFamily="34" charset="-128"/>
              </a:rPr>
              <a:t>9</a:t>
            </a:r>
            <a:endParaRPr lang="en-GB" sz="1200" b="1" kern="0" dirty="0">
              <a:solidFill>
                <a:srgbClr val="0C2D83"/>
              </a:solidFill>
              <a:latin typeface="Meiryo" pitchFamily="34" charset="-128"/>
              <a:ea typeface="Meiryo" pitchFamily="34" charset="-128"/>
              <a:cs typeface="Meiryo" pitchFamily="34" charset="-128"/>
            </a:endParaRPr>
          </a:p>
        </p:txBody>
      </p:sp>
      <p:sp>
        <p:nvSpPr>
          <p:cNvPr id="26" name="Rectangle 21"/>
          <p:cNvSpPr>
            <a:spLocks noChangeArrowheads="1"/>
          </p:cNvSpPr>
          <p:nvPr/>
        </p:nvSpPr>
        <p:spPr bwMode="auto">
          <a:xfrm>
            <a:off x="1000125" y="4662488"/>
            <a:ext cx="4333875" cy="366712"/>
          </a:xfrm>
          <a:prstGeom prst="rect">
            <a:avLst/>
          </a:prstGeom>
          <a:solidFill>
            <a:srgbClr val="F1F1F5"/>
          </a:solidFill>
          <a:ln w="9525" algn="ctr">
            <a:solidFill>
              <a:srgbClr val="B8B9D2"/>
            </a:solidFill>
            <a:miter lim="800000"/>
            <a:headEnd/>
            <a:tailEnd/>
          </a:ln>
        </p:spPr>
        <p:txBody>
          <a:bodyPr wrap="none" tIns="91440" bIns="91440" anchor="ctr"/>
          <a:lstStyle/>
          <a:p>
            <a:pPr marL="342900" indent="-342900" fontAlgn="auto">
              <a:spcBef>
                <a:spcPct val="40000"/>
              </a:spcBef>
              <a:spcAft>
                <a:spcPts val="0"/>
              </a:spcAft>
              <a:buClr>
                <a:srgbClr val="0C2D83"/>
              </a:buClr>
              <a:buSzPct val="85000"/>
              <a:buFont typeface="Wingdings" pitchFamily="2" charset="2"/>
              <a:buNone/>
              <a:defRPr/>
            </a:pPr>
            <a:r>
              <a:rPr lang="ja-JP" altLang="en-US" sz="1200" b="1" kern="0" smtClean="0">
                <a:solidFill>
                  <a:srgbClr val="0C2D83"/>
                </a:solidFill>
                <a:latin typeface="Meiryo" pitchFamily="34" charset="-128"/>
                <a:ea typeface="Meiryo" pitchFamily="34" charset="-128"/>
                <a:cs typeface="Meiryo" pitchFamily="34" charset="-128"/>
              </a:rPr>
              <a:t>配当分配税</a:t>
            </a:r>
            <a:endParaRPr lang="en-GB" sz="1200" b="1" kern="0" dirty="0">
              <a:solidFill>
                <a:srgbClr val="0C2D83"/>
              </a:solidFill>
              <a:latin typeface="Meiryo" pitchFamily="34" charset="-128"/>
              <a:ea typeface="Meiryo" pitchFamily="34" charset="-128"/>
              <a:cs typeface="Meiryo" pitchFamily="34" charset="-128"/>
            </a:endParaRPr>
          </a:p>
        </p:txBody>
      </p:sp>
      <p:sp>
        <p:nvSpPr>
          <p:cNvPr id="29" name="Rectangle 20"/>
          <p:cNvSpPr>
            <a:spLocks noChangeArrowheads="1"/>
          </p:cNvSpPr>
          <p:nvPr/>
        </p:nvSpPr>
        <p:spPr bwMode="auto">
          <a:xfrm>
            <a:off x="501650" y="1385888"/>
            <a:ext cx="412750" cy="366712"/>
          </a:xfrm>
          <a:prstGeom prst="rect">
            <a:avLst/>
          </a:prstGeom>
          <a:solidFill>
            <a:srgbClr val="C7C7D7"/>
          </a:solidFill>
          <a:ln w="9525" algn="ctr">
            <a:solidFill>
              <a:srgbClr val="B8B9D2"/>
            </a:solidFill>
            <a:miter lim="800000"/>
            <a:headEnd/>
            <a:tailEnd/>
          </a:ln>
        </p:spPr>
        <p:txBody>
          <a:bodyPr wrap="none" tIns="91440" bIns="91440" anchor="ctr"/>
          <a:lstStyle/>
          <a:p>
            <a:pPr algn="ctr" fontAlgn="auto">
              <a:spcBef>
                <a:spcPct val="20000"/>
              </a:spcBef>
              <a:spcAft>
                <a:spcPts val="0"/>
              </a:spcAft>
              <a:defRPr/>
            </a:pPr>
            <a:r>
              <a:rPr lang="en-GB" sz="1200" b="1" kern="0" dirty="0">
                <a:solidFill>
                  <a:srgbClr val="0C2D83"/>
                </a:solidFill>
                <a:latin typeface="Meiryo" pitchFamily="34" charset="-128"/>
                <a:ea typeface="Meiryo" pitchFamily="34" charset="-128"/>
                <a:cs typeface="Meiryo" pitchFamily="34" charset="-128"/>
              </a:rPr>
              <a:t>2</a:t>
            </a:r>
          </a:p>
        </p:txBody>
      </p:sp>
      <p:sp>
        <p:nvSpPr>
          <p:cNvPr id="31" name="Rectangle 20"/>
          <p:cNvSpPr>
            <a:spLocks noChangeArrowheads="1"/>
          </p:cNvSpPr>
          <p:nvPr/>
        </p:nvSpPr>
        <p:spPr bwMode="auto">
          <a:xfrm>
            <a:off x="504164" y="1933576"/>
            <a:ext cx="412750" cy="366712"/>
          </a:xfrm>
          <a:prstGeom prst="rect">
            <a:avLst/>
          </a:prstGeom>
          <a:solidFill>
            <a:srgbClr val="C7C7D7"/>
          </a:solidFill>
          <a:ln w="9525" algn="ctr">
            <a:solidFill>
              <a:srgbClr val="B8B9D2"/>
            </a:solidFill>
            <a:miter lim="800000"/>
            <a:headEnd/>
            <a:tailEnd/>
          </a:ln>
        </p:spPr>
        <p:txBody>
          <a:bodyPr wrap="none" tIns="91440" bIns="91440" anchor="ctr"/>
          <a:lstStyle/>
          <a:p>
            <a:pPr algn="ctr" fontAlgn="auto">
              <a:spcBef>
                <a:spcPct val="20000"/>
              </a:spcBef>
              <a:spcAft>
                <a:spcPts val="0"/>
              </a:spcAft>
              <a:defRPr/>
            </a:pPr>
            <a:r>
              <a:rPr lang="en-US" altLang="ja-JP" sz="1200" b="1" kern="0" dirty="0" smtClean="0">
                <a:solidFill>
                  <a:srgbClr val="0C2D83"/>
                </a:solidFill>
                <a:latin typeface="Meiryo" pitchFamily="34" charset="-128"/>
                <a:ea typeface="Meiryo" pitchFamily="34" charset="-128"/>
                <a:cs typeface="Meiryo" pitchFamily="34" charset="-128"/>
              </a:rPr>
              <a:t>3</a:t>
            </a:r>
            <a:endParaRPr lang="en-GB" sz="1200" b="1" kern="0" dirty="0">
              <a:solidFill>
                <a:srgbClr val="0C2D83"/>
              </a:solidFill>
              <a:latin typeface="Meiryo" pitchFamily="34" charset="-128"/>
              <a:ea typeface="Meiryo" pitchFamily="34" charset="-128"/>
              <a:cs typeface="Meiryo" pitchFamily="34" charset="-128"/>
            </a:endParaRPr>
          </a:p>
        </p:txBody>
      </p:sp>
      <p:sp>
        <p:nvSpPr>
          <p:cNvPr id="32" name="Rectangle 20"/>
          <p:cNvSpPr>
            <a:spLocks noChangeArrowheads="1"/>
          </p:cNvSpPr>
          <p:nvPr/>
        </p:nvSpPr>
        <p:spPr bwMode="auto">
          <a:xfrm>
            <a:off x="501650" y="2390776"/>
            <a:ext cx="412750" cy="366712"/>
          </a:xfrm>
          <a:prstGeom prst="rect">
            <a:avLst/>
          </a:prstGeom>
          <a:solidFill>
            <a:srgbClr val="C7C7D7"/>
          </a:solidFill>
          <a:ln w="9525" algn="ctr">
            <a:solidFill>
              <a:srgbClr val="B8B9D2"/>
            </a:solidFill>
            <a:miter lim="800000"/>
            <a:headEnd/>
            <a:tailEnd/>
          </a:ln>
        </p:spPr>
        <p:txBody>
          <a:bodyPr wrap="none" tIns="91440" bIns="91440" anchor="ctr"/>
          <a:lstStyle/>
          <a:p>
            <a:pPr algn="ctr" fontAlgn="auto">
              <a:spcBef>
                <a:spcPct val="20000"/>
              </a:spcBef>
              <a:spcAft>
                <a:spcPts val="0"/>
              </a:spcAft>
              <a:defRPr/>
            </a:pPr>
            <a:r>
              <a:rPr lang="en-US" altLang="ja-JP" sz="1200" b="1" kern="0" dirty="0" smtClean="0">
                <a:solidFill>
                  <a:srgbClr val="0C2D83"/>
                </a:solidFill>
                <a:latin typeface="Meiryo" pitchFamily="34" charset="-128"/>
                <a:ea typeface="Meiryo" pitchFamily="34" charset="-128"/>
                <a:cs typeface="Meiryo" pitchFamily="34" charset="-128"/>
              </a:rPr>
              <a:t>4</a:t>
            </a:r>
            <a:endParaRPr lang="en-GB" sz="1200" b="1" kern="0" dirty="0">
              <a:solidFill>
                <a:srgbClr val="0C2D83"/>
              </a:solidFill>
              <a:latin typeface="Meiryo" pitchFamily="34" charset="-128"/>
              <a:ea typeface="Meiryo" pitchFamily="34" charset="-128"/>
              <a:cs typeface="Meiryo" pitchFamily="34" charset="-128"/>
            </a:endParaRPr>
          </a:p>
        </p:txBody>
      </p:sp>
      <p:sp>
        <p:nvSpPr>
          <p:cNvPr id="33" name="Rectangle 20"/>
          <p:cNvSpPr>
            <a:spLocks noChangeArrowheads="1"/>
          </p:cNvSpPr>
          <p:nvPr/>
        </p:nvSpPr>
        <p:spPr bwMode="auto">
          <a:xfrm>
            <a:off x="501650" y="2833688"/>
            <a:ext cx="412750" cy="366712"/>
          </a:xfrm>
          <a:prstGeom prst="rect">
            <a:avLst/>
          </a:prstGeom>
          <a:solidFill>
            <a:srgbClr val="C7C7D7"/>
          </a:solidFill>
          <a:ln w="9525" algn="ctr">
            <a:solidFill>
              <a:srgbClr val="B8B9D2"/>
            </a:solidFill>
            <a:miter lim="800000"/>
            <a:headEnd/>
            <a:tailEnd/>
          </a:ln>
        </p:spPr>
        <p:txBody>
          <a:bodyPr wrap="none" tIns="91440" bIns="91440" anchor="ctr"/>
          <a:lstStyle/>
          <a:p>
            <a:pPr algn="ctr" fontAlgn="auto">
              <a:spcBef>
                <a:spcPct val="20000"/>
              </a:spcBef>
              <a:spcAft>
                <a:spcPts val="0"/>
              </a:spcAft>
              <a:defRPr/>
            </a:pPr>
            <a:r>
              <a:rPr lang="en-US" altLang="ja-JP" sz="1200" b="1" kern="0" dirty="0" smtClean="0">
                <a:solidFill>
                  <a:srgbClr val="0C2D83"/>
                </a:solidFill>
                <a:latin typeface="Meiryo" pitchFamily="34" charset="-128"/>
                <a:ea typeface="Meiryo" pitchFamily="34" charset="-128"/>
                <a:cs typeface="Meiryo" pitchFamily="34" charset="-128"/>
              </a:rPr>
              <a:t>5</a:t>
            </a:r>
            <a:endParaRPr lang="en-GB" sz="1200" b="1" kern="0" dirty="0">
              <a:solidFill>
                <a:srgbClr val="0C2D83"/>
              </a:solidFill>
              <a:latin typeface="Meiryo" pitchFamily="34" charset="-128"/>
              <a:ea typeface="Meiryo" pitchFamily="34" charset="-128"/>
              <a:cs typeface="Meiryo" pitchFamily="34" charset="-128"/>
            </a:endParaRPr>
          </a:p>
        </p:txBody>
      </p:sp>
      <p:sp>
        <p:nvSpPr>
          <p:cNvPr id="34" name="Rectangle 20"/>
          <p:cNvSpPr>
            <a:spLocks noChangeArrowheads="1"/>
          </p:cNvSpPr>
          <p:nvPr/>
        </p:nvSpPr>
        <p:spPr bwMode="auto">
          <a:xfrm>
            <a:off x="504164" y="3305176"/>
            <a:ext cx="412750" cy="366712"/>
          </a:xfrm>
          <a:prstGeom prst="rect">
            <a:avLst/>
          </a:prstGeom>
          <a:solidFill>
            <a:srgbClr val="C7C7D7"/>
          </a:solidFill>
          <a:ln w="9525" algn="ctr">
            <a:solidFill>
              <a:srgbClr val="B8B9D2"/>
            </a:solidFill>
            <a:miter lim="800000"/>
            <a:headEnd/>
            <a:tailEnd/>
          </a:ln>
        </p:spPr>
        <p:txBody>
          <a:bodyPr wrap="none" tIns="91440" bIns="91440" anchor="ctr"/>
          <a:lstStyle/>
          <a:p>
            <a:pPr algn="ctr" fontAlgn="auto">
              <a:spcBef>
                <a:spcPct val="20000"/>
              </a:spcBef>
              <a:spcAft>
                <a:spcPts val="0"/>
              </a:spcAft>
              <a:defRPr/>
            </a:pPr>
            <a:r>
              <a:rPr lang="en-US" altLang="ja-JP" sz="1200" b="1" kern="0" dirty="0" smtClean="0">
                <a:solidFill>
                  <a:srgbClr val="0C2D83"/>
                </a:solidFill>
                <a:latin typeface="Meiryo" pitchFamily="34" charset="-128"/>
                <a:ea typeface="Meiryo" pitchFamily="34" charset="-128"/>
                <a:cs typeface="Meiryo" pitchFamily="34" charset="-128"/>
              </a:rPr>
              <a:t>6</a:t>
            </a:r>
            <a:endParaRPr lang="en-GB" sz="1200" b="1" kern="0" dirty="0">
              <a:solidFill>
                <a:srgbClr val="0C2D83"/>
              </a:solidFill>
              <a:latin typeface="Meiryo" pitchFamily="34" charset="-128"/>
              <a:ea typeface="Meiryo" pitchFamily="34" charset="-128"/>
              <a:cs typeface="Meiryo" pitchFamily="34" charset="-128"/>
            </a:endParaRPr>
          </a:p>
        </p:txBody>
      </p:sp>
      <p:sp>
        <p:nvSpPr>
          <p:cNvPr id="35" name="Rectangle 21"/>
          <p:cNvSpPr>
            <a:spLocks noChangeArrowheads="1"/>
          </p:cNvSpPr>
          <p:nvPr/>
        </p:nvSpPr>
        <p:spPr bwMode="auto">
          <a:xfrm>
            <a:off x="990600" y="3305176"/>
            <a:ext cx="4333875" cy="366712"/>
          </a:xfrm>
          <a:prstGeom prst="rect">
            <a:avLst/>
          </a:prstGeom>
          <a:solidFill>
            <a:srgbClr val="F1F1F5"/>
          </a:solidFill>
          <a:ln w="9525" algn="ctr">
            <a:solidFill>
              <a:srgbClr val="B8B9D2"/>
            </a:solidFill>
            <a:miter lim="800000"/>
            <a:headEnd/>
            <a:tailEnd/>
          </a:ln>
        </p:spPr>
        <p:txBody>
          <a:bodyPr wrap="none" tIns="91440" bIns="91440" anchor="ctr"/>
          <a:lstStyle/>
          <a:p>
            <a:pPr marL="342900" indent="-342900" fontAlgn="auto">
              <a:spcBef>
                <a:spcPct val="40000"/>
              </a:spcBef>
              <a:spcAft>
                <a:spcPts val="0"/>
              </a:spcAft>
              <a:buClr>
                <a:srgbClr val="0C2D83"/>
              </a:buClr>
              <a:buSzPct val="85000"/>
              <a:buFont typeface="Wingdings" pitchFamily="2" charset="2"/>
              <a:buNone/>
              <a:defRPr/>
            </a:pPr>
            <a:r>
              <a:rPr lang="ja-JP" altLang="en-US" sz="1200" b="1" kern="0" smtClean="0">
                <a:solidFill>
                  <a:srgbClr val="0C2D83"/>
                </a:solidFill>
                <a:latin typeface="Meiryo" pitchFamily="34" charset="-128"/>
                <a:ea typeface="Meiryo" pitchFamily="34" charset="-128"/>
                <a:cs typeface="Meiryo" pitchFamily="34" charset="-128"/>
              </a:rPr>
              <a:t>税額計算方法</a:t>
            </a:r>
            <a:endParaRPr lang="en-GB" sz="1200" b="1" kern="0" dirty="0">
              <a:solidFill>
                <a:srgbClr val="0C2D83"/>
              </a:solidFill>
              <a:latin typeface="Meiryo" pitchFamily="34" charset="-128"/>
              <a:ea typeface="Meiryo" pitchFamily="34" charset="-128"/>
              <a:cs typeface="Meiryo" pitchFamily="34" charset="-128"/>
            </a:endParaRPr>
          </a:p>
        </p:txBody>
      </p:sp>
      <p:sp>
        <p:nvSpPr>
          <p:cNvPr id="36" name="Rectangle 21"/>
          <p:cNvSpPr>
            <a:spLocks noChangeArrowheads="1"/>
          </p:cNvSpPr>
          <p:nvPr/>
        </p:nvSpPr>
        <p:spPr bwMode="auto">
          <a:xfrm>
            <a:off x="1000125" y="2833688"/>
            <a:ext cx="4333875" cy="366712"/>
          </a:xfrm>
          <a:prstGeom prst="rect">
            <a:avLst/>
          </a:prstGeom>
          <a:solidFill>
            <a:srgbClr val="F1F1F5"/>
          </a:solidFill>
          <a:ln w="9525" algn="ctr">
            <a:solidFill>
              <a:srgbClr val="B8B9D2"/>
            </a:solidFill>
            <a:miter lim="800000"/>
            <a:headEnd/>
            <a:tailEnd/>
          </a:ln>
        </p:spPr>
        <p:txBody>
          <a:bodyPr wrap="none" tIns="91440" bIns="91440" anchor="ctr"/>
          <a:lstStyle/>
          <a:p>
            <a:pPr marL="342900" indent="-342900" fontAlgn="auto">
              <a:spcBef>
                <a:spcPct val="40000"/>
              </a:spcBef>
              <a:spcAft>
                <a:spcPts val="0"/>
              </a:spcAft>
              <a:buClr>
                <a:srgbClr val="0C2D83"/>
              </a:buClr>
              <a:buSzPct val="85000"/>
              <a:buFont typeface="Wingdings" pitchFamily="2" charset="2"/>
              <a:buNone/>
              <a:defRPr/>
            </a:pPr>
            <a:r>
              <a:rPr lang="ja-JP" altLang="en-US" sz="1200" b="1" kern="0" smtClean="0">
                <a:solidFill>
                  <a:srgbClr val="0C2D83"/>
                </a:solidFill>
                <a:latin typeface="Meiryo" pitchFamily="34" charset="-128"/>
                <a:ea typeface="Meiryo" pitchFamily="34" charset="-128"/>
                <a:cs typeface="Meiryo" pitchFamily="34" charset="-128"/>
              </a:rPr>
              <a:t>所得の種類</a:t>
            </a:r>
            <a:endParaRPr lang="en-GB" sz="1200" b="1" kern="0" dirty="0">
              <a:solidFill>
                <a:srgbClr val="0C2D83"/>
              </a:solidFill>
              <a:latin typeface="Meiryo" pitchFamily="34" charset="-128"/>
              <a:ea typeface="Meiryo" pitchFamily="34" charset="-128"/>
              <a:cs typeface="Meiryo" pitchFamily="34" charset="-128"/>
            </a:endParaRPr>
          </a:p>
        </p:txBody>
      </p:sp>
      <p:sp>
        <p:nvSpPr>
          <p:cNvPr id="37" name="Rectangle 21"/>
          <p:cNvSpPr>
            <a:spLocks noChangeArrowheads="1"/>
          </p:cNvSpPr>
          <p:nvPr/>
        </p:nvSpPr>
        <p:spPr bwMode="auto">
          <a:xfrm>
            <a:off x="1000125" y="2390776"/>
            <a:ext cx="4333875" cy="366712"/>
          </a:xfrm>
          <a:prstGeom prst="rect">
            <a:avLst/>
          </a:prstGeom>
          <a:solidFill>
            <a:srgbClr val="F1F1F5"/>
          </a:solidFill>
          <a:ln w="9525" algn="ctr">
            <a:solidFill>
              <a:srgbClr val="B8B9D2"/>
            </a:solidFill>
            <a:miter lim="800000"/>
            <a:headEnd/>
            <a:tailEnd/>
          </a:ln>
        </p:spPr>
        <p:txBody>
          <a:bodyPr wrap="none" tIns="91440" bIns="91440" anchor="ctr"/>
          <a:lstStyle/>
          <a:p>
            <a:pPr marL="342900" indent="-342900" fontAlgn="auto">
              <a:spcBef>
                <a:spcPct val="40000"/>
              </a:spcBef>
              <a:spcAft>
                <a:spcPts val="0"/>
              </a:spcAft>
              <a:buClr>
                <a:srgbClr val="0C2D83"/>
              </a:buClr>
              <a:buSzPct val="85000"/>
              <a:buFont typeface="Wingdings" pitchFamily="2" charset="2"/>
              <a:buNone/>
              <a:defRPr/>
            </a:pPr>
            <a:r>
              <a:rPr lang="ja-JP" altLang="en-US" sz="1200" b="1" kern="0" smtClean="0">
                <a:solidFill>
                  <a:srgbClr val="0C2D83"/>
                </a:solidFill>
                <a:latin typeface="Meiryo" pitchFamily="34" charset="-128"/>
                <a:ea typeface="Meiryo" pitchFamily="34" charset="-128"/>
                <a:cs typeface="Meiryo" pitchFamily="34" charset="-128"/>
              </a:rPr>
              <a:t>税率</a:t>
            </a:r>
            <a:endParaRPr lang="en-GB" sz="1200" b="1" kern="0" dirty="0">
              <a:solidFill>
                <a:srgbClr val="0C2D83"/>
              </a:solidFill>
              <a:latin typeface="Meiryo" pitchFamily="34" charset="-128"/>
              <a:ea typeface="Meiryo" pitchFamily="34" charset="-128"/>
              <a:cs typeface="Meiryo" pitchFamily="34" charset="-128"/>
            </a:endParaRPr>
          </a:p>
        </p:txBody>
      </p:sp>
      <p:sp>
        <p:nvSpPr>
          <p:cNvPr id="38" name="Rectangle 21"/>
          <p:cNvSpPr>
            <a:spLocks noChangeArrowheads="1"/>
          </p:cNvSpPr>
          <p:nvPr/>
        </p:nvSpPr>
        <p:spPr bwMode="auto">
          <a:xfrm>
            <a:off x="990600" y="1933576"/>
            <a:ext cx="4333875" cy="366712"/>
          </a:xfrm>
          <a:prstGeom prst="rect">
            <a:avLst/>
          </a:prstGeom>
          <a:solidFill>
            <a:srgbClr val="F1F1F5"/>
          </a:solidFill>
          <a:ln w="9525" algn="ctr">
            <a:solidFill>
              <a:srgbClr val="B8B9D2"/>
            </a:solidFill>
            <a:miter lim="800000"/>
            <a:headEnd/>
            <a:tailEnd/>
          </a:ln>
        </p:spPr>
        <p:txBody>
          <a:bodyPr wrap="none" tIns="91440" bIns="91440" anchor="ctr"/>
          <a:lstStyle/>
          <a:p>
            <a:pPr marL="342900" indent="-342900" fontAlgn="auto">
              <a:spcBef>
                <a:spcPct val="40000"/>
              </a:spcBef>
              <a:spcAft>
                <a:spcPts val="0"/>
              </a:spcAft>
              <a:buClr>
                <a:srgbClr val="0C2D83"/>
              </a:buClr>
              <a:buSzPct val="85000"/>
              <a:buFont typeface="Wingdings" pitchFamily="2" charset="2"/>
              <a:buNone/>
              <a:defRPr/>
            </a:pPr>
            <a:r>
              <a:rPr lang="ja-JP" altLang="en-US" sz="1200" b="1" kern="0" smtClean="0">
                <a:solidFill>
                  <a:srgbClr val="0C2D83"/>
                </a:solidFill>
                <a:latin typeface="Meiryo" pitchFamily="34" charset="-128"/>
                <a:ea typeface="Meiryo" pitchFamily="34" charset="-128"/>
                <a:cs typeface="Meiryo" pitchFamily="34" charset="-128"/>
              </a:rPr>
              <a:t>予納制度</a:t>
            </a:r>
            <a:endParaRPr lang="en-GB" sz="1200" b="1" kern="0" dirty="0">
              <a:solidFill>
                <a:srgbClr val="0C2D83"/>
              </a:solidFill>
              <a:latin typeface="Meiryo" pitchFamily="34" charset="-128"/>
              <a:ea typeface="Meiryo" pitchFamily="34" charset="-128"/>
              <a:cs typeface="Meiryo" pitchFamily="34" charset="-128"/>
            </a:endParaRPr>
          </a:p>
        </p:txBody>
      </p:sp>
      <p:sp>
        <p:nvSpPr>
          <p:cNvPr id="40" name="Rectangle 21"/>
          <p:cNvSpPr>
            <a:spLocks noChangeArrowheads="1"/>
          </p:cNvSpPr>
          <p:nvPr/>
        </p:nvSpPr>
        <p:spPr bwMode="auto">
          <a:xfrm>
            <a:off x="990600" y="1371600"/>
            <a:ext cx="4333875" cy="366712"/>
          </a:xfrm>
          <a:prstGeom prst="rect">
            <a:avLst/>
          </a:prstGeom>
          <a:solidFill>
            <a:srgbClr val="F1F1F5"/>
          </a:solidFill>
          <a:ln w="9525" algn="ctr">
            <a:solidFill>
              <a:srgbClr val="B8B9D2"/>
            </a:solidFill>
            <a:miter lim="800000"/>
            <a:headEnd/>
            <a:tailEnd/>
          </a:ln>
        </p:spPr>
        <p:txBody>
          <a:bodyPr wrap="none" tIns="91440" bIns="91440" anchor="ctr"/>
          <a:lstStyle/>
          <a:p>
            <a:pPr marL="342900" indent="-342900" fontAlgn="auto">
              <a:spcBef>
                <a:spcPct val="40000"/>
              </a:spcBef>
              <a:spcAft>
                <a:spcPts val="0"/>
              </a:spcAft>
              <a:buClr>
                <a:srgbClr val="0C2D83"/>
              </a:buClr>
              <a:buSzPct val="85000"/>
              <a:buFont typeface="Wingdings" pitchFamily="2" charset="2"/>
              <a:buNone/>
              <a:defRPr/>
            </a:pPr>
            <a:r>
              <a:rPr lang="ja-JP" altLang="en-US" sz="1200" b="1" kern="0" smtClean="0">
                <a:solidFill>
                  <a:srgbClr val="0C2D83"/>
                </a:solidFill>
                <a:latin typeface="Meiryo" pitchFamily="34" charset="-128"/>
                <a:ea typeface="Meiryo" pitchFamily="34" charset="-128"/>
                <a:cs typeface="Meiryo" pitchFamily="34" charset="-128"/>
              </a:rPr>
              <a:t>税務年度と申告期限</a:t>
            </a:r>
            <a:endParaRPr lang="en-GB" sz="1200" b="1" kern="0" dirty="0">
              <a:solidFill>
                <a:srgbClr val="0C2D83"/>
              </a:solidFill>
              <a:latin typeface="Meiryo" pitchFamily="34" charset="-128"/>
              <a:ea typeface="Meiryo" pitchFamily="34" charset="-128"/>
              <a:cs typeface="Meiryo"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body" idx="1"/>
          </p:nvPr>
        </p:nvSpPr>
        <p:spPr>
          <a:xfrm>
            <a:off x="228600" y="838200"/>
            <a:ext cx="9474200" cy="4800600"/>
          </a:xfrm>
        </p:spPr>
        <p:txBody>
          <a:bodyPr/>
          <a:lstStyle/>
          <a:p>
            <a:pPr>
              <a:buFontTx/>
              <a:buNone/>
            </a:pPr>
            <a:r>
              <a:rPr lang="ja-JP" altLang="en-US" smtClean="0"/>
              <a:t>参考例：機械設備におけるブロック資産の考え方</a:t>
            </a:r>
            <a:endParaRPr lang="en-US" sz="1600" dirty="0" smtClean="0">
              <a:solidFill>
                <a:srgbClr val="FFFFFF"/>
              </a:solidFill>
            </a:endParaRPr>
          </a:p>
          <a:p>
            <a:pPr>
              <a:buFont typeface="Wingdings" pitchFamily="2" charset="2"/>
              <a:buChar char="Ø"/>
            </a:pPr>
            <a:r>
              <a:rPr lang="en-US" altLang="ja-JP" b="0" dirty="0" smtClean="0">
                <a:solidFill>
                  <a:srgbClr val="00338D"/>
                </a:solidFill>
              </a:rPr>
              <a:t>ABC</a:t>
            </a:r>
            <a:r>
              <a:rPr lang="ja-JP" altLang="en-US" b="0" smtClean="0">
                <a:solidFill>
                  <a:srgbClr val="00338D"/>
                </a:solidFill>
              </a:rPr>
              <a:t>社はインドで</a:t>
            </a:r>
            <a:r>
              <a:rPr lang="en-US" altLang="ja-JP" b="0" dirty="0" smtClean="0">
                <a:solidFill>
                  <a:srgbClr val="00338D"/>
                </a:solidFill>
              </a:rPr>
              <a:t>X1</a:t>
            </a:r>
            <a:r>
              <a:rPr lang="ja-JP" altLang="en-US" b="0" smtClean="0">
                <a:solidFill>
                  <a:srgbClr val="00338D"/>
                </a:solidFill>
              </a:rPr>
              <a:t>年</a:t>
            </a:r>
            <a:r>
              <a:rPr lang="en-US" altLang="ja-JP" b="0" dirty="0" smtClean="0">
                <a:solidFill>
                  <a:srgbClr val="00338D"/>
                </a:solidFill>
              </a:rPr>
              <a:t>4</a:t>
            </a:r>
            <a:r>
              <a:rPr lang="ja-JP" altLang="en-US" b="0" smtClean="0">
                <a:solidFill>
                  <a:srgbClr val="00338D"/>
                </a:solidFill>
              </a:rPr>
              <a:t>月</a:t>
            </a:r>
            <a:r>
              <a:rPr lang="en-US" altLang="ja-JP" b="0" dirty="0" smtClean="0">
                <a:solidFill>
                  <a:srgbClr val="00338D"/>
                </a:solidFill>
              </a:rPr>
              <a:t>1</a:t>
            </a:r>
            <a:r>
              <a:rPr lang="ja-JP" altLang="en-US" b="0" smtClean="0">
                <a:solidFill>
                  <a:srgbClr val="00338D"/>
                </a:solidFill>
              </a:rPr>
              <a:t>日より工場の稼動を行った。</a:t>
            </a:r>
            <a:endParaRPr lang="en-US" altLang="ja-JP" b="0" dirty="0" smtClean="0">
              <a:solidFill>
                <a:srgbClr val="00338D"/>
              </a:solidFill>
            </a:endParaRPr>
          </a:p>
          <a:p>
            <a:pPr>
              <a:buFont typeface="Wingdings" pitchFamily="2" charset="2"/>
              <a:buChar char="Ø"/>
            </a:pPr>
            <a:r>
              <a:rPr lang="ja-JP" altLang="en-US" b="0" smtClean="0">
                <a:solidFill>
                  <a:srgbClr val="00338D"/>
                </a:solidFill>
              </a:rPr>
              <a:t>機械資産の</a:t>
            </a:r>
            <a:r>
              <a:rPr lang="en-US" altLang="ja-JP" b="0" dirty="0" smtClean="0">
                <a:solidFill>
                  <a:srgbClr val="00338D"/>
                </a:solidFill>
              </a:rPr>
              <a:t>X1</a:t>
            </a:r>
            <a:r>
              <a:rPr lang="ja-JP" altLang="en-US" b="0" smtClean="0">
                <a:solidFill>
                  <a:srgbClr val="00338D"/>
                </a:solidFill>
              </a:rPr>
              <a:t>年</a:t>
            </a:r>
            <a:r>
              <a:rPr lang="en-US" altLang="ja-JP" b="0" dirty="0" smtClean="0">
                <a:solidFill>
                  <a:srgbClr val="00338D"/>
                </a:solidFill>
              </a:rPr>
              <a:t>3</a:t>
            </a:r>
            <a:r>
              <a:rPr lang="ja-JP" altLang="en-US" b="0" smtClean="0">
                <a:solidFill>
                  <a:srgbClr val="00338D"/>
                </a:solidFill>
              </a:rPr>
              <a:t>月期の税務上簿価は</a:t>
            </a:r>
            <a:r>
              <a:rPr lang="en-US" altLang="ja-JP" b="0" dirty="0" smtClean="0">
                <a:solidFill>
                  <a:srgbClr val="00338D"/>
                </a:solidFill>
              </a:rPr>
              <a:t>65</a:t>
            </a:r>
            <a:r>
              <a:rPr lang="ja-JP" altLang="en-US" b="0" smtClean="0">
                <a:solidFill>
                  <a:srgbClr val="00338D"/>
                </a:solidFill>
              </a:rPr>
              <a:t>（取得価額</a:t>
            </a:r>
            <a:r>
              <a:rPr lang="en-US" altLang="ja-JP" b="0" dirty="0" smtClean="0">
                <a:solidFill>
                  <a:srgbClr val="00338D"/>
                </a:solidFill>
              </a:rPr>
              <a:t>100</a:t>
            </a:r>
            <a:r>
              <a:rPr lang="ja-JP" altLang="en-US" b="0" smtClean="0">
                <a:solidFill>
                  <a:srgbClr val="00338D"/>
                </a:solidFill>
              </a:rPr>
              <a:t>を</a:t>
            </a:r>
            <a:r>
              <a:rPr lang="en-US" altLang="ja-JP" b="0" dirty="0" smtClean="0">
                <a:solidFill>
                  <a:srgbClr val="00338D"/>
                </a:solidFill>
              </a:rPr>
              <a:t>35%</a:t>
            </a:r>
            <a:r>
              <a:rPr lang="ja-JP" altLang="en-US" b="0" smtClean="0">
                <a:solidFill>
                  <a:srgbClr val="00338D"/>
                </a:solidFill>
              </a:rPr>
              <a:t>償却（初年度適用）による減価償却累計額</a:t>
            </a:r>
            <a:r>
              <a:rPr lang="en-US" altLang="ja-JP" b="0" dirty="0" smtClean="0">
                <a:solidFill>
                  <a:srgbClr val="00338D"/>
                </a:solidFill>
              </a:rPr>
              <a:t>35</a:t>
            </a:r>
            <a:r>
              <a:rPr lang="ja-JP" altLang="en-US" b="0" smtClean="0">
                <a:solidFill>
                  <a:srgbClr val="00338D"/>
                </a:solidFill>
              </a:rPr>
              <a:t>）</a:t>
            </a:r>
            <a:endParaRPr lang="en-US" altLang="ja-JP" b="0" dirty="0" smtClean="0">
              <a:solidFill>
                <a:srgbClr val="00338D"/>
              </a:solidFill>
            </a:endParaRPr>
          </a:p>
          <a:p>
            <a:pPr>
              <a:buFont typeface="Wingdings" pitchFamily="2" charset="2"/>
              <a:buChar char="Ø"/>
            </a:pPr>
            <a:r>
              <a:rPr lang="en-US" altLang="ja-JP" b="0" dirty="0" smtClean="0">
                <a:solidFill>
                  <a:srgbClr val="00338D"/>
                </a:solidFill>
              </a:rPr>
              <a:t>X2</a:t>
            </a:r>
            <a:r>
              <a:rPr lang="ja-JP" altLang="en-US" b="0" smtClean="0">
                <a:solidFill>
                  <a:srgbClr val="00338D"/>
                </a:solidFill>
              </a:rPr>
              <a:t>年</a:t>
            </a:r>
            <a:r>
              <a:rPr lang="en-US" altLang="ja-JP" b="0" dirty="0" smtClean="0">
                <a:solidFill>
                  <a:srgbClr val="00338D"/>
                </a:solidFill>
              </a:rPr>
              <a:t>3</a:t>
            </a:r>
            <a:r>
              <a:rPr lang="ja-JP" altLang="en-US" b="0" smtClean="0">
                <a:solidFill>
                  <a:srgbClr val="00338D"/>
                </a:solidFill>
              </a:rPr>
              <a:t>月期の新規取得資産がありその価格は</a:t>
            </a:r>
            <a:r>
              <a:rPr lang="en-US" altLang="ja-JP" b="0" dirty="0" smtClean="0">
                <a:solidFill>
                  <a:srgbClr val="00338D"/>
                </a:solidFill>
              </a:rPr>
              <a:t>30</a:t>
            </a:r>
            <a:r>
              <a:rPr lang="ja-JP" altLang="en-US" b="0" smtClean="0">
                <a:solidFill>
                  <a:srgbClr val="00338D"/>
                </a:solidFill>
              </a:rPr>
              <a:t>であった。（取得日は</a:t>
            </a:r>
            <a:r>
              <a:rPr lang="en-US" altLang="ja-JP" b="0" dirty="0" smtClean="0">
                <a:solidFill>
                  <a:srgbClr val="00338D"/>
                </a:solidFill>
              </a:rPr>
              <a:t>X2</a:t>
            </a:r>
            <a:r>
              <a:rPr lang="ja-JP" altLang="en-US" b="0" smtClean="0">
                <a:solidFill>
                  <a:srgbClr val="00338D"/>
                </a:solidFill>
              </a:rPr>
              <a:t>年</a:t>
            </a:r>
            <a:r>
              <a:rPr lang="en-US" altLang="ja-JP" b="0" dirty="0" smtClean="0">
                <a:solidFill>
                  <a:srgbClr val="00338D"/>
                </a:solidFill>
              </a:rPr>
              <a:t>6</a:t>
            </a:r>
            <a:r>
              <a:rPr lang="ja-JP" altLang="en-US" b="0" smtClean="0">
                <a:solidFill>
                  <a:srgbClr val="00338D"/>
                </a:solidFill>
              </a:rPr>
              <a:t>月</a:t>
            </a:r>
            <a:r>
              <a:rPr lang="en-US" altLang="ja-JP" b="0" dirty="0" smtClean="0">
                <a:solidFill>
                  <a:srgbClr val="00338D"/>
                </a:solidFill>
              </a:rPr>
              <a:t>30</a:t>
            </a:r>
            <a:r>
              <a:rPr lang="ja-JP" altLang="en-US" b="0" smtClean="0">
                <a:solidFill>
                  <a:srgbClr val="00338D"/>
                </a:solidFill>
              </a:rPr>
              <a:t>日）</a:t>
            </a:r>
            <a:endParaRPr lang="en-US" altLang="ja-JP" b="0" dirty="0" smtClean="0">
              <a:solidFill>
                <a:srgbClr val="00338D"/>
              </a:solidFill>
            </a:endParaRPr>
          </a:p>
          <a:p>
            <a:pPr>
              <a:buFont typeface="Wingdings" pitchFamily="2" charset="2"/>
              <a:buChar char="Ø"/>
            </a:pPr>
            <a:r>
              <a:rPr lang="en-US" altLang="ja-JP" b="0" dirty="0" smtClean="0">
                <a:solidFill>
                  <a:srgbClr val="00338D"/>
                </a:solidFill>
              </a:rPr>
              <a:t>X2</a:t>
            </a:r>
            <a:r>
              <a:rPr lang="ja-JP" altLang="en-US" b="0" smtClean="0">
                <a:solidFill>
                  <a:srgbClr val="00338D"/>
                </a:solidFill>
              </a:rPr>
              <a:t>年</a:t>
            </a:r>
            <a:r>
              <a:rPr lang="en-US" altLang="ja-JP" b="0" dirty="0" smtClean="0">
                <a:solidFill>
                  <a:srgbClr val="00338D"/>
                </a:solidFill>
              </a:rPr>
              <a:t>3</a:t>
            </a:r>
            <a:r>
              <a:rPr lang="ja-JP" altLang="en-US" b="0" smtClean="0">
                <a:solidFill>
                  <a:srgbClr val="00338D"/>
                </a:solidFill>
              </a:rPr>
              <a:t>月期に売却資産が</a:t>
            </a:r>
            <a:r>
              <a:rPr lang="en-US" altLang="ja-JP" b="0" dirty="0" smtClean="0">
                <a:solidFill>
                  <a:srgbClr val="00338D"/>
                </a:solidFill>
              </a:rPr>
              <a:t>1</a:t>
            </a:r>
            <a:r>
              <a:rPr lang="ja-JP" altLang="en-US" b="0" smtClean="0">
                <a:solidFill>
                  <a:srgbClr val="00338D"/>
                </a:solidFill>
              </a:rPr>
              <a:t>件あり、スクラップ収益として</a:t>
            </a:r>
            <a:r>
              <a:rPr lang="en-US" altLang="ja-JP" b="0" dirty="0" smtClean="0">
                <a:solidFill>
                  <a:srgbClr val="00338D"/>
                </a:solidFill>
              </a:rPr>
              <a:t>5</a:t>
            </a:r>
            <a:r>
              <a:rPr lang="ja-JP" altLang="en-US" b="0" smtClean="0">
                <a:solidFill>
                  <a:srgbClr val="00338D"/>
                </a:solidFill>
              </a:rPr>
              <a:t>を獲得、さらに</a:t>
            </a:r>
            <a:r>
              <a:rPr lang="en-US" altLang="ja-JP" b="0" dirty="0" smtClean="0">
                <a:solidFill>
                  <a:srgbClr val="00338D"/>
                </a:solidFill>
              </a:rPr>
              <a:t>1</a:t>
            </a:r>
            <a:r>
              <a:rPr lang="ja-JP" altLang="en-US" b="0" smtClean="0">
                <a:solidFill>
                  <a:srgbClr val="00338D"/>
                </a:solidFill>
              </a:rPr>
              <a:t>件の除却資産が発生（単純な除却であり獲得収益なし）</a:t>
            </a:r>
            <a:endParaRPr lang="en-US" altLang="ja-JP" b="0" dirty="0" smtClean="0">
              <a:solidFill>
                <a:srgbClr val="00338D"/>
              </a:solidFill>
            </a:endParaRPr>
          </a:p>
          <a:p>
            <a:pPr>
              <a:buFont typeface="Wingdings" pitchFamily="2" charset="2"/>
              <a:buChar char="Ø"/>
            </a:pPr>
            <a:r>
              <a:rPr lang="en-US" altLang="ja-JP" b="0" dirty="0" smtClean="0">
                <a:solidFill>
                  <a:srgbClr val="00338D"/>
                </a:solidFill>
              </a:rPr>
              <a:t>X2</a:t>
            </a:r>
            <a:r>
              <a:rPr lang="ja-JP" altLang="en-US" b="0" smtClean="0">
                <a:solidFill>
                  <a:srgbClr val="00338D"/>
                </a:solidFill>
              </a:rPr>
              <a:t>年</a:t>
            </a:r>
            <a:r>
              <a:rPr lang="en-US" altLang="ja-JP" b="0" dirty="0" smtClean="0">
                <a:solidFill>
                  <a:srgbClr val="00338D"/>
                </a:solidFill>
              </a:rPr>
              <a:t>3</a:t>
            </a:r>
            <a:r>
              <a:rPr lang="ja-JP" altLang="en-US" b="0" smtClean="0">
                <a:solidFill>
                  <a:srgbClr val="00338D"/>
                </a:solidFill>
              </a:rPr>
              <a:t>月期の減価償却率は税法規定に基づきすべて定率法</a:t>
            </a:r>
            <a:r>
              <a:rPr lang="en-US" altLang="ja-JP" b="0" dirty="0" smtClean="0">
                <a:solidFill>
                  <a:srgbClr val="00338D"/>
                </a:solidFill>
              </a:rPr>
              <a:t>15%</a:t>
            </a:r>
            <a:r>
              <a:rPr lang="ja-JP" altLang="en-US" b="0" smtClean="0">
                <a:solidFill>
                  <a:srgbClr val="00338D"/>
                </a:solidFill>
              </a:rPr>
              <a:t>にて行う。</a:t>
            </a:r>
            <a:endParaRPr lang="en-US" altLang="ja-JP" b="0" u="sng" dirty="0" smtClean="0">
              <a:solidFill>
                <a:srgbClr val="00338D"/>
              </a:solidFill>
              <a:sym typeface="Wingdings" pitchFamily="2" charset="2"/>
            </a:endParaRPr>
          </a:p>
          <a:p>
            <a:endParaRPr lang="en-US" sz="1600" b="0" dirty="0" smtClean="0">
              <a:solidFill>
                <a:srgbClr val="00338D"/>
              </a:solidFill>
            </a:endParaRPr>
          </a:p>
        </p:txBody>
      </p:sp>
      <p:sp>
        <p:nvSpPr>
          <p:cNvPr id="4"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19</a:t>
            </a:fld>
            <a:endParaRPr lang="en-US" sz="900" dirty="0" smtClean="0">
              <a:solidFill>
                <a:srgbClr val="00338D"/>
              </a:solidFill>
            </a:endParaRPr>
          </a:p>
        </p:txBody>
      </p:sp>
      <p:graphicFrame>
        <p:nvGraphicFramePr>
          <p:cNvPr id="6" name="Table 5"/>
          <p:cNvGraphicFramePr>
            <a:graphicFrameLocks noGrp="1"/>
          </p:cNvGraphicFramePr>
          <p:nvPr/>
        </p:nvGraphicFramePr>
        <p:xfrm>
          <a:off x="476252" y="3048000"/>
          <a:ext cx="8513760" cy="1483360"/>
        </p:xfrm>
        <a:graphic>
          <a:graphicData uri="http://schemas.openxmlformats.org/drawingml/2006/table">
            <a:tbl>
              <a:tblPr firstRow="1" bandRow="1">
                <a:tableStyleId>{5C22544A-7EE6-4342-B048-85BDC9FD1C3A}</a:tableStyleId>
              </a:tblPr>
              <a:tblGrid>
                <a:gridCol w="1064220"/>
                <a:gridCol w="1064220"/>
                <a:gridCol w="1064220"/>
                <a:gridCol w="1064220"/>
                <a:gridCol w="1064220"/>
                <a:gridCol w="1064220"/>
                <a:gridCol w="1064220"/>
                <a:gridCol w="1064220"/>
              </a:tblGrid>
              <a:tr h="370840">
                <a:tc>
                  <a:txBody>
                    <a:bodyPr/>
                    <a:lstStyle/>
                    <a:p>
                      <a:endParaRPr lang="en-US" sz="1400" dirty="0"/>
                    </a:p>
                  </a:txBody>
                  <a:tcPr/>
                </a:tc>
                <a:tc>
                  <a:txBody>
                    <a:bodyPr/>
                    <a:lstStyle/>
                    <a:p>
                      <a:r>
                        <a:rPr lang="en-US" altLang="ja-JP" sz="1400" dirty="0" smtClean="0"/>
                        <a:t>X1</a:t>
                      </a:r>
                      <a:r>
                        <a:rPr lang="ja-JP" altLang="en-US" sz="1400" smtClean="0"/>
                        <a:t>年期首</a:t>
                      </a:r>
                      <a:endParaRPr lang="en-US" sz="1400" dirty="0"/>
                    </a:p>
                  </a:txBody>
                  <a:tcPr/>
                </a:tc>
                <a:tc>
                  <a:txBody>
                    <a:bodyPr/>
                    <a:lstStyle/>
                    <a:p>
                      <a:r>
                        <a:rPr lang="ja-JP" altLang="en-US" sz="1400" smtClean="0"/>
                        <a:t>償却費</a:t>
                      </a:r>
                      <a:endParaRPr lang="en-US" sz="1400" dirty="0"/>
                    </a:p>
                  </a:txBody>
                  <a:tcPr/>
                </a:tc>
                <a:tc>
                  <a:txBody>
                    <a:bodyPr/>
                    <a:lstStyle/>
                    <a:p>
                      <a:r>
                        <a:rPr lang="en-US" sz="1400" dirty="0" smtClean="0"/>
                        <a:t>X1</a:t>
                      </a:r>
                      <a:r>
                        <a:rPr lang="ja-JP" altLang="en-US" sz="1400" smtClean="0"/>
                        <a:t>年期末</a:t>
                      </a:r>
                      <a:endParaRPr lang="en-US" sz="1400" dirty="0"/>
                    </a:p>
                  </a:txBody>
                  <a:tcPr/>
                </a:tc>
                <a:tc>
                  <a:txBody>
                    <a:bodyPr/>
                    <a:lstStyle/>
                    <a:p>
                      <a:r>
                        <a:rPr lang="ja-JP" altLang="en-US" sz="1400" smtClean="0"/>
                        <a:t>新規取得</a:t>
                      </a:r>
                      <a:endParaRPr lang="en-US" sz="1400" dirty="0"/>
                    </a:p>
                  </a:txBody>
                  <a:tcPr/>
                </a:tc>
                <a:tc>
                  <a:txBody>
                    <a:bodyPr/>
                    <a:lstStyle/>
                    <a:p>
                      <a:r>
                        <a:rPr lang="ja-JP" altLang="en-US" sz="1400" smtClean="0"/>
                        <a:t>除売却</a:t>
                      </a:r>
                      <a:endParaRPr lang="en-US" sz="1400" dirty="0"/>
                    </a:p>
                  </a:txBody>
                  <a:tcPr/>
                </a:tc>
                <a:tc>
                  <a:txBody>
                    <a:bodyPr/>
                    <a:lstStyle/>
                    <a:p>
                      <a:r>
                        <a:rPr lang="ja-JP" altLang="en-US" sz="1400" smtClean="0"/>
                        <a:t>減価償却</a:t>
                      </a:r>
                      <a:endParaRPr lang="en-US" sz="1400" dirty="0"/>
                    </a:p>
                  </a:txBody>
                  <a:tcPr/>
                </a:tc>
                <a:tc>
                  <a:txBody>
                    <a:bodyPr/>
                    <a:lstStyle/>
                    <a:p>
                      <a:r>
                        <a:rPr lang="en-US" altLang="ja-JP" sz="1400" dirty="0" smtClean="0"/>
                        <a:t>X2</a:t>
                      </a:r>
                      <a:r>
                        <a:rPr lang="ja-JP" altLang="en-US" sz="1400" smtClean="0"/>
                        <a:t>年期末</a:t>
                      </a:r>
                      <a:endParaRPr lang="en-US" sz="1400" dirty="0"/>
                    </a:p>
                  </a:txBody>
                  <a:tcPr/>
                </a:tc>
              </a:tr>
              <a:tr h="370840">
                <a:tc>
                  <a:txBody>
                    <a:bodyPr/>
                    <a:lstStyle/>
                    <a:p>
                      <a:r>
                        <a:rPr lang="ja-JP" altLang="en-US" sz="1400" smtClean="0"/>
                        <a:t>取得価額</a:t>
                      </a:r>
                      <a:endParaRPr lang="en-US" sz="1400" dirty="0"/>
                    </a:p>
                  </a:txBody>
                  <a:tcPr/>
                </a:tc>
                <a:tc>
                  <a:txBody>
                    <a:bodyPr/>
                    <a:lstStyle/>
                    <a:p>
                      <a:pPr algn="r"/>
                      <a:r>
                        <a:rPr lang="en-US" altLang="ja-JP" sz="1400" dirty="0" smtClean="0"/>
                        <a:t>100</a:t>
                      </a:r>
                      <a:endParaRPr lang="en-US" sz="1400" dirty="0"/>
                    </a:p>
                  </a:txBody>
                  <a:tcPr/>
                </a:tc>
                <a:tc>
                  <a:txBody>
                    <a:bodyPr/>
                    <a:lstStyle/>
                    <a:p>
                      <a:pPr algn="r"/>
                      <a:r>
                        <a:rPr lang="en-US" sz="1400" dirty="0" smtClean="0"/>
                        <a:t>-</a:t>
                      </a:r>
                      <a:endParaRPr lang="en-US" sz="1400" dirty="0"/>
                    </a:p>
                  </a:txBody>
                  <a:tcPr/>
                </a:tc>
                <a:tc>
                  <a:txBody>
                    <a:bodyPr/>
                    <a:lstStyle/>
                    <a:p>
                      <a:pPr algn="r"/>
                      <a:r>
                        <a:rPr lang="en-US" sz="1400" dirty="0" smtClean="0"/>
                        <a:t>100</a:t>
                      </a:r>
                      <a:endParaRPr lang="en-US" sz="1400" dirty="0"/>
                    </a:p>
                  </a:txBody>
                  <a:tcPr/>
                </a:tc>
                <a:tc>
                  <a:txBody>
                    <a:bodyPr/>
                    <a:lstStyle/>
                    <a:p>
                      <a:pPr algn="r"/>
                      <a:r>
                        <a:rPr lang="en-US" sz="1400" dirty="0" smtClean="0"/>
                        <a:t>30</a:t>
                      </a:r>
                      <a:endParaRPr lang="en-US" sz="1400" dirty="0"/>
                    </a:p>
                  </a:txBody>
                  <a:tcPr/>
                </a:tc>
                <a:tc>
                  <a:txBody>
                    <a:bodyPr/>
                    <a:lstStyle/>
                    <a:p>
                      <a:pPr algn="r"/>
                      <a:r>
                        <a:rPr lang="en-US" sz="1400" dirty="0" smtClean="0"/>
                        <a:t>5</a:t>
                      </a:r>
                      <a:endParaRPr lang="en-US" sz="1400" dirty="0"/>
                    </a:p>
                  </a:txBody>
                  <a:tcPr/>
                </a:tc>
                <a:tc>
                  <a:txBody>
                    <a:bodyPr/>
                    <a:lstStyle/>
                    <a:p>
                      <a:pPr algn="r"/>
                      <a:r>
                        <a:rPr lang="en-US" sz="1400" dirty="0" smtClean="0"/>
                        <a:t>-</a:t>
                      </a:r>
                      <a:endParaRPr lang="en-US" sz="1400" dirty="0"/>
                    </a:p>
                  </a:txBody>
                  <a:tcPr/>
                </a:tc>
                <a:tc>
                  <a:txBody>
                    <a:bodyPr/>
                    <a:lstStyle/>
                    <a:p>
                      <a:pPr algn="r"/>
                      <a:r>
                        <a:rPr lang="en-US" sz="1400" dirty="0" smtClean="0"/>
                        <a:t>125</a:t>
                      </a:r>
                      <a:endParaRPr lang="en-US" sz="1400" dirty="0"/>
                    </a:p>
                  </a:txBody>
                  <a:tcPr/>
                </a:tc>
              </a:tr>
              <a:tr h="370840">
                <a:tc>
                  <a:txBody>
                    <a:bodyPr/>
                    <a:lstStyle/>
                    <a:p>
                      <a:r>
                        <a:rPr lang="ja-JP" altLang="en-US" sz="1400" smtClean="0"/>
                        <a:t>償却累計</a:t>
                      </a:r>
                      <a:endParaRPr lang="en-US" sz="1400" dirty="0"/>
                    </a:p>
                  </a:txBody>
                  <a:tcPr/>
                </a:tc>
                <a:tc>
                  <a:txBody>
                    <a:bodyPr/>
                    <a:lstStyle/>
                    <a:p>
                      <a:pPr algn="r"/>
                      <a:r>
                        <a:rPr lang="en-US" sz="1400" dirty="0" smtClean="0"/>
                        <a:t>-</a:t>
                      </a:r>
                      <a:endParaRPr lang="en-US" sz="1400" dirty="0"/>
                    </a:p>
                  </a:txBody>
                  <a:tcPr/>
                </a:tc>
                <a:tc>
                  <a:txBody>
                    <a:bodyPr/>
                    <a:lstStyle/>
                    <a:p>
                      <a:pPr algn="r"/>
                      <a:r>
                        <a:rPr lang="en-US" sz="1400" dirty="0" smtClean="0"/>
                        <a:t>35</a:t>
                      </a:r>
                      <a:endParaRPr lang="en-US" sz="1400" dirty="0"/>
                    </a:p>
                  </a:txBody>
                  <a:tcPr/>
                </a:tc>
                <a:tc>
                  <a:txBody>
                    <a:bodyPr/>
                    <a:lstStyle/>
                    <a:p>
                      <a:pPr algn="r"/>
                      <a:r>
                        <a:rPr lang="en-US" sz="1400" dirty="0" smtClean="0"/>
                        <a:t>35</a:t>
                      </a:r>
                      <a:endParaRPr lang="en-US" sz="1400" dirty="0"/>
                    </a:p>
                  </a:txBody>
                  <a:tcPr/>
                </a:tc>
                <a:tc>
                  <a:txBody>
                    <a:bodyPr/>
                    <a:lstStyle/>
                    <a:p>
                      <a:pPr algn="r"/>
                      <a:r>
                        <a:rPr lang="en-US" sz="1400" dirty="0" smtClean="0"/>
                        <a:t>-</a:t>
                      </a:r>
                      <a:endParaRPr lang="en-US" sz="1400" dirty="0"/>
                    </a:p>
                  </a:txBody>
                  <a:tcPr/>
                </a:tc>
                <a:tc>
                  <a:txBody>
                    <a:bodyPr/>
                    <a:lstStyle/>
                    <a:p>
                      <a:pPr algn="r"/>
                      <a:r>
                        <a:rPr lang="en-US" sz="1400" dirty="0" smtClean="0"/>
                        <a:t>-</a:t>
                      </a:r>
                      <a:endParaRPr lang="en-US" sz="1400" dirty="0"/>
                    </a:p>
                  </a:txBody>
                  <a:tcPr/>
                </a:tc>
                <a:tc>
                  <a:txBody>
                    <a:bodyPr/>
                    <a:lstStyle/>
                    <a:p>
                      <a:pPr algn="r"/>
                      <a:r>
                        <a:rPr lang="en-US" sz="1400" dirty="0" smtClean="0"/>
                        <a:t>13.5</a:t>
                      </a:r>
                      <a:endParaRPr lang="en-US" sz="1400" dirty="0"/>
                    </a:p>
                  </a:txBody>
                  <a:tcPr/>
                </a:tc>
                <a:tc>
                  <a:txBody>
                    <a:bodyPr/>
                    <a:lstStyle/>
                    <a:p>
                      <a:pPr algn="r"/>
                      <a:r>
                        <a:rPr lang="en-US" sz="1400" dirty="0" smtClean="0"/>
                        <a:t>48.5</a:t>
                      </a:r>
                      <a:endParaRPr lang="en-US" sz="1400" dirty="0"/>
                    </a:p>
                  </a:txBody>
                  <a:tcPr/>
                </a:tc>
              </a:tr>
              <a:tr h="370840">
                <a:tc>
                  <a:txBody>
                    <a:bodyPr/>
                    <a:lstStyle/>
                    <a:p>
                      <a:r>
                        <a:rPr lang="ja-JP" altLang="en-US" sz="1400" smtClean="0"/>
                        <a:t>簿価</a:t>
                      </a:r>
                      <a:endParaRPr lang="en-US" sz="1400" dirty="0"/>
                    </a:p>
                  </a:txBody>
                  <a:tcPr/>
                </a:tc>
                <a:tc>
                  <a:txBody>
                    <a:bodyPr/>
                    <a:lstStyle/>
                    <a:p>
                      <a:pPr algn="r"/>
                      <a:r>
                        <a:rPr lang="en-US" sz="1400" dirty="0" smtClean="0"/>
                        <a:t>100</a:t>
                      </a:r>
                      <a:endParaRPr lang="en-US" sz="1400" dirty="0"/>
                    </a:p>
                  </a:txBody>
                  <a:tcPr/>
                </a:tc>
                <a:tc>
                  <a:txBody>
                    <a:bodyPr/>
                    <a:lstStyle/>
                    <a:p>
                      <a:pPr algn="r"/>
                      <a:r>
                        <a:rPr lang="en-US" sz="1400" dirty="0" smtClean="0"/>
                        <a:t>35</a:t>
                      </a:r>
                      <a:endParaRPr lang="en-US" sz="1400" dirty="0"/>
                    </a:p>
                  </a:txBody>
                  <a:tcPr/>
                </a:tc>
                <a:tc>
                  <a:txBody>
                    <a:bodyPr/>
                    <a:lstStyle/>
                    <a:p>
                      <a:pPr algn="r"/>
                      <a:r>
                        <a:rPr lang="en-US" sz="1400" dirty="0" smtClean="0"/>
                        <a:t>65</a:t>
                      </a:r>
                      <a:endParaRPr lang="en-US" sz="1400" dirty="0"/>
                    </a:p>
                  </a:txBody>
                  <a:tcPr/>
                </a:tc>
                <a:tc>
                  <a:txBody>
                    <a:bodyPr/>
                    <a:lstStyle/>
                    <a:p>
                      <a:pPr algn="r"/>
                      <a:r>
                        <a:rPr lang="en-US" sz="1400" dirty="0" smtClean="0"/>
                        <a:t>30</a:t>
                      </a:r>
                      <a:endParaRPr lang="en-US" sz="1400" dirty="0"/>
                    </a:p>
                  </a:txBody>
                  <a:tcPr/>
                </a:tc>
                <a:tc>
                  <a:txBody>
                    <a:bodyPr/>
                    <a:lstStyle/>
                    <a:p>
                      <a:pPr algn="r"/>
                      <a:r>
                        <a:rPr lang="en-US" sz="1400" dirty="0" smtClean="0"/>
                        <a:t>5</a:t>
                      </a:r>
                      <a:endParaRPr lang="en-US" sz="1400" dirty="0"/>
                    </a:p>
                  </a:txBody>
                  <a:tcPr/>
                </a:tc>
                <a:tc>
                  <a:txBody>
                    <a:bodyPr/>
                    <a:lstStyle/>
                    <a:p>
                      <a:pPr algn="r"/>
                      <a:r>
                        <a:rPr lang="en-US" sz="1400" dirty="0" smtClean="0"/>
                        <a:t>13.5</a:t>
                      </a:r>
                      <a:endParaRPr lang="en-US" sz="1400" dirty="0"/>
                    </a:p>
                  </a:txBody>
                  <a:tcPr/>
                </a:tc>
                <a:tc>
                  <a:txBody>
                    <a:bodyPr/>
                    <a:lstStyle/>
                    <a:p>
                      <a:pPr algn="r"/>
                      <a:r>
                        <a:rPr lang="en-US" sz="1400" dirty="0" smtClean="0"/>
                        <a:t>76.5</a:t>
                      </a:r>
                      <a:endParaRPr lang="en-US" sz="1400" dirty="0"/>
                    </a:p>
                  </a:txBody>
                  <a:tcPr/>
                </a:tc>
              </a:tr>
            </a:tbl>
          </a:graphicData>
        </a:graphic>
      </p:graphicFrame>
      <p:sp>
        <p:nvSpPr>
          <p:cNvPr id="8" name="TextBox 7"/>
          <p:cNvSpPr txBox="1"/>
          <p:nvPr/>
        </p:nvSpPr>
        <p:spPr>
          <a:xfrm>
            <a:off x="1143000" y="4761636"/>
            <a:ext cx="2133600" cy="292388"/>
          </a:xfrm>
          <a:prstGeom prst="rect">
            <a:avLst/>
          </a:prstGeom>
          <a:solidFill>
            <a:srgbClr val="00B050"/>
          </a:solidFill>
        </p:spPr>
        <p:txBody>
          <a:bodyPr wrap="square" rtlCol="0">
            <a:spAutoFit/>
          </a:bodyPr>
          <a:lstStyle/>
          <a:p>
            <a:r>
              <a:rPr lang="ja-JP" altLang="en-US" smtClean="0">
                <a:solidFill>
                  <a:schemeClr val="bg1"/>
                </a:solidFill>
              </a:rPr>
              <a:t>初年度</a:t>
            </a:r>
            <a:r>
              <a:rPr lang="en-US" altLang="ja-JP" dirty="0" smtClean="0">
                <a:solidFill>
                  <a:schemeClr val="bg1"/>
                </a:solidFill>
              </a:rPr>
              <a:t>35%</a:t>
            </a:r>
            <a:r>
              <a:rPr lang="ja-JP" altLang="en-US" smtClean="0">
                <a:solidFill>
                  <a:schemeClr val="bg1"/>
                </a:solidFill>
              </a:rPr>
              <a:t>償却を適用</a:t>
            </a:r>
            <a:endParaRPr lang="en-US" dirty="0">
              <a:solidFill>
                <a:schemeClr val="bg1"/>
              </a:solidFill>
            </a:endParaRPr>
          </a:p>
        </p:txBody>
      </p:sp>
      <p:cxnSp>
        <p:nvCxnSpPr>
          <p:cNvPr id="11" name="Straight Arrow Connector 10"/>
          <p:cNvCxnSpPr>
            <a:stCxn id="8" idx="0"/>
            <a:endCxn id="12" idx="3"/>
          </p:cNvCxnSpPr>
          <p:nvPr/>
        </p:nvCxnSpPr>
        <p:spPr bwMode="auto">
          <a:xfrm rot="5400000" flipH="1" flipV="1">
            <a:off x="2430941" y="3849023"/>
            <a:ext cx="691473" cy="1133755"/>
          </a:xfrm>
          <a:prstGeom prst="straightConnector1">
            <a:avLst/>
          </a:prstGeom>
          <a:noFill/>
          <a:ln w="22225" cap="flat" cmpd="sng" algn="ctr">
            <a:solidFill>
              <a:srgbClr val="00B050"/>
            </a:solidFill>
            <a:prstDash val="solid"/>
            <a:round/>
            <a:headEnd type="none" w="med" len="med"/>
            <a:tailEnd type="arrow"/>
          </a:ln>
          <a:effectLst/>
        </p:spPr>
      </p:cxnSp>
      <p:sp>
        <p:nvSpPr>
          <p:cNvPr id="12" name="Oval 11"/>
          <p:cNvSpPr/>
          <p:nvPr/>
        </p:nvSpPr>
        <p:spPr bwMode="auto">
          <a:xfrm>
            <a:off x="3276600" y="3810000"/>
            <a:ext cx="457200" cy="304800"/>
          </a:xfrm>
          <a:prstGeom prst="ellipse">
            <a:avLst/>
          </a:prstGeom>
          <a:noFill/>
          <a:ln w="9525"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13" name="Oval 12"/>
          <p:cNvSpPr/>
          <p:nvPr/>
        </p:nvSpPr>
        <p:spPr bwMode="auto">
          <a:xfrm>
            <a:off x="6400800" y="3429000"/>
            <a:ext cx="457200" cy="304800"/>
          </a:xfrm>
          <a:prstGeom prst="ellipse">
            <a:avLst/>
          </a:prstGeom>
          <a:noFill/>
          <a:ln w="9525"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14" name="Oval 13"/>
          <p:cNvSpPr/>
          <p:nvPr/>
        </p:nvSpPr>
        <p:spPr bwMode="auto">
          <a:xfrm>
            <a:off x="5334000" y="3429000"/>
            <a:ext cx="457200" cy="304800"/>
          </a:xfrm>
          <a:prstGeom prst="ellipse">
            <a:avLst/>
          </a:prstGeom>
          <a:noFill/>
          <a:ln w="9525"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15" name="Oval 14"/>
          <p:cNvSpPr/>
          <p:nvPr/>
        </p:nvSpPr>
        <p:spPr bwMode="auto">
          <a:xfrm>
            <a:off x="7315200" y="3810000"/>
            <a:ext cx="685800" cy="259675"/>
          </a:xfrm>
          <a:prstGeom prst="ellipse">
            <a:avLst/>
          </a:prstGeom>
          <a:noFill/>
          <a:ln w="9525"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p:txBody>
      </p:sp>
      <p:cxnSp>
        <p:nvCxnSpPr>
          <p:cNvPr id="16" name="Straight Arrow Connector 15"/>
          <p:cNvCxnSpPr>
            <a:stCxn id="20" idx="0"/>
            <a:endCxn id="14" idx="3"/>
          </p:cNvCxnSpPr>
          <p:nvPr/>
        </p:nvCxnSpPr>
        <p:spPr bwMode="auto">
          <a:xfrm rot="5400000" flipH="1" flipV="1">
            <a:off x="4646947" y="3842817"/>
            <a:ext cx="907661" cy="600355"/>
          </a:xfrm>
          <a:prstGeom prst="straightConnector1">
            <a:avLst/>
          </a:prstGeom>
          <a:noFill/>
          <a:ln w="22225" cap="flat" cmpd="sng" algn="ctr">
            <a:solidFill>
              <a:srgbClr val="00B050"/>
            </a:solidFill>
            <a:prstDash val="solid"/>
            <a:round/>
            <a:headEnd type="none" w="med" len="med"/>
            <a:tailEnd type="arrow"/>
          </a:ln>
          <a:effectLst/>
        </p:spPr>
      </p:cxnSp>
      <p:cxnSp>
        <p:nvCxnSpPr>
          <p:cNvPr id="17" name="Straight Arrow Connector 16"/>
          <p:cNvCxnSpPr>
            <a:stCxn id="21" idx="0"/>
            <a:endCxn id="13" idx="3"/>
          </p:cNvCxnSpPr>
          <p:nvPr/>
        </p:nvCxnSpPr>
        <p:spPr bwMode="auto">
          <a:xfrm rot="16200000" flipV="1">
            <a:off x="5682251" y="4474668"/>
            <a:ext cx="1657249" cy="86239"/>
          </a:xfrm>
          <a:prstGeom prst="straightConnector1">
            <a:avLst/>
          </a:prstGeom>
          <a:noFill/>
          <a:ln w="22225" cap="flat" cmpd="sng" algn="ctr">
            <a:solidFill>
              <a:srgbClr val="00B050"/>
            </a:solidFill>
            <a:prstDash val="solid"/>
            <a:round/>
            <a:headEnd type="none" w="med" len="med"/>
            <a:tailEnd type="arrow"/>
          </a:ln>
          <a:effectLst/>
        </p:spPr>
      </p:cxnSp>
      <p:cxnSp>
        <p:nvCxnSpPr>
          <p:cNvPr id="18" name="Straight Arrow Connector 17"/>
          <p:cNvCxnSpPr>
            <a:stCxn id="22" idx="0"/>
            <a:endCxn id="15" idx="3"/>
          </p:cNvCxnSpPr>
          <p:nvPr/>
        </p:nvCxnSpPr>
        <p:spPr bwMode="auto">
          <a:xfrm rot="16200000" flipV="1">
            <a:off x="7153219" y="4294061"/>
            <a:ext cx="729990" cy="205161"/>
          </a:xfrm>
          <a:prstGeom prst="straightConnector1">
            <a:avLst/>
          </a:prstGeom>
          <a:noFill/>
          <a:ln w="22225" cap="flat" cmpd="sng" algn="ctr">
            <a:solidFill>
              <a:srgbClr val="00B050"/>
            </a:solidFill>
            <a:prstDash val="solid"/>
            <a:round/>
            <a:headEnd type="none" w="med" len="med"/>
            <a:tailEnd type="arrow"/>
          </a:ln>
          <a:effectLst/>
        </p:spPr>
      </p:cxnSp>
      <p:sp>
        <p:nvSpPr>
          <p:cNvPr id="20" name="TextBox 19"/>
          <p:cNvSpPr txBox="1"/>
          <p:nvPr/>
        </p:nvSpPr>
        <p:spPr>
          <a:xfrm>
            <a:off x="3733800" y="4596824"/>
            <a:ext cx="2133600" cy="492443"/>
          </a:xfrm>
          <a:prstGeom prst="rect">
            <a:avLst/>
          </a:prstGeom>
          <a:solidFill>
            <a:srgbClr val="00B050"/>
          </a:solidFill>
        </p:spPr>
        <p:txBody>
          <a:bodyPr wrap="square" rtlCol="0">
            <a:spAutoFit/>
          </a:bodyPr>
          <a:lstStyle/>
          <a:p>
            <a:r>
              <a:rPr lang="en-US" altLang="ja-JP" dirty="0" smtClean="0">
                <a:solidFill>
                  <a:schemeClr val="bg1"/>
                </a:solidFill>
              </a:rPr>
              <a:t>6</a:t>
            </a:r>
            <a:r>
              <a:rPr lang="ja-JP" altLang="en-US" smtClean="0">
                <a:solidFill>
                  <a:schemeClr val="bg1"/>
                </a:solidFill>
              </a:rPr>
              <a:t>月</a:t>
            </a:r>
            <a:r>
              <a:rPr lang="en-US" altLang="ja-JP" dirty="0" smtClean="0">
                <a:solidFill>
                  <a:schemeClr val="bg1"/>
                </a:solidFill>
              </a:rPr>
              <a:t>30</a:t>
            </a:r>
            <a:r>
              <a:rPr lang="ja-JP" altLang="en-US" smtClean="0">
                <a:solidFill>
                  <a:schemeClr val="bg1"/>
                </a:solidFill>
              </a:rPr>
              <a:t>日取得資産はフル償却が可能。</a:t>
            </a:r>
            <a:endParaRPr lang="en-US" dirty="0">
              <a:solidFill>
                <a:schemeClr val="bg1"/>
              </a:solidFill>
            </a:endParaRPr>
          </a:p>
        </p:txBody>
      </p:sp>
      <p:sp>
        <p:nvSpPr>
          <p:cNvPr id="21" name="TextBox 20"/>
          <p:cNvSpPr txBox="1"/>
          <p:nvPr/>
        </p:nvSpPr>
        <p:spPr>
          <a:xfrm>
            <a:off x="5487194" y="5346412"/>
            <a:ext cx="2133600" cy="692497"/>
          </a:xfrm>
          <a:prstGeom prst="rect">
            <a:avLst/>
          </a:prstGeom>
          <a:solidFill>
            <a:srgbClr val="00B050"/>
          </a:solidFill>
        </p:spPr>
        <p:txBody>
          <a:bodyPr wrap="square" rtlCol="0">
            <a:spAutoFit/>
          </a:bodyPr>
          <a:lstStyle/>
          <a:p>
            <a:r>
              <a:rPr lang="ja-JP" altLang="en-US" smtClean="0">
                <a:solidFill>
                  <a:schemeClr val="bg1"/>
                </a:solidFill>
              </a:rPr>
              <a:t>スクラップ収益の</a:t>
            </a:r>
            <a:r>
              <a:rPr lang="en-US" altLang="ja-JP" dirty="0" smtClean="0">
                <a:solidFill>
                  <a:schemeClr val="bg1"/>
                </a:solidFill>
              </a:rPr>
              <a:t>5</a:t>
            </a:r>
            <a:r>
              <a:rPr lang="ja-JP" altLang="en-US" smtClean="0">
                <a:solidFill>
                  <a:schemeClr val="bg1"/>
                </a:solidFill>
              </a:rPr>
              <a:t>のみ認識し、ブロック資産から控除。</a:t>
            </a:r>
            <a:endParaRPr lang="en-US" dirty="0">
              <a:solidFill>
                <a:schemeClr val="bg1"/>
              </a:solidFill>
            </a:endParaRPr>
          </a:p>
        </p:txBody>
      </p:sp>
      <p:sp>
        <p:nvSpPr>
          <p:cNvPr id="22" name="TextBox 21"/>
          <p:cNvSpPr txBox="1"/>
          <p:nvPr/>
        </p:nvSpPr>
        <p:spPr>
          <a:xfrm>
            <a:off x="6934995" y="4761637"/>
            <a:ext cx="1371598" cy="292388"/>
          </a:xfrm>
          <a:prstGeom prst="rect">
            <a:avLst/>
          </a:prstGeom>
          <a:solidFill>
            <a:srgbClr val="00B050"/>
          </a:solidFill>
        </p:spPr>
        <p:txBody>
          <a:bodyPr wrap="square" rtlCol="0">
            <a:spAutoFit/>
          </a:bodyPr>
          <a:lstStyle/>
          <a:p>
            <a:r>
              <a:rPr lang="en-US" altLang="ja-JP" dirty="0" smtClean="0">
                <a:solidFill>
                  <a:schemeClr val="bg1"/>
                </a:solidFill>
              </a:rPr>
              <a:t>90*15%=13.5</a:t>
            </a:r>
            <a:endParaRPr lang="en-US" dirty="0">
              <a:solidFill>
                <a:schemeClr val="bg1"/>
              </a:solidFill>
            </a:endParaRPr>
          </a:p>
        </p:txBody>
      </p:sp>
      <p:sp>
        <p:nvSpPr>
          <p:cNvPr id="23" name="Rectangle 2"/>
          <p:cNvSpPr txBox="1">
            <a:spLocks noChangeArrowheads="1"/>
          </p:cNvSpPr>
          <p:nvPr/>
        </p:nvSpPr>
        <p:spPr bwMode="gray">
          <a:xfrm>
            <a:off x="268287" y="76200"/>
            <a:ext cx="9256713" cy="56991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40000"/>
              </a:spcBef>
              <a:spcAft>
                <a:spcPct val="0"/>
              </a:spcAft>
              <a:buClrTx/>
              <a:buSzTx/>
              <a:buFontTx/>
              <a:buNone/>
              <a:tabLst/>
              <a:defRPr/>
            </a:pPr>
            <a:r>
              <a:rPr lang="en-US" altLang="ja-JP" sz="2000" b="1" kern="0" dirty="0" smtClean="0">
                <a:solidFill>
                  <a:schemeClr val="bg1"/>
                </a:solidFill>
                <a:latin typeface="Meiryo" pitchFamily="34" charset="-128"/>
                <a:ea typeface="Meiryo" pitchFamily="34" charset="-128"/>
                <a:cs typeface="Meiryo" pitchFamily="34" charset="-128"/>
              </a:rPr>
              <a:t>7</a:t>
            </a:r>
            <a:r>
              <a:rPr kumimoji="0" lang="ja-JP" altLang="en-US" sz="2000" b="1" i="0" u="none" strike="noStrike" kern="0" cap="none" spc="0" normalizeH="0" baseline="0" noProof="0" smtClean="0">
                <a:ln>
                  <a:noFill/>
                </a:ln>
                <a:solidFill>
                  <a:schemeClr val="bg1"/>
                </a:solidFill>
                <a:effectLst/>
                <a:uLnTx/>
                <a:uFillTx/>
                <a:latin typeface="Meiryo" pitchFamily="34" charset="-128"/>
                <a:ea typeface="Meiryo" pitchFamily="34" charset="-128"/>
                <a:cs typeface="Meiryo" pitchFamily="34" charset="-128"/>
              </a:rPr>
              <a:t>．税務調整項目</a:t>
            </a:r>
            <a:r>
              <a:rPr kumimoji="0" lang="en-US" altLang="ja-JP"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rPr>
              <a:t/>
            </a:r>
            <a:br>
              <a:rPr kumimoji="0" lang="en-US" altLang="ja-JP"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rPr>
            </a:br>
            <a:r>
              <a:rPr kumimoji="0" lang="ja-JP" altLang="en-US" sz="2000" b="1" i="0" u="none" strike="noStrike" kern="0" cap="none" spc="0" normalizeH="0" baseline="0" noProof="0" smtClean="0">
                <a:ln>
                  <a:noFill/>
                </a:ln>
                <a:solidFill>
                  <a:schemeClr val="bg1"/>
                </a:solidFill>
                <a:effectLst/>
                <a:uLnTx/>
                <a:uFillTx/>
                <a:latin typeface="Meiryo" pitchFamily="34" charset="-128"/>
                <a:ea typeface="Meiryo" pitchFamily="34" charset="-128"/>
                <a:cs typeface="Meiryo" pitchFamily="34" charset="-128"/>
              </a:rPr>
              <a:t>　　（４）減価償却費</a:t>
            </a:r>
            <a:r>
              <a:rPr lang="ja-JP" altLang="en-US" sz="2000" b="1" kern="0" smtClean="0">
                <a:solidFill>
                  <a:schemeClr val="bg1"/>
                </a:solidFill>
                <a:latin typeface="Meiryo" pitchFamily="34" charset="-128"/>
                <a:ea typeface="Meiryo" pitchFamily="34" charset="-128"/>
                <a:cs typeface="Meiryo" pitchFamily="34" charset="-128"/>
              </a:rPr>
              <a:t>（続き）</a:t>
            </a:r>
            <a:endParaRPr kumimoji="0" lang="en-US"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p:nvPr>
        </p:nvSpPr>
        <p:spPr/>
        <p:txBody>
          <a:bodyPr/>
          <a:lstStyle/>
          <a:p>
            <a:r>
              <a:rPr lang="en-US" altLang="ja-JP" sz="2000" dirty="0" smtClean="0">
                <a:latin typeface="Meiryo" pitchFamily="34" charset="-128"/>
                <a:ea typeface="Meiryo" pitchFamily="34" charset="-128"/>
                <a:cs typeface="Meiryo" pitchFamily="34" charset="-128"/>
              </a:rPr>
              <a:t>7</a:t>
            </a:r>
            <a:r>
              <a:rPr lang="ja-JP" altLang="en-US" sz="2000" smtClean="0">
                <a:latin typeface="Meiryo" pitchFamily="34" charset="-128"/>
                <a:ea typeface="Meiryo" pitchFamily="34" charset="-128"/>
                <a:cs typeface="Meiryo" pitchFamily="34" charset="-128"/>
              </a:rPr>
              <a:t>．税務調整項目</a:t>
            </a:r>
            <a:r>
              <a:rPr lang="en-US" altLang="ja-JP" sz="2000" dirty="0" smtClean="0">
                <a:latin typeface="Meiryo" pitchFamily="34" charset="-128"/>
                <a:ea typeface="Meiryo" pitchFamily="34" charset="-128"/>
                <a:cs typeface="Meiryo" pitchFamily="34" charset="-128"/>
              </a:rPr>
              <a:t/>
            </a:r>
            <a:br>
              <a:rPr lang="en-US" altLang="ja-JP" sz="2000" dirty="0" smtClean="0">
                <a:latin typeface="Meiryo" pitchFamily="34" charset="-128"/>
                <a:ea typeface="Meiryo" pitchFamily="34" charset="-128"/>
                <a:cs typeface="Meiryo" pitchFamily="34" charset="-128"/>
              </a:rPr>
            </a:br>
            <a:r>
              <a:rPr lang="ja-JP" altLang="en-US" sz="2000" smtClean="0">
                <a:latin typeface="Meiryo" pitchFamily="34" charset="-128"/>
                <a:ea typeface="Meiryo" pitchFamily="34" charset="-128"/>
                <a:cs typeface="Meiryo" pitchFamily="34" charset="-128"/>
              </a:rPr>
              <a:t>　　（４）減価償却費 ～会計上の規定</a:t>
            </a:r>
            <a:endParaRPr lang="en-US" sz="2000" dirty="0" smtClean="0">
              <a:latin typeface="Meiryo" pitchFamily="34" charset="-128"/>
              <a:ea typeface="Meiryo" pitchFamily="34" charset="-128"/>
              <a:cs typeface="Meiryo" pitchFamily="34" charset="-128"/>
            </a:endParaRPr>
          </a:p>
        </p:txBody>
      </p:sp>
      <p:sp>
        <p:nvSpPr>
          <p:cNvPr id="169986" name="Rectangle 3"/>
          <p:cNvSpPr>
            <a:spLocks noGrp="1" noChangeArrowheads="1"/>
          </p:cNvSpPr>
          <p:nvPr>
            <p:ph type="body" idx="1"/>
          </p:nvPr>
        </p:nvSpPr>
        <p:spPr>
          <a:xfrm>
            <a:off x="268287" y="762000"/>
            <a:ext cx="9256713" cy="4800600"/>
          </a:xfrm>
        </p:spPr>
        <p:txBody>
          <a:bodyPr/>
          <a:lstStyle/>
          <a:p>
            <a:pPr>
              <a:buFontTx/>
              <a:buNone/>
            </a:pPr>
            <a:r>
              <a:rPr lang="ja-JP" altLang="en-US" smtClean="0"/>
              <a:t>会計上の減価償却費についての規定は、会社法とインド</a:t>
            </a:r>
            <a:r>
              <a:rPr lang="en-US" altLang="ja-JP" dirty="0" smtClean="0"/>
              <a:t>GAAP</a:t>
            </a:r>
            <a:r>
              <a:rPr lang="ja-JP" altLang="en-US" smtClean="0"/>
              <a:t>の二階建てで定められており、税法の基準とは明確に異なる。</a:t>
            </a:r>
            <a:endParaRPr lang="en-US" sz="1600" dirty="0" smtClean="0">
              <a:solidFill>
                <a:srgbClr val="FFFFFF"/>
              </a:solidFill>
            </a:endParaRPr>
          </a:p>
          <a:p>
            <a:pPr>
              <a:buFont typeface="Wingdings" pitchFamily="2" charset="2"/>
              <a:buChar char="Ø"/>
            </a:pPr>
            <a:r>
              <a:rPr lang="ja-JP" altLang="en-US" b="0" smtClean="0">
                <a:solidFill>
                  <a:srgbClr val="00338D"/>
                </a:solidFill>
              </a:rPr>
              <a:t>インド会計基準（</a:t>
            </a:r>
            <a:r>
              <a:rPr lang="en-US" altLang="ja-JP" b="0" dirty="0" smtClean="0">
                <a:solidFill>
                  <a:srgbClr val="00338D"/>
                </a:solidFill>
              </a:rPr>
              <a:t>AS6</a:t>
            </a:r>
            <a:r>
              <a:rPr lang="ja-JP" altLang="en-US" b="0" smtClean="0">
                <a:solidFill>
                  <a:srgbClr val="00338D"/>
                </a:solidFill>
              </a:rPr>
              <a:t>）では経済的耐用年数を考慮するのみが規定される。</a:t>
            </a:r>
            <a:endParaRPr lang="en-US" altLang="ja-JP" b="0" dirty="0" smtClean="0">
              <a:solidFill>
                <a:srgbClr val="00338D"/>
              </a:solidFill>
            </a:endParaRPr>
          </a:p>
          <a:p>
            <a:pPr>
              <a:buFont typeface="Wingdings" pitchFamily="2" charset="2"/>
              <a:buChar char="Ø"/>
            </a:pPr>
            <a:r>
              <a:rPr lang="ja-JP" altLang="en-US" b="0" smtClean="0">
                <a:solidFill>
                  <a:srgbClr val="00338D"/>
                </a:solidFill>
              </a:rPr>
              <a:t>一方、会社法においては、最低償却率が各資産グループごとに記載されており（会社法</a:t>
            </a:r>
            <a:r>
              <a:rPr lang="en-US" altLang="ja-JP" b="0" dirty="0" smtClean="0">
                <a:solidFill>
                  <a:srgbClr val="00338D"/>
                </a:solidFill>
              </a:rPr>
              <a:t>Schedule X IV</a:t>
            </a:r>
            <a:r>
              <a:rPr lang="ja-JP" altLang="en-US" b="0" smtClean="0">
                <a:solidFill>
                  <a:srgbClr val="00338D"/>
                </a:solidFill>
              </a:rPr>
              <a:t>）最低限の償却費計上が求められている。</a:t>
            </a:r>
            <a:endParaRPr lang="en-US" b="0" dirty="0" smtClean="0">
              <a:solidFill>
                <a:srgbClr val="00338D"/>
              </a:solidFill>
            </a:endParaRPr>
          </a:p>
          <a:p>
            <a:pPr marL="682625" lvl="1" indent="-217488">
              <a:lnSpc>
                <a:spcPct val="70000"/>
              </a:lnSpc>
              <a:buFont typeface="Wingdings" pitchFamily="2" charset="2"/>
              <a:buChar char="ü"/>
            </a:pPr>
            <a:r>
              <a:rPr lang="ja-JP" altLang="en-US" smtClean="0">
                <a:solidFill>
                  <a:srgbClr val="00338D"/>
                </a:solidFill>
              </a:rPr>
              <a:t>償却方法は定額法、定率法のいずれも認められる。</a:t>
            </a:r>
            <a:endParaRPr lang="en-US" altLang="ja-JP" dirty="0" smtClean="0">
              <a:solidFill>
                <a:srgbClr val="00338D"/>
              </a:solidFill>
            </a:endParaRPr>
          </a:p>
          <a:p>
            <a:pPr marL="682625" lvl="1" indent="-217488">
              <a:lnSpc>
                <a:spcPct val="70000"/>
              </a:lnSpc>
              <a:buFont typeface="Wingdings" pitchFamily="2" charset="2"/>
              <a:buChar char="ü"/>
            </a:pPr>
            <a:r>
              <a:rPr lang="ja-JP" altLang="en-US" smtClean="0">
                <a:solidFill>
                  <a:srgbClr val="00338D"/>
                </a:solidFill>
              </a:rPr>
              <a:t>製造設備に関しては、</a:t>
            </a:r>
            <a:r>
              <a:rPr lang="en-US" altLang="ja-JP" dirty="0" smtClean="0">
                <a:solidFill>
                  <a:srgbClr val="00338D"/>
                </a:solidFill>
              </a:rPr>
              <a:t>1</a:t>
            </a:r>
            <a:r>
              <a:rPr lang="ja-JP" altLang="en-US" smtClean="0">
                <a:solidFill>
                  <a:srgbClr val="00338D"/>
                </a:solidFill>
              </a:rPr>
              <a:t>シフトから</a:t>
            </a:r>
            <a:r>
              <a:rPr lang="en-US" altLang="ja-JP" dirty="0" smtClean="0">
                <a:solidFill>
                  <a:srgbClr val="00338D"/>
                </a:solidFill>
              </a:rPr>
              <a:t>3</a:t>
            </a:r>
            <a:r>
              <a:rPr lang="ja-JP" altLang="en-US" smtClean="0">
                <a:solidFill>
                  <a:srgbClr val="00338D"/>
                </a:solidFill>
              </a:rPr>
              <a:t>シフトまで稼動時間に基づき適用する償却費を決定する。</a:t>
            </a:r>
            <a:endParaRPr lang="en-US" altLang="ja-JP" dirty="0" smtClean="0">
              <a:solidFill>
                <a:srgbClr val="00338D"/>
              </a:solidFill>
            </a:endParaRPr>
          </a:p>
          <a:p>
            <a:pPr marL="682625" lvl="1" indent="-217488">
              <a:lnSpc>
                <a:spcPct val="70000"/>
              </a:lnSpc>
              <a:buFont typeface="Wingdings" pitchFamily="2" charset="2"/>
              <a:buChar char="ü"/>
            </a:pPr>
            <a:r>
              <a:rPr lang="ja-JP" altLang="en-US" smtClean="0">
                <a:solidFill>
                  <a:srgbClr val="00338D"/>
                </a:solidFill>
              </a:rPr>
              <a:t>税法と同じく残存価額は計算対象としない。</a:t>
            </a:r>
            <a:endParaRPr lang="en-US" dirty="0" smtClean="0">
              <a:solidFill>
                <a:srgbClr val="FFFFFF"/>
              </a:solidFill>
            </a:endParaRPr>
          </a:p>
          <a:p>
            <a:pPr>
              <a:buFont typeface="Wingdings" pitchFamily="2" charset="2"/>
              <a:buChar char="Ø"/>
            </a:pPr>
            <a:r>
              <a:rPr lang="ja-JP" altLang="en-US" b="0" smtClean="0">
                <a:solidFill>
                  <a:srgbClr val="00338D"/>
                </a:solidFill>
              </a:rPr>
              <a:t>従い会計上は会社法での最低償却額を満たす形で別途経済的耐用年数を考慮した会社独自の償却年数を設定することは可能である。</a:t>
            </a:r>
            <a:endParaRPr lang="en-US" altLang="ja-JP" b="0" dirty="0" smtClean="0">
              <a:solidFill>
                <a:srgbClr val="00338D"/>
              </a:solidFill>
            </a:endParaRPr>
          </a:p>
          <a:p>
            <a:r>
              <a:rPr lang="ja-JP" altLang="en-US" smtClean="0">
                <a:solidFill>
                  <a:srgbClr val="00338D"/>
                </a:solidFill>
              </a:rPr>
              <a:t>会社法上の償却方法及び主な資産の償却率：</a:t>
            </a:r>
            <a:endParaRPr lang="en-US" altLang="ja-JP" dirty="0" smtClean="0">
              <a:solidFill>
                <a:srgbClr val="00338D"/>
              </a:solidFill>
            </a:endParaRPr>
          </a:p>
          <a:p>
            <a:endParaRPr lang="en-US" dirty="0" smtClean="0">
              <a:solidFill>
                <a:srgbClr val="00338D"/>
              </a:solidFill>
            </a:endParaRPr>
          </a:p>
        </p:txBody>
      </p:sp>
      <p:sp>
        <p:nvSpPr>
          <p:cNvPr id="4"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20</a:t>
            </a:fld>
            <a:endParaRPr lang="en-US" sz="900" dirty="0" smtClean="0">
              <a:solidFill>
                <a:srgbClr val="00338D"/>
              </a:solidFill>
            </a:endParaRPr>
          </a:p>
        </p:txBody>
      </p:sp>
      <p:graphicFrame>
        <p:nvGraphicFramePr>
          <p:cNvPr id="8" name="Table 7"/>
          <p:cNvGraphicFramePr>
            <a:graphicFrameLocks noGrp="1"/>
          </p:cNvGraphicFramePr>
          <p:nvPr/>
        </p:nvGraphicFramePr>
        <p:xfrm>
          <a:off x="609600" y="3718560"/>
          <a:ext cx="7619997" cy="2225040"/>
        </p:xfrm>
        <a:graphic>
          <a:graphicData uri="http://schemas.openxmlformats.org/drawingml/2006/table">
            <a:tbl>
              <a:tblPr firstRow="1" bandRow="1">
                <a:tableStyleId>{5C22544A-7EE6-4342-B048-85BDC9FD1C3A}</a:tableStyleId>
              </a:tblPr>
              <a:tblGrid>
                <a:gridCol w="1676400"/>
                <a:gridCol w="914400"/>
                <a:gridCol w="914400"/>
                <a:gridCol w="849084"/>
                <a:gridCol w="1088571"/>
                <a:gridCol w="1088571"/>
                <a:gridCol w="1088571"/>
              </a:tblGrid>
              <a:tr h="370840">
                <a:tc rowSpan="2">
                  <a:txBody>
                    <a:bodyPr/>
                    <a:lstStyle/>
                    <a:p>
                      <a:r>
                        <a:rPr lang="ja-JP" altLang="en-US" sz="1400" smtClean="0"/>
                        <a:t>資産の種類</a:t>
                      </a:r>
                      <a:endParaRPr lang="en-US" sz="1400" dirty="0"/>
                    </a:p>
                  </a:txBody>
                  <a:tcPr/>
                </a:tc>
                <a:tc gridSpan="3">
                  <a:txBody>
                    <a:bodyPr/>
                    <a:lstStyle/>
                    <a:p>
                      <a:pPr algn="ctr"/>
                      <a:r>
                        <a:rPr lang="ja-JP" altLang="en-US" sz="1400" smtClean="0"/>
                        <a:t>定率法</a:t>
                      </a:r>
                      <a:endParaRPr lang="en-US" sz="1400" dirty="0"/>
                    </a:p>
                  </a:txBody>
                  <a:tcPr/>
                </a:tc>
                <a:tc hMerge="1">
                  <a:txBody>
                    <a:bodyPr/>
                    <a:lstStyle/>
                    <a:p>
                      <a:endParaRPr lang="en-US" sz="1400" dirty="0"/>
                    </a:p>
                  </a:txBody>
                  <a:tcPr/>
                </a:tc>
                <a:tc hMerge="1">
                  <a:txBody>
                    <a:bodyPr/>
                    <a:lstStyle/>
                    <a:p>
                      <a:endParaRPr lang="en-US" sz="1400" dirty="0"/>
                    </a:p>
                  </a:txBody>
                  <a:tcPr/>
                </a:tc>
                <a:tc gridSpan="3">
                  <a:txBody>
                    <a:bodyPr/>
                    <a:lstStyle/>
                    <a:p>
                      <a:r>
                        <a:rPr lang="ja-JP" altLang="en-US" sz="1400" smtClean="0"/>
                        <a:t>定額法</a:t>
                      </a:r>
                      <a:endParaRPr lang="en-US" sz="1400" dirty="0"/>
                    </a:p>
                  </a:txBody>
                  <a:tcPr/>
                </a:tc>
                <a:tc hMerge="1">
                  <a:txBody>
                    <a:bodyPr/>
                    <a:lstStyle/>
                    <a:p>
                      <a:endParaRPr lang="en-US" sz="1400" dirty="0"/>
                    </a:p>
                  </a:txBody>
                  <a:tcPr/>
                </a:tc>
                <a:tc hMerge="1">
                  <a:txBody>
                    <a:bodyPr/>
                    <a:lstStyle/>
                    <a:p>
                      <a:endParaRPr lang="en-US" sz="1400" dirty="0"/>
                    </a:p>
                  </a:txBody>
                  <a:tcPr/>
                </a:tc>
              </a:tr>
              <a:tr h="370840">
                <a:tc vMerge="1">
                  <a:txBody>
                    <a:bodyPr/>
                    <a:lstStyle/>
                    <a:p>
                      <a:endParaRPr lang="en-US" sz="1400" dirty="0"/>
                    </a:p>
                  </a:txBody>
                  <a:tcPr/>
                </a:tc>
                <a:tc>
                  <a:txBody>
                    <a:bodyPr/>
                    <a:lstStyle/>
                    <a:p>
                      <a:r>
                        <a:rPr lang="en-US" altLang="ja-JP" sz="1400" dirty="0" smtClean="0"/>
                        <a:t>1</a:t>
                      </a:r>
                      <a:r>
                        <a:rPr lang="ja-JP" altLang="en-US" sz="1400" smtClean="0"/>
                        <a:t>シフト</a:t>
                      </a:r>
                      <a:endParaRPr lang="en-US" sz="1400" dirty="0"/>
                    </a:p>
                  </a:txBody>
                  <a:tcPr/>
                </a:tc>
                <a:tc>
                  <a:txBody>
                    <a:bodyPr/>
                    <a:lstStyle/>
                    <a:p>
                      <a:r>
                        <a:rPr lang="en-US" altLang="ja-JP" sz="1400" dirty="0" smtClean="0"/>
                        <a:t>2</a:t>
                      </a:r>
                      <a:r>
                        <a:rPr lang="ja-JP" altLang="en-US" sz="1400" smtClean="0"/>
                        <a:t>シフト</a:t>
                      </a:r>
                      <a:endParaRPr lang="en-US" sz="1400" dirty="0"/>
                    </a:p>
                  </a:txBody>
                  <a:tcPr/>
                </a:tc>
                <a:tc>
                  <a:txBody>
                    <a:bodyPr/>
                    <a:lstStyle/>
                    <a:p>
                      <a:r>
                        <a:rPr lang="en-US" altLang="ja-JP" sz="1400" dirty="0" smtClean="0"/>
                        <a:t>3</a:t>
                      </a:r>
                      <a:r>
                        <a:rPr lang="ja-JP" altLang="en-US" sz="1400" smtClean="0"/>
                        <a:t>シフト</a:t>
                      </a:r>
                      <a:endParaRPr lang="en-US" sz="1400" dirty="0"/>
                    </a:p>
                  </a:txBody>
                  <a:tcPr/>
                </a:tc>
                <a:tc>
                  <a:txBody>
                    <a:bodyPr/>
                    <a:lstStyle/>
                    <a:p>
                      <a:r>
                        <a:rPr lang="en-US" altLang="ja-JP" sz="1400" dirty="0" smtClean="0"/>
                        <a:t>1</a:t>
                      </a:r>
                      <a:r>
                        <a:rPr lang="ja-JP" altLang="en-US" sz="1400" smtClean="0"/>
                        <a:t>シフト</a:t>
                      </a:r>
                      <a:endParaRPr lang="en-US" sz="1400" dirty="0"/>
                    </a:p>
                  </a:txBody>
                  <a:tcPr/>
                </a:tc>
                <a:tc>
                  <a:txBody>
                    <a:bodyPr/>
                    <a:lstStyle/>
                    <a:p>
                      <a:r>
                        <a:rPr lang="en-US" altLang="ja-JP" sz="1400" dirty="0" smtClean="0"/>
                        <a:t>2</a:t>
                      </a:r>
                      <a:r>
                        <a:rPr lang="ja-JP" altLang="en-US" sz="1400" smtClean="0"/>
                        <a:t>シフト</a:t>
                      </a:r>
                      <a:endParaRPr lang="en-US" sz="1400" dirty="0"/>
                    </a:p>
                  </a:txBody>
                  <a:tcPr/>
                </a:tc>
                <a:tc>
                  <a:txBody>
                    <a:bodyPr/>
                    <a:lstStyle/>
                    <a:p>
                      <a:r>
                        <a:rPr lang="en-US" altLang="ja-JP" sz="1400" dirty="0" smtClean="0"/>
                        <a:t>3</a:t>
                      </a:r>
                      <a:r>
                        <a:rPr lang="ja-JP" altLang="en-US" sz="1400" smtClean="0"/>
                        <a:t>シフト</a:t>
                      </a:r>
                      <a:endParaRPr lang="en-US" sz="1400" dirty="0"/>
                    </a:p>
                  </a:txBody>
                  <a:tcPr/>
                </a:tc>
              </a:tr>
              <a:tr h="370840">
                <a:tc>
                  <a:txBody>
                    <a:bodyPr/>
                    <a:lstStyle/>
                    <a:p>
                      <a:r>
                        <a:rPr lang="ja-JP" altLang="en-US" sz="1400" smtClean="0"/>
                        <a:t>建物（工場）</a:t>
                      </a:r>
                      <a:endParaRPr lang="en-US" sz="1400" dirty="0"/>
                    </a:p>
                  </a:txBody>
                  <a:tcPr/>
                </a:tc>
                <a:tc>
                  <a:txBody>
                    <a:bodyPr/>
                    <a:lstStyle/>
                    <a:p>
                      <a:r>
                        <a:rPr lang="en-US" altLang="ja-JP" sz="1400" dirty="0" smtClean="0"/>
                        <a:t>10%</a:t>
                      </a:r>
                      <a:endParaRPr lang="en-US" sz="1400" dirty="0"/>
                    </a:p>
                  </a:txBody>
                  <a:tcPr/>
                </a:tc>
                <a:tc>
                  <a:txBody>
                    <a:bodyPr/>
                    <a:lstStyle/>
                    <a:p>
                      <a:r>
                        <a:rPr lang="en-US" altLang="ja-JP" sz="1400" dirty="0" smtClean="0"/>
                        <a:t>N/A</a:t>
                      </a:r>
                      <a:endParaRPr lang="en-US" sz="1400" dirty="0"/>
                    </a:p>
                  </a:txBody>
                  <a:tcPr/>
                </a:tc>
                <a:tc>
                  <a:txBody>
                    <a:bodyPr/>
                    <a:lstStyle/>
                    <a:p>
                      <a:r>
                        <a:rPr lang="en-US" altLang="ja-JP" sz="1400" dirty="0" smtClean="0"/>
                        <a:t>N/A</a:t>
                      </a:r>
                      <a:endParaRPr lang="en-US" sz="1400" dirty="0"/>
                    </a:p>
                  </a:txBody>
                  <a:tcPr/>
                </a:tc>
                <a:tc>
                  <a:txBody>
                    <a:bodyPr/>
                    <a:lstStyle/>
                    <a:p>
                      <a:r>
                        <a:rPr lang="en-US" sz="1400" dirty="0" smtClean="0"/>
                        <a:t>3.34%</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r>
              <a:tr h="370840">
                <a:tc>
                  <a:txBody>
                    <a:bodyPr/>
                    <a:lstStyle/>
                    <a:p>
                      <a:r>
                        <a:rPr lang="ja-JP" altLang="en-US" sz="1400" smtClean="0"/>
                        <a:t>機械装置（一般）</a:t>
                      </a:r>
                      <a:endParaRPr lang="en-US" sz="1400" dirty="0"/>
                    </a:p>
                  </a:txBody>
                  <a:tcPr/>
                </a:tc>
                <a:tc>
                  <a:txBody>
                    <a:bodyPr/>
                    <a:lstStyle/>
                    <a:p>
                      <a:r>
                        <a:rPr lang="en-US" altLang="ja-JP" sz="1400" dirty="0" smtClean="0"/>
                        <a:t>13.91%</a:t>
                      </a:r>
                      <a:endParaRPr lang="en-US" sz="1400" dirty="0"/>
                    </a:p>
                  </a:txBody>
                  <a:tcPr/>
                </a:tc>
                <a:tc>
                  <a:txBody>
                    <a:bodyPr/>
                    <a:lstStyle/>
                    <a:p>
                      <a:r>
                        <a:rPr lang="en-US" sz="1400" dirty="0" smtClean="0"/>
                        <a:t>20.87%</a:t>
                      </a:r>
                      <a:endParaRPr lang="en-US" sz="1400" dirty="0"/>
                    </a:p>
                  </a:txBody>
                  <a:tcPr/>
                </a:tc>
                <a:tc>
                  <a:txBody>
                    <a:bodyPr/>
                    <a:lstStyle/>
                    <a:p>
                      <a:r>
                        <a:rPr lang="en-US" sz="1400" dirty="0" smtClean="0"/>
                        <a:t>27.82%</a:t>
                      </a:r>
                      <a:endParaRPr lang="en-US" sz="1400" dirty="0"/>
                    </a:p>
                  </a:txBody>
                  <a:tcPr/>
                </a:tc>
                <a:tc>
                  <a:txBody>
                    <a:bodyPr/>
                    <a:lstStyle/>
                    <a:p>
                      <a:r>
                        <a:rPr lang="en-US" sz="1400" dirty="0" smtClean="0"/>
                        <a:t>4.75%</a:t>
                      </a:r>
                      <a:endParaRPr lang="en-US" sz="1400" dirty="0"/>
                    </a:p>
                  </a:txBody>
                  <a:tcPr/>
                </a:tc>
                <a:tc>
                  <a:txBody>
                    <a:bodyPr/>
                    <a:lstStyle/>
                    <a:p>
                      <a:r>
                        <a:rPr lang="en-US" sz="1400" dirty="0" smtClean="0"/>
                        <a:t>7.42%</a:t>
                      </a:r>
                      <a:endParaRPr lang="en-US" sz="1400" dirty="0"/>
                    </a:p>
                  </a:txBody>
                  <a:tcPr/>
                </a:tc>
                <a:tc>
                  <a:txBody>
                    <a:bodyPr/>
                    <a:lstStyle/>
                    <a:p>
                      <a:r>
                        <a:rPr lang="en-US" sz="1400" dirty="0" smtClean="0"/>
                        <a:t>10.34%</a:t>
                      </a:r>
                      <a:endParaRPr lang="en-US" sz="1400" dirty="0"/>
                    </a:p>
                  </a:txBody>
                  <a:tcPr/>
                </a:tc>
              </a:tr>
              <a:tr h="370840">
                <a:tc>
                  <a:txBody>
                    <a:bodyPr/>
                    <a:lstStyle/>
                    <a:p>
                      <a:r>
                        <a:rPr lang="ja-JP" altLang="en-US" sz="1400" smtClean="0"/>
                        <a:t>車両</a:t>
                      </a:r>
                      <a:endParaRPr lang="en-US" sz="1400" dirty="0"/>
                    </a:p>
                  </a:txBody>
                  <a:tcPr/>
                </a:tc>
                <a:tc>
                  <a:txBody>
                    <a:bodyPr/>
                    <a:lstStyle/>
                    <a:p>
                      <a:r>
                        <a:rPr lang="en-US" sz="1400" dirty="0" smtClean="0"/>
                        <a:t>25.89%</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9.50%</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r>
              <a:tr h="370840">
                <a:tc>
                  <a:txBody>
                    <a:bodyPr/>
                    <a:lstStyle/>
                    <a:p>
                      <a:r>
                        <a:rPr lang="ja-JP" altLang="en-US" sz="1400" smtClean="0"/>
                        <a:t>什器備品（一般）</a:t>
                      </a:r>
                      <a:endParaRPr lang="en-US" sz="1400" dirty="0"/>
                    </a:p>
                  </a:txBody>
                  <a:tcPr/>
                </a:tc>
                <a:tc>
                  <a:txBody>
                    <a:bodyPr/>
                    <a:lstStyle/>
                    <a:p>
                      <a:r>
                        <a:rPr lang="en-US" sz="1400" dirty="0" smtClean="0"/>
                        <a:t>18.1%</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6.33%</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p:nvPr>
        </p:nvSpPr>
        <p:spPr/>
        <p:txBody>
          <a:bodyPr/>
          <a:lstStyle/>
          <a:p>
            <a:r>
              <a:rPr lang="en-US" altLang="ja-JP" sz="2000" dirty="0" smtClean="0">
                <a:latin typeface="Meiryo" pitchFamily="34" charset="-128"/>
                <a:ea typeface="Meiryo" pitchFamily="34" charset="-128"/>
                <a:cs typeface="Meiryo" pitchFamily="34" charset="-128"/>
              </a:rPr>
              <a:t>7</a:t>
            </a:r>
            <a:r>
              <a:rPr lang="ja-JP" altLang="en-US" sz="2000" smtClean="0">
                <a:latin typeface="Meiryo" pitchFamily="34" charset="-128"/>
                <a:ea typeface="Meiryo" pitchFamily="34" charset="-128"/>
                <a:cs typeface="Meiryo" pitchFamily="34" charset="-128"/>
              </a:rPr>
              <a:t>．税務調整項目</a:t>
            </a:r>
            <a:r>
              <a:rPr lang="en-US" altLang="ja-JP" sz="2000" dirty="0" smtClean="0">
                <a:latin typeface="Meiryo" pitchFamily="34" charset="-128"/>
                <a:ea typeface="Meiryo" pitchFamily="34" charset="-128"/>
                <a:cs typeface="Meiryo" pitchFamily="34" charset="-128"/>
              </a:rPr>
              <a:t/>
            </a:r>
            <a:br>
              <a:rPr lang="en-US" altLang="ja-JP" sz="2000" dirty="0" smtClean="0">
                <a:latin typeface="Meiryo" pitchFamily="34" charset="-128"/>
                <a:ea typeface="Meiryo" pitchFamily="34" charset="-128"/>
                <a:cs typeface="Meiryo" pitchFamily="34" charset="-128"/>
              </a:rPr>
            </a:br>
            <a:r>
              <a:rPr lang="ja-JP" altLang="en-US" sz="2000" smtClean="0">
                <a:latin typeface="Meiryo" pitchFamily="34" charset="-128"/>
                <a:ea typeface="Meiryo" pitchFamily="34" charset="-128"/>
                <a:cs typeface="Meiryo" pitchFamily="34" charset="-128"/>
              </a:rPr>
              <a:t>　　（４）減価償却費 ～会計上と税法上の償却費の差異</a:t>
            </a:r>
            <a:endParaRPr lang="en-US" sz="2000" dirty="0" smtClean="0">
              <a:latin typeface="Meiryo" pitchFamily="34" charset="-128"/>
              <a:ea typeface="Meiryo" pitchFamily="34" charset="-128"/>
              <a:cs typeface="Meiryo" pitchFamily="34" charset="-128"/>
            </a:endParaRPr>
          </a:p>
        </p:txBody>
      </p:sp>
      <p:sp>
        <p:nvSpPr>
          <p:cNvPr id="169986" name="Rectangle 3"/>
          <p:cNvSpPr>
            <a:spLocks noGrp="1" noChangeArrowheads="1"/>
          </p:cNvSpPr>
          <p:nvPr>
            <p:ph type="body" idx="1"/>
          </p:nvPr>
        </p:nvSpPr>
        <p:spPr>
          <a:xfrm>
            <a:off x="381000" y="914400"/>
            <a:ext cx="9256713" cy="4800600"/>
          </a:xfrm>
        </p:spPr>
        <p:txBody>
          <a:bodyPr/>
          <a:lstStyle/>
          <a:p>
            <a:pPr>
              <a:buFontTx/>
              <a:buNone/>
            </a:pPr>
            <a:r>
              <a:rPr lang="ja-JP" altLang="en-US" sz="1600" smtClean="0"/>
              <a:t>制度上の違いにより、会計上の固定資産簿価、減価償却費と</a:t>
            </a:r>
            <a:endParaRPr lang="en-US" altLang="ja-JP" sz="1600" dirty="0" smtClean="0"/>
          </a:p>
          <a:p>
            <a:pPr>
              <a:buFontTx/>
              <a:buNone/>
            </a:pPr>
            <a:r>
              <a:rPr lang="ja-JP" altLang="en-US" sz="1600" smtClean="0"/>
              <a:t>税法上の固定資産簿価、減価償却費は大きく異なることから、以下の論点が発生する。</a:t>
            </a:r>
            <a:endParaRPr lang="en-US" altLang="ja-JP" sz="1600" dirty="0" smtClean="0"/>
          </a:p>
          <a:p>
            <a:pPr>
              <a:buFontTx/>
              <a:buNone/>
            </a:pPr>
            <a:endParaRPr lang="en-US" sz="1600" dirty="0" smtClean="0">
              <a:solidFill>
                <a:srgbClr val="FFFFFF"/>
              </a:solidFill>
            </a:endParaRPr>
          </a:p>
          <a:p>
            <a:pPr>
              <a:buFont typeface="Wingdings" pitchFamily="2" charset="2"/>
              <a:buChar char="Ø"/>
            </a:pPr>
            <a:r>
              <a:rPr lang="ja-JP" altLang="en-US" b="0" smtClean="0">
                <a:solidFill>
                  <a:srgbClr val="00338D"/>
                </a:solidFill>
              </a:rPr>
              <a:t>税効果会計での一時差異として認識される。</a:t>
            </a:r>
            <a:endParaRPr lang="en-US" altLang="ja-JP" b="0" dirty="0" smtClean="0">
              <a:solidFill>
                <a:srgbClr val="00338D"/>
              </a:solidFill>
            </a:endParaRPr>
          </a:p>
          <a:p>
            <a:pPr>
              <a:buFont typeface="Wingdings" pitchFamily="2" charset="2"/>
              <a:buChar char="Ø"/>
            </a:pPr>
            <a:r>
              <a:rPr lang="en-US" altLang="ja-JP" b="0" dirty="0" smtClean="0">
                <a:solidFill>
                  <a:srgbClr val="00338D"/>
                </a:solidFill>
              </a:rPr>
              <a:t>MAT</a:t>
            </a:r>
            <a:r>
              <a:rPr lang="ja-JP" altLang="en-US" b="0" smtClean="0">
                <a:solidFill>
                  <a:srgbClr val="00338D"/>
                </a:solidFill>
              </a:rPr>
              <a:t>（最低代替税）調整における主要な論点となる。</a:t>
            </a:r>
            <a:endParaRPr lang="en-US" altLang="ja-JP" b="0" dirty="0" smtClean="0">
              <a:solidFill>
                <a:srgbClr val="00338D"/>
              </a:solidFill>
            </a:endParaRPr>
          </a:p>
          <a:p>
            <a:pPr marL="682625" lvl="1" indent="-217488">
              <a:lnSpc>
                <a:spcPct val="70000"/>
              </a:lnSpc>
              <a:buFont typeface="Wingdings" pitchFamily="2" charset="2"/>
              <a:buChar char="ü"/>
            </a:pPr>
            <a:r>
              <a:rPr lang="ja-JP" altLang="en-US" smtClean="0">
                <a:solidFill>
                  <a:srgbClr val="00338D"/>
                </a:solidFill>
              </a:rPr>
              <a:t>会社法での減価償却費を定額法の最低償却額で計上する場合、会計上の償却費＜税務上の償却費となる。</a:t>
            </a:r>
            <a:endParaRPr lang="en-US" altLang="ja-JP" dirty="0" smtClean="0">
              <a:solidFill>
                <a:srgbClr val="00338D"/>
              </a:solidFill>
            </a:endParaRPr>
          </a:p>
          <a:p>
            <a:pPr marL="682625" lvl="1" indent="-217488">
              <a:lnSpc>
                <a:spcPct val="70000"/>
              </a:lnSpc>
              <a:buFont typeface="Wingdings" pitchFamily="2" charset="2"/>
              <a:buChar char="ü"/>
            </a:pPr>
            <a:r>
              <a:rPr lang="ja-JP" altLang="en-US" smtClean="0">
                <a:solidFill>
                  <a:srgbClr val="00338D"/>
                </a:solidFill>
              </a:rPr>
              <a:t>会計上の償却費＜税務上の償却費＝会計上の利益＞税務上の利益となる。</a:t>
            </a:r>
            <a:endParaRPr lang="en-US" altLang="ja-JP" dirty="0" smtClean="0">
              <a:solidFill>
                <a:srgbClr val="00338D"/>
              </a:solidFill>
            </a:endParaRPr>
          </a:p>
          <a:p>
            <a:pPr marL="682625" lvl="1" indent="-217488">
              <a:lnSpc>
                <a:spcPct val="70000"/>
              </a:lnSpc>
              <a:buFont typeface="Wingdings" pitchFamily="2" charset="2"/>
              <a:buChar char="ü"/>
            </a:pPr>
            <a:r>
              <a:rPr lang="ja-JP" altLang="en-US" smtClean="0">
                <a:solidFill>
                  <a:srgbClr val="00338D"/>
                </a:solidFill>
              </a:rPr>
              <a:t>税務上赤字が発生する場合でも、会計上利益が発生し、多くのケースで</a:t>
            </a:r>
            <a:r>
              <a:rPr lang="en-US" altLang="ja-JP" dirty="0" smtClean="0">
                <a:solidFill>
                  <a:srgbClr val="00338D"/>
                </a:solidFill>
              </a:rPr>
              <a:t>MAT</a:t>
            </a:r>
            <a:r>
              <a:rPr lang="ja-JP" altLang="en-US" smtClean="0">
                <a:solidFill>
                  <a:srgbClr val="00338D"/>
                </a:solidFill>
              </a:rPr>
              <a:t>が適用されることになる。</a:t>
            </a:r>
            <a:endParaRPr lang="en-US" altLang="ja-JP" dirty="0" smtClean="0">
              <a:solidFill>
                <a:srgbClr val="00338D"/>
              </a:solidFill>
            </a:endParaRPr>
          </a:p>
        </p:txBody>
      </p:sp>
      <p:sp>
        <p:nvSpPr>
          <p:cNvPr id="4"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21</a:t>
            </a:fld>
            <a:endParaRPr lang="en-US" sz="900" dirty="0" smtClean="0">
              <a:solidFill>
                <a:srgbClr val="00338D"/>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p:txBody>
          <a:bodyPr/>
          <a:lstStyle/>
          <a:p>
            <a:r>
              <a:rPr lang="en-US" altLang="ja-JP" sz="2000" dirty="0" smtClean="0">
                <a:latin typeface="Meiryo" pitchFamily="34" charset="-128"/>
                <a:ea typeface="Meiryo" pitchFamily="34" charset="-128"/>
                <a:cs typeface="Meiryo" pitchFamily="34" charset="-128"/>
              </a:rPr>
              <a:t>8</a:t>
            </a:r>
            <a:r>
              <a:rPr lang="ja-JP" altLang="en-US" sz="2000" smtClean="0">
                <a:latin typeface="Meiryo" pitchFamily="34" charset="-128"/>
                <a:ea typeface="Meiryo" pitchFamily="34" charset="-128"/>
                <a:cs typeface="Meiryo" pitchFamily="34" charset="-128"/>
              </a:rPr>
              <a:t>．繰越欠損金の引継ぎ</a:t>
            </a:r>
            <a:endParaRPr lang="en-AU" sz="2000" dirty="0" smtClean="0">
              <a:latin typeface="Meiryo" pitchFamily="34" charset="-128"/>
              <a:ea typeface="Meiryo" pitchFamily="34" charset="-128"/>
              <a:cs typeface="Meiryo" pitchFamily="34" charset="-128"/>
            </a:endParaRPr>
          </a:p>
        </p:txBody>
      </p:sp>
      <p:sp>
        <p:nvSpPr>
          <p:cNvPr id="180226" name="Rectangle 3"/>
          <p:cNvSpPr>
            <a:spLocks noGrp="1" noChangeArrowheads="1"/>
          </p:cNvSpPr>
          <p:nvPr>
            <p:ph type="body" idx="1"/>
          </p:nvPr>
        </p:nvSpPr>
        <p:spPr>
          <a:xfrm>
            <a:off x="804863" y="1143000"/>
            <a:ext cx="7653337" cy="2832388"/>
          </a:xfrm>
        </p:spPr>
        <p:txBody>
          <a:bodyPr/>
          <a:lstStyle/>
          <a:p>
            <a:pPr>
              <a:buFont typeface="Wingdings" pitchFamily="2" charset="2"/>
              <a:buChar char="Ø"/>
            </a:pPr>
            <a:r>
              <a:rPr lang="ja-JP" altLang="en-US" smtClean="0"/>
              <a:t>ある事業年度において課税所得がマイナスであった場合、その損失は税務上、「欠損金」と呼ばれ、当欠損金は翌年以降において黒字となった場合、その黒字額（課税所得）と相殺することが出来る。→繰越欠損金</a:t>
            </a:r>
            <a:endParaRPr lang="en-US" altLang="ja-JP" dirty="0" smtClean="0"/>
          </a:p>
          <a:p>
            <a:pPr>
              <a:buFont typeface="Wingdings" pitchFamily="2" charset="2"/>
              <a:buChar char="Ø"/>
            </a:pPr>
            <a:r>
              <a:rPr lang="ja-JP" altLang="en-US" smtClean="0"/>
              <a:t>繰越欠損金の引継ぎは、欠損金が発生した</a:t>
            </a:r>
            <a:r>
              <a:rPr lang="en-US" altLang="ja-JP" dirty="0" smtClean="0"/>
              <a:t>AY</a:t>
            </a:r>
            <a:r>
              <a:rPr lang="ja-JP" altLang="en-US" smtClean="0"/>
              <a:t>から</a:t>
            </a:r>
            <a:r>
              <a:rPr lang="en-US" altLang="ja-JP" dirty="0" smtClean="0"/>
              <a:t>8</a:t>
            </a:r>
            <a:r>
              <a:rPr lang="ja-JP" altLang="en-US" smtClean="0"/>
              <a:t>年間の繰越が認められる。</a:t>
            </a:r>
            <a:endParaRPr lang="en-US" altLang="ja-JP" dirty="0" smtClean="0"/>
          </a:p>
          <a:p>
            <a:pPr>
              <a:buFont typeface="Wingdings" pitchFamily="2" charset="2"/>
              <a:buChar char="Ø"/>
            </a:pPr>
            <a:r>
              <a:rPr lang="ja-JP" altLang="en-US" smtClean="0"/>
              <a:t>欠損金が発生した</a:t>
            </a:r>
            <a:r>
              <a:rPr lang="en-US" altLang="ja-JP" dirty="0" smtClean="0"/>
              <a:t>AY</a:t>
            </a:r>
            <a:r>
              <a:rPr lang="ja-JP" altLang="en-US" smtClean="0"/>
              <a:t>において、期限内に申告書の提出がされなかった場合、欠損金を引き継ぐことは出来ない。</a:t>
            </a:r>
            <a:endParaRPr lang="en-US" altLang="ja-JP" dirty="0" smtClean="0"/>
          </a:p>
          <a:p>
            <a:pPr>
              <a:buFont typeface="Wingdings" pitchFamily="2" charset="2"/>
              <a:buChar char="Ø"/>
            </a:pPr>
            <a:r>
              <a:rPr lang="ja-JP" altLang="en-US" smtClean="0"/>
              <a:t>「投機的事業」から生じた欠損金は、「投機的事業」から発生した所得としか相殺が認められない。</a:t>
            </a:r>
            <a:endParaRPr lang="en-US" altLang="ja-JP" dirty="0" smtClean="0"/>
          </a:p>
          <a:p>
            <a:pPr>
              <a:buFont typeface="Wingdings" pitchFamily="2" charset="2"/>
              <a:buChar char="Ø"/>
            </a:pPr>
            <a:r>
              <a:rPr lang="en-US" dirty="0" smtClean="0"/>
              <a:t>MAT</a:t>
            </a:r>
            <a:r>
              <a:rPr lang="ja-JP" altLang="en-US" smtClean="0"/>
              <a:t>の計算は、欠損金の計算とは一切関連しておらず、それぞれ独立して納税額を計算する。</a:t>
            </a:r>
            <a:endParaRPr lang="en-US" dirty="0" smtClean="0"/>
          </a:p>
        </p:txBody>
      </p:sp>
      <p:sp>
        <p:nvSpPr>
          <p:cNvPr id="10"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22</a:t>
            </a:fld>
            <a:endParaRPr lang="en-US" sz="900" dirty="0" smtClean="0">
              <a:solidFill>
                <a:srgbClr val="00338D"/>
              </a:solidFill>
            </a:endParaRPr>
          </a:p>
        </p:txBody>
      </p:sp>
      <p:graphicFrame>
        <p:nvGraphicFramePr>
          <p:cNvPr id="12" name="Group 43"/>
          <p:cNvGraphicFramePr>
            <a:graphicFrameLocks noGrp="1"/>
          </p:cNvGraphicFramePr>
          <p:nvPr/>
        </p:nvGraphicFramePr>
        <p:xfrm>
          <a:off x="914401" y="3962400"/>
          <a:ext cx="7543799" cy="1966177"/>
        </p:xfrm>
        <a:graphic>
          <a:graphicData uri="http://schemas.openxmlformats.org/drawingml/2006/table">
            <a:tbl>
              <a:tblPr/>
              <a:tblGrid>
                <a:gridCol w="1868010"/>
                <a:gridCol w="1868010"/>
                <a:gridCol w="1868010"/>
                <a:gridCol w="1939769"/>
              </a:tblGrid>
              <a:tr h="467789">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endParaRPr kumimoji="0" lang="en-GB" sz="1600" b="1" i="0" u="none" strike="noStrike" cap="none" normalizeH="0" baseline="0" dirty="0" smtClean="0">
                        <a:ln>
                          <a:noFill/>
                        </a:ln>
                        <a:solidFill>
                          <a:schemeClr val="bg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US" altLang="ja-JP" sz="1600" b="1" i="0" u="none" strike="noStrike" cap="none" normalizeH="0" baseline="0" dirty="0" smtClean="0">
                          <a:ln>
                            <a:noFill/>
                          </a:ln>
                          <a:solidFill>
                            <a:schemeClr val="bg1"/>
                          </a:solidFill>
                          <a:effectLst/>
                          <a:latin typeface="Arial" charset="0"/>
                          <a:cs typeface="Arial" charset="0"/>
                        </a:rPr>
                        <a:t>AY2010-11</a:t>
                      </a:r>
                      <a:endParaRPr kumimoji="0" lang="en-GB" sz="1600" b="1" i="0" u="none" strike="noStrike" cap="none" normalizeH="0" baseline="0" dirty="0" smtClean="0">
                        <a:ln>
                          <a:noFill/>
                        </a:ln>
                        <a:solidFill>
                          <a:schemeClr val="bg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defRPr/>
                      </a:pPr>
                      <a:r>
                        <a:rPr kumimoji="0" lang="en-US" altLang="ja-JP" sz="1600" b="1" i="0" u="none" strike="noStrike" cap="none" normalizeH="0" baseline="0" dirty="0" smtClean="0">
                          <a:ln>
                            <a:noFill/>
                          </a:ln>
                          <a:solidFill>
                            <a:schemeClr val="bg1"/>
                          </a:solidFill>
                          <a:effectLst/>
                          <a:latin typeface="Arial" charset="0"/>
                          <a:cs typeface="Arial" charset="0"/>
                        </a:rPr>
                        <a:t>AY2011-12</a:t>
                      </a:r>
                      <a:endParaRPr kumimoji="0" lang="en-GB" sz="1600" b="1" i="0" u="none" strike="noStrike" cap="none" normalizeH="0" baseline="0" dirty="0" smtClean="0">
                        <a:ln>
                          <a:noFill/>
                        </a:ln>
                        <a:solidFill>
                          <a:schemeClr val="bg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defRPr/>
                      </a:pPr>
                      <a:r>
                        <a:rPr kumimoji="0" lang="en-US" altLang="ja-JP" sz="1600" b="1" i="0" u="none" strike="noStrike" cap="none" normalizeH="0" baseline="0" dirty="0" smtClean="0">
                          <a:ln>
                            <a:noFill/>
                          </a:ln>
                          <a:solidFill>
                            <a:schemeClr val="bg1"/>
                          </a:solidFill>
                          <a:effectLst/>
                          <a:latin typeface="Arial" charset="0"/>
                          <a:cs typeface="Arial" charset="0"/>
                        </a:rPr>
                        <a:t>AY2012-13</a:t>
                      </a:r>
                      <a:endParaRPr kumimoji="0" lang="en-GB" sz="1600" b="1" i="0" u="none" strike="noStrike" cap="none" normalizeH="0" baseline="0" dirty="0" smtClean="0">
                        <a:ln>
                          <a:noFill/>
                        </a:ln>
                        <a:solidFill>
                          <a:schemeClr val="bg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73988">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1" i="0" u="none" strike="noStrike" cap="none" normalizeH="0" baseline="0" smtClean="0">
                          <a:ln>
                            <a:noFill/>
                          </a:ln>
                          <a:solidFill>
                            <a:schemeClr val="accent1"/>
                          </a:solidFill>
                          <a:effectLst/>
                          <a:latin typeface="Arial" charset="0"/>
                          <a:cs typeface="Arial" charset="0"/>
                        </a:rPr>
                        <a:t>当期発生所得</a:t>
                      </a:r>
                      <a:endParaRPr kumimoji="0" lang="en-GB" sz="1600" b="1"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(80)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50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70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r>
              <a:tr h="376424">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1" i="0" u="none" strike="noStrike" cap="none" normalizeH="0" baseline="0" smtClean="0">
                          <a:ln>
                            <a:noFill/>
                          </a:ln>
                          <a:solidFill>
                            <a:schemeClr val="accent1"/>
                          </a:solidFill>
                          <a:effectLst/>
                          <a:latin typeface="Arial" charset="0"/>
                          <a:cs typeface="Arial" charset="0"/>
                        </a:rPr>
                        <a:t>欠損金適用額</a:t>
                      </a:r>
                      <a:endParaRPr kumimoji="0" lang="en-GB" sz="1600" b="1"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50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30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r>
              <a:tr h="373988">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1" i="0" u="none" strike="noStrike" cap="none" normalizeH="0" baseline="0" smtClean="0">
                          <a:ln>
                            <a:noFill/>
                          </a:ln>
                          <a:solidFill>
                            <a:schemeClr val="accent1"/>
                          </a:solidFill>
                          <a:effectLst/>
                          <a:latin typeface="Arial" charset="0"/>
                          <a:cs typeface="Arial" charset="0"/>
                        </a:rPr>
                        <a:t>当期課税所得</a:t>
                      </a:r>
                      <a:endParaRPr kumimoji="0" lang="en-GB" sz="1600" b="1"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(80)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40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r>
              <a:tr h="373988">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1" i="0" u="none" strike="noStrike" cap="none" normalizeH="0" baseline="0" smtClean="0">
                          <a:ln>
                            <a:noFill/>
                          </a:ln>
                          <a:solidFill>
                            <a:schemeClr val="accent1"/>
                          </a:solidFill>
                          <a:effectLst/>
                          <a:latin typeface="Arial" charset="0"/>
                          <a:cs typeface="Arial" charset="0"/>
                        </a:rPr>
                        <a:t>欠損金繰越額</a:t>
                      </a:r>
                      <a:endParaRPr kumimoji="0" lang="en-GB" sz="1600" b="1"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US" sz="1600" b="1" i="0" u="none" strike="noStrike" cap="none" normalizeH="0" baseline="0" dirty="0" smtClean="0">
                          <a:ln>
                            <a:noFill/>
                          </a:ln>
                          <a:solidFill>
                            <a:schemeClr val="accent1"/>
                          </a:solidFill>
                          <a:effectLst/>
                          <a:latin typeface="Arial" charset="0"/>
                          <a:cs typeface="Arial" charset="0"/>
                        </a:rPr>
                        <a:t>80</a:t>
                      </a:r>
                      <a:endParaRPr kumimoji="0" lang="en-GB" sz="1600" b="1"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30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GB" sz="1600" b="1" i="0" u="none" strike="noStrike" cap="none" normalizeH="0" baseline="0" dirty="0" smtClean="0">
                          <a:ln>
                            <a:noFill/>
                          </a:ln>
                          <a:solidFill>
                            <a:schemeClr val="accent1"/>
                          </a:solidFill>
                          <a:effectLst/>
                          <a:latin typeface="Arial" charset="0"/>
                          <a:cs typeface="Arial" charset="0"/>
                        </a:rPr>
                        <a:t>0</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lstStyle/>
          <a:p>
            <a:r>
              <a:rPr lang="en-US" altLang="ja-JP" sz="2000" dirty="0" smtClean="0">
                <a:latin typeface="Meiryo" pitchFamily="34" charset="-128"/>
                <a:ea typeface="Meiryo" pitchFamily="34" charset="-128"/>
                <a:cs typeface="Meiryo" pitchFamily="34" charset="-128"/>
              </a:rPr>
              <a:t>8</a:t>
            </a:r>
            <a:r>
              <a:rPr lang="ja-JP" altLang="en-US" sz="2000" smtClean="0">
                <a:latin typeface="Meiryo" pitchFamily="34" charset="-128"/>
                <a:ea typeface="Meiryo" pitchFamily="34" charset="-128"/>
                <a:cs typeface="Meiryo" pitchFamily="34" charset="-128"/>
              </a:rPr>
              <a:t>．繰越欠損金の失効</a:t>
            </a:r>
            <a:r>
              <a:rPr lang="en-US" sz="2000" dirty="0" smtClean="0">
                <a:latin typeface="Meiryo" pitchFamily="34" charset="-128"/>
                <a:ea typeface="Meiryo" pitchFamily="34" charset="-128"/>
                <a:cs typeface="Meiryo" pitchFamily="34" charset="-128"/>
              </a:rPr>
              <a:t> – Sec 79</a:t>
            </a:r>
            <a:endParaRPr lang="en-AU" sz="2000" dirty="0" smtClean="0">
              <a:latin typeface="Meiryo" pitchFamily="34" charset="-128"/>
              <a:ea typeface="Meiryo" pitchFamily="34" charset="-128"/>
              <a:cs typeface="Meiryo" pitchFamily="34" charset="-128"/>
            </a:endParaRPr>
          </a:p>
        </p:txBody>
      </p:sp>
      <p:sp>
        <p:nvSpPr>
          <p:cNvPr id="80898" name="Text Box 22"/>
          <p:cNvSpPr txBox="1">
            <a:spLocks noChangeArrowheads="1"/>
          </p:cNvSpPr>
          <p:nvPr/>
        </p:nvSpPr>
        <p:spPr bwMode="auto">
          <a:xfrm>
            <a:off x="1524000" y="3908048"/>
            <a:ext cx="762000" cy="292388"/>
          </a:xfrm>
          <a:prstGeom prst="rect">
            <a:avLst/>
          </a:prstGeom>
          <a:solidFill>
            <a:schemeClr val="accent1">
              <a:lumMod val="75000"/>
            </a:schemeClr>
          </a:solidFill>
          <a:ln w="12700">
            <a:solidFill>
              <a:schemeClr val="tx1"/>
            </a:solidFill>
            <a:miter lim="800000"/>
            <a:headEnd/>
            <a:tailEnd/>
          </a:ln>
        </p:spPr>
        <p:txBody>
          <a:bodyPr wrap="square">
            <a:spAutoFit/>
          </a:bodyPr>
          <a:lstStyle/>
          <a:p>
            <a:pPr algn="ctr">
              <a:defRPr/>
            </a:pPr>
            <a:r>
              <a:rPr lang="ja-JP" altLang="en-US" smtClean="0">
                <a:solidFill>
                  <a:schemeClr val="bg1"/>
                </a:solidFill>
              </a:rPr>
              <a:t>株主</a:t>
            </a:r>
            <a:r>
              <a:rPr lang="en-US" altLang="ja-JP" dirty="0" smtClean="0">
                <a:solidFill>
                  <a:schemeClr val="bg1"/>
                </a:solidFill>
              </a:rPr>
              <a:t>B</a:t>
            </a:r>
            <a:endParaRPr lang="en-US" dirty="0">
              <a:solidFill>
                <a:schemeClr val="bg1"/>
              </a:solidFill>
            </a:endParaRPr>
          </a:p>
        </p:txBody>
      </p:sp>
      <p:sp>
        <p:nvSpPr>
          <p:cNvPr id="80899" name="Text Box 24"/>
          <p:cNvSpPr txBox="1">
            <a:spLocks noChangeArrowheads="1"/>
          </p:cNvSpPr>
          <p:nvPr/>
        </p:nvSpPr>
        <p:spPr bwMode="auto">
          <a:xfrm>
            <a:off x="914400" y="5203448"/>
            <a:ext cx="1960563" cy="892552"/>
          </a:xfrm>
          <a:prstGeom prst="rect">
            <a:avLst/>
          </a:prstGeom>
          <a:solidFill>
            <a:schemeClr val="accent1">
              <a:lumMod val="75000"/>
            </a:schemeClr>
          </a:solidFill>
          <a:ln w="12700">
            <a:solidFill>
              <a:schemeClr val="tx1"/>
            </a:solidFill>
            <a:miter lim="800000"/>
            <a:headEnd/>
            <a:tailEnd/>
          </a:ln>
        </p:spPr>
        <p:txBody>
          <a:bodyPr>
            <a:spAutoFit/>
          </a:bodyPr>
          <a:lstStyle/>
          <a:p>
            <a:pPr algn="ctr">
              <a:spcBef>
                <a:spcPct val="50000"/>
              </a:spcBef>
              <a:defRPr/>
            </a:pPr>
            <a:r>
              <a:rPr lang="ja-JP" altLang="en-US" smtClean="0">
                <a:solidFill>
                  <a:schemeClr val="bg1"/>
                </a:solidFill>
              </a:rPr>
              <a:t>欠損金発生法人</a:t>
            </a:r>
            <a:endParaRPr lang="en-US" altLang="ja-JP" dirty="0" smtClean="0">
              <a:solidFill>
                <a:schemeClr val="bg1"/>
              </a:solidFill>
            </a:endParaRPr>
          </a:p>
          <a:p>
            <a:pPr algn="ctr">
              <a:spcBef>
                <a:spcPct val="50000"/>
              </a:spcBef>
              <a:defRPr/>
            </a:pPr>
            <a:r>
              <a:rPr lang="ja-JP" altLang="en-US" b="1" smtClean="0">
                <a:solidFill>
                  <a:schemeClr val="bg1"/>
                </a:solidFill>
              </a:rPr>
              <a:t>欠損金</a:t>
            </a:r>
            <a:endParaRPr lang="en-US" altLang="ja-JP" b="1" dirty="0" smtClean="0">
              <a:solidFill>
                <a:schemeClr val="bg1"/>
              </a:solidFill>
            </a:endParaRPr>
          </a:p>
          <a:p>
            <a:pPr algn="ctr">
              <a:spcBef>
                <a:spcPct val="50000"/>
              </a:spcBef>
              <a:defRPr/>
            </a:pPr>
            <a:r>
              <a:rPr lang="en-US" altLang="ja-JP" b="1" dirty="0" smtClean="0">
                <a:solidFill>
                  <a:schemeClr val="bg1"/>
                </a:solidFill>
              </a:rPr>
              <a:t>100</a:t>
            </a:r>
            <a:endParaRPr lang="en-US" b="1" dirty="0">
              <a:solidFill>
                <a:schemeClr val="bg1"/>
              </a:solidFill>
            </a:endParaRPr>
          </a:p>
        </p:txBody>
      </p:sp>
      <p:cxnSp>
        <p:nvCxnSpPr>
          <p:cNvPr id="182276" name="Straight Arrow Connector 13"/>
          <p:cNvCxnSpPr>
            <a:cxnSpLocks noChangeShapeType="1"/>
            <a:stCxn id="80898" idx="2"/>
            <a:endCxn id="80899" idx="0"/>
          </p:cNvCxnSpPr>
          <p:nvPr/>
        </p:nvCxnSpPr>
        <p:spPr bwMode="auto">
          <a:xfrm rot="5400000">
            <a:off x="1398335" y="4696783"/>
            <a:ext cx="1003012" cy="10318"/>
          </a:xfrm>
          <a:prstGeom prst="straightConnector1">
            <a:avLst/>
          </a:prstGeom>
          <a:noFill/>
          <a:ln w="9525" algn="ctr">
            <a:solidFill>
              <a:schemeClr val="accent1"/>
            </a:solidFill>
            <a:round/>
            <a:headEnd/>
            <a:tailEnd type="arrow" w="med" len="med"/>
          </a:ln>
        </p:spPr>
      </p:cxnSp>
      <p:sp>
        <p:nvSpPr>
          <p:cNvPr id="182278" name="TextBox 18"/>
          <p:cNvSpPr txBox="1">
            <a:spLocks noChangeArrowheads="1"/>
          </p:cNvSpPr>
          <p:nvPr/>
        </p:nvSpPr>
        <p:spPr bwMode="auto">
          <a:xfrm>
            <a:off x="1462087" y="3505200"/>
            <a:ext cx="976313" cy="276225"/>
          </a:xfrm>
          <a:prstGeom prst="rect">
            <a:avLst/>
          </a:prstGeom>
          <a:noFill/>
          <a:ln w="9525">
            <a:noFill/>
            <a:miter lim="800000"/>
            <a:headEnd/>
            <a:tailEnd/>
          </a:ln>
        </p:spPr>
        <p:txBody>
          <a:bodyPr wrap="none">
            <a:spAutoFit/>
          </a:bodyPr>
          <a:lstStyle/>
          <a:p>
            <a:r>
              <a:rPr lang="en-US" sz="1200" b="1" dirty="0">
                <a:solidFill>
                  <a:schemeClr val="accent1"/>
                </a:solidFill>
              </a:rPr>
              <a:t>AY 2010-11</a:t>
            </a:r>
            <a:endParaRPr lang="en-US" b="1" dirty="0">
              <a:solidFill>
                <a:schemeClr val="accent1"/>
              </a:solidFill>
            </a:endParaRPr>
          </a:p>
        </p:txBody>
      </p:sp>
      <p:sp>
        <p:nvSpPr>
          <p:cNvPr id="182279" name="TextBox 19"/>
          <p:cNvSpPr txBox="1">
            <a:spLocks noChangeArrowheads="1"/>
          </p:cNvSpPr>
          <p:nvPr/>
        </p:nvSpPr>
        <p:spPr bwMode="auto">
          <a:xfrm>
            <a:off x="7100887" y="3505200"/>
            <a:ext cx="976313" cy="276225"/>
          </a:xfrm>
          <a:prstGeom prst="rect">
            <a:avLst/>
          </a:prstGeom>
          <a:noFill/>
          <a:ln w="9525">
            <a:noFill/>
            <a:miter lim="800000"/>
            <a:headEnd/>
            <a:tailEnd/>
          </a:ln>
        </p:spPr>
        <p:txBody>
          <a:bodyPr wrap="none">
            <a:spAutoFit/>
          </a:bodyPr>
          <a:lstStyle/>
          <a:p>
            <a:r>
              <a:rPr lang="en-US" sz="1200" b="1" dirty="0">
                <a:solidFill>
                  <a:schemeClr val="accent1"/>
                </a:solidFill>
              </a:rPr>
              <a:t>AY 2011-12</a:t>
            </a:r>
            <a:endParaRPr lang="en-US" b="1" dirty="0">
              <a:solidFill>
                <a:schemeClr val="accent1"/>
              </a:solidFill>
            </a:endParaRPr>
          </a:p>
        </p:txBody>
      </p:sp>
      <p:sp>
        <p:nvSpPr>
          <p:cNvPr id="182280" name="Rectangle 9"/>
          <p:cNvSpPr>
            <a:spLocks noChangeArrowheads="1"/>
          </p:cNvSpPr>
          <p:nvPr/>
        </p:nvSpPr>
        <p:spPr bwMode="auto">
          <a:xfrm>
            <a:off x="3657600" y="5258797"/>
            <a:ext cx="2209800" cy="430887"/>
          </a:xfrm>
          <a:prstGeom prst="rect">
            <a:avLst/>
          </a:prstGeom>
          <a:noFill/>
          <a:ln w="9525">
            <a:noFill/>
            <a:miter lim="800000"/>
            <a:headEnd/>
            <a:tailEnd/>
          </a:ln>
        </p:spPr>
        <p:txBody>
          <a:bodyPr wrap="square">
            <a:spAutoFit/>
          </a:bodyPr>
          <a:lstStyle/>
          <a:p>
            <a:pPr>
              <a:spcBef>
                <a:spcPct val="50000"/>
              </a:spcBef>
            </a:pPr>
            <a:r>
              <a:rPr lang="en-US" sz="1100" b="1" dirty="0" smtClean="0">
                <a:solidFill>
                  <a:schemeClr val="accent1"/>
                </a:solidFill>
              </a:rPr>
              <a:t>AY2011-12</a:t>
            </a:r>
            <a:r>
              <a:rPr lang="ja-JP" altLang="en-US" sz="1100" b="1" smtClean="0">
                <a:solidFill>
                  <a:schemeClr val="accent1"/>
                </a:solidFill>
              </a:rPr>
              <a:t>において、株主</a:t>
            </a:r>
            <a:r>
              <a:rPr lang="en-US" altLang="ja-JP" sz="1100" b="1" dirty="0" smtClean="0">
                <a:solidFill>
                  <a:schemeClr val="accent1"/>
                </a:solidFill>
              </a:rPr>
              <a:t>A</a:t>
            </a:r>
            <a:r>
              <a:rPr lang="ja-JP" altLang="en-US" sz="1100" b="1" smtClean="0">
                <a:solidFill>
                  <a:schemeClr val="accent1"/>
                </a:solidFill>
              </a:rPr>
              <a:t>が欠損法人の株式を</a:t>
            </a:r>
            <a:r>
              <a:rPr lang="en-US" altLang="ja-JP" sz="1100" b="1" dirty="0" smtClean="0">
                <a:solidFill>
                  <a:schemeClr val="accent1"/>
                </a:solidFill>
              </a:rPr>
              <a:t>P</a:t>
            </a:r>
            <a:r>
              <a:rPr lang="ja-JP" altLang="en-US" sz="1100" b="1" smtClean="0">
                <a:solidFill>
                  <a:schemeClr val="accent1"/>
                </a:solidFill>
              </a:rPr>
              <a:t>社に譲渡</a:t>
            </a:r>
            <a:endParaRPr lang="en-AU" sz="1100" b="1" dirty="0">
              <a:solidFill>
                <a:schemeClr val="accent1"/>
              </a:solidFill>
            </a:endParaRPr>
          </a:p>
        </p:txBody>
      </p:sp>
      <p:sp>
        <p:nvSpPr>
          <p:cNvPr id="182282" name="Text Box 14"/>
          <p:cNvSpPr txBox="1">
            <a:spLocks noChangeArrowheads="1"/>
          </p:cNvSpPr>
          <p:nvPr/>
        </p:nvSpPr>
        <p:spPr bwMode="auto">
          <a:xfrm>
            <a:off x="380999" y="685800"/>
            <a:ext cx="9199564" cy="2492990"/>
          </a:xfrm>
          <a:prstGeom prst="rect">
            <a:avLst/>
          </a:prstGeom>
          <a:noFill/>
          <a:ln w="9525">
            <a:noFill/>
            <a:miter lim="800000"/>
            <a:headEnd/>
            <a:tailEnd/>
          </a:ln>
        </p:spPr>
        <p:txBody>
          <a:bodyPr wrap="square">
            <a:spAutoFit/>
          </a:bodyPr>
          <a:lstStyle/>
          <a:p>
            <a:pPr marL="347663" indent="-347663">
              <a:lnSpc>
                <a:spcPct val="120000"/>
              </a:lnSpc>
              <a:buClr>
                <a:schemeClr val="accent1"/>
              </a:buClr>
              <a:buFont typeface="Wingdings" pitchFamily="2" charset="2"/>
              <a:buChar char="Ø"/>
            </a:pPr>
            <a:endParaRPr lang="en-US" sz="1600" b="0" dirty="0">
              <a:solidFill>
                <a:schemeClr val="accent1"/>
              </a:solidFill>
            </a:endParaRPr>
          </a:p>
          <a:p>
            <a:pPr marL="347663" indent="-347663">
              <a:lnSpc>
                <a:spcPct val="120000"/>
              </a:lnSpc>
              <a:buClr>
                <a:schemeClr val="accent1"/>
              </a:buClr>
              <a:buFont typeface="Wingdings" pitchFamily="2" charset="2"/>
              <a:buChar char="Ø"/>
            </a:pPr>
            <a:r>
              <a:rPr lang="ja-JP" altLang="en-US" sz="1400" b="1" smtClean="0">
                <a:solidFill>
                  <a:schemeClr val="accent1"/>
                </a:solidFill>
              </a:rPr>
              <a:t>下記の</a:t>
            </a:r>
            <a:r>
              <a:rPr lang="en-US" altLang="ja-JP" sz="1400" b="1" dirty="0" smtClean="0">
                <a:solidFill>
                  <a:schemeClr val="accent1"/>
                </a:solidFill>
              </a:rPr>
              <a:t>2</a:t>
            </a:r>
            <a:r>
              <a:rPr lang="ja-JP" altLang="en-US" sz="1400" b="1" smtClean="0">
                <a:solidFill>
                  <a:schemeClr val="accent1"/>
                </a:solidFill>
              </a:rPr>
              <a:t>つの要件を満たした場合、前年以前に生じた欠損金は失効する</a:t>
            </a:r>
            <a:endParaRPr lang="en-US" sz="1400" b="1" dirty="0">
              <a:solidFill>
                <a:schemeClr val="accent1"/>
              </a:solidFill>
            </a:endParaRPr>
          </a:p>
          <a:p>
            <a:pPr marL="461963" lvl="1" indent="292100">
              <a:lnSpc>
                <a:spcPct val="120000"/>
              </a:lnSpc>
              <a:buClr>
                <a:schemeClr val="accent1"/>
              </a:buClr>
              <a:buFont typeface="Wingdings" pitchFamily="2" charset="2"/>
              <a:buChar char="ü"/>
            </a:pPr>
            <a:r>
              <a:rPr lang="ja-JP" altLang="en-US" sz="1400" b="1" smtClean="0">
                <a:solidFill>
                  <a:schemeClr val="accent1"/>
                </a:solidFill>
              </a:rPr>
              <a:t>当該法人は非公開会社である</a:t>
            </a:r>
            <a:endParaRPr lang="en-US" sz="1400" b="1" dirty="0">
              <a:solidFill>
                <a:schemeClr val="accent1"/>
              </a:solidFill>
            </a:endParaRPr>
          </a:p>
          <a:p>
            <a:pPr marL="461963" lvl="1" indent="292100">
              <a:lnSpc>
                <a:spcPct val="120000"/>
              </a:lnSpc>
              <a:buClr>
                <a:schemeClr val="accent1"/>
              </a:buClr>
              <a:buFont typeface="Wingdings" pitchFamily="2" charset="2"/>
              <a:buChar char="ü"/>
            </a:pPr>
            <a:r>
              <a:rPr lang="ja-JP" altLang="en-US" sz="1400" b="1" smtClean="0">
                <a:solidFill>
                  <a:schemeClr val="accent1"/>
                </a:solidFill>
              </a:rPr>
              <a:t>当該法人の株主が、欠損金が生じた</a:t>
            </a:r>
            <a:r>
              <a:rPr lang="en-US" altLang="ja-JP" sz="1400" b="1" dirty="0" smtClean="0">
                <a:solidFill>
                  <a:schemeClr val="accent1"/>
                </a:solidFill>
              </a:rPr>
              <a:t>AY</a:t>
            </a:r>
            <a:r>
              <a:rPr lang="ja-JP" altLang="en-US" sz="1400" b="1" smtClean="0">
                <a:solidFill>
                  <a:schemeClr val="accent1"/>
                </a:solidFill>
              </a:rPr>
              <a:t>からその事業年度末日までの間に、</a:t>
            </a:r>
            <a:r>
              <a:rPr lang="en-US" altLang="ja-JP" sz="1400" b="1" dirty="0" smtClean="0">
                <a:solidFill>
                  <a:schemeClr val="accent1"/>
                </a:solidFill>
              </a:rPr>
              <a:t>51</a:t>
            </a:r>
            <a:r>
              <a:rPr lang="ja-JP" altLang="en-US" sz="1400" b="1" smtClean="0">
                <a:solidFill>
                  <a:schemeClr val="accent1"/>
                </a:solidFill>
              </a:rPr>
              <a:t>％超の変動があった</a:t>
            </a:r>
            <a:endParaRPr lang="en-US" altLang="ja-JP" sz="1400" b="1" dirty="0" smtClean="0">
              <a:solidFill>
                <a:schemeClr val="accent1"/>
              </a:solidFill>
            </a:endParaRPr>
          </a:p>
          <a:p>
            <a:pPr marL="461963" lvl="1" indent="292100">
              <a:lnSpc>
                <a:spcPct val="120000"/>
              </a:lnSpc>
              <a:buClr>
                <a:schemeClr val="accent1"/>
              </a:buClr>
              <a:buFont typeface="Wingdings" pitchFamily="2" charset="2"/>
              <a:buChar char="ü"/>
            </a:pPr>
            <a:endParaRPr lang="en-US" sz="1400" b="1" dirty="0">
              <a:solidFill>
                <a:schemeClr val="accent1"/>
              </a:solidFill>
            </a:endParaRPr>
          </a:p>
          <a:p>
            <a:pPr marL="347663" indent="-347663">
              <a:lnSpc>
                <a:spcPct val="120000"/>
              </a:lnSpc>
              <a:buClr>
                <a:schemeClr val="accent1"/>
              </a:buClr>
              <a:buFont typeface="Wingdings" pitchFamily="2" charset="2"/>
              <a:buChar char="Ø"/>
            </a:pPr>
            <a:r>
              <a:rPr lang="ja-JP" altLang="en-US" sz="1400" b="1" smtClean="0">
                <a:solidFill>
                  <a:schemeClr val="accent1"/>
                </a:solidFill>
              </a:rPr>
              <a:t>ただし、上記株主の変動が以下の理由の場合には、欠損金の引継ぎが可能である。</a:t>
            </a:r>
            <a:endParaRPr lang="en-US" sz="1600" b="0" dirty="0">
              <a:solidFill>
                <a:schemeClr val="accent1"/>
              </a:solidFill>
            </a:endParaRPr>
          </a:p>
          <a:p>
            <a:pPr marL="461963" lvl="1" indent="292100">
              <a:lnSpc>
                <a:spcPct val="120000"/>
              </a:lnSpc>
              <a:buClr>
                <a:schemeClr val="accent1"/>
              </a:buClr>
              <a:buFont typeface="Wingdings" pitchFamily="2" charset="2"/>
              <a:buChar char="ü"/>
            </a:pPr>
            <a:r>
              <a:rPr lang="ja-JP" altLang="en-US" sz="1400" b="1" smtClean="0">
                <a:solidFill>
                  <a:schemeClr val="accent1"/>
                </a:solidFill>
              </a:rPr>
              <a:t>株主の死亡</a:t>
            </a:r>
            <a:endParaRPr lang="en-US" sz="1400" b="1" dirty="0">
              <a:solidFill>
                <a:schemeClr val="accent1"/>
              </a:solidFill>
            </a:endParaRPr>
          </a:p>
          <a:p>
            <a:pPr marL="461963" lvl="1" indent="292100">
              <a:lnSpc>
                <a:spcPct val="120000"/>
              </a:lnSpc>
              <a:buClr>
                <a:schemeClr val="accent1"/>
              </a:buClr>
              <a:buFont typeface="Wingdings" pitchFamily="2" charset="2"/>
              <a:buChar char="ü"/>
            </a:pPr>
            <a:r>
              <a:rPr lang="ja-JP" altLang="en-US" sz="1400" b="1" smtClean="0">
                <a:solidFill>
                  <a:schemeClr val="accent1"/>
                </a:solidFill>
              </a:rPr>
              <a:t>親族間の株主の移転</a:t>
            </a:r>
            <a:endParaRPr lang="en-US" sz="1400" b="1" dirty="0">
              <a:solidFill>
                <a:schemeClr val="accent1"/>
              </a:solidFill>
            </a:endParaRPr>
          </a:p>
          <a:p>
            <a:pPr marL="461963" lvl="1" indent="292100">
              <a:lnSpc>
                <a:spcPct val="120000"/>
              </a:lnSpc>
              <a:buClr>
                <a:schemeClr val="accent1"/>
              </a:buClr>
              <a:buFont typeface="Wingdings" pitchFamily="2" charset="2"/>
              <a:buChar char="ü"/>
            </a:pPr>
            <a:r>
              <a:rPr lang="ja-JP" altLang="en-US" sz="1400" b="1" smtClean="0">
                <a:solidFill>
                  <a:schemeClr val="accent1"/>
                </a:solidFill>
              </a:rPr>
              <a:t>合併や会社分割で一定の要件を満たす場合</a:t>
            </a:r>
            <a:r>
              <a:rPr lang="en-US" sz="1600" dirty="0" smtClean="0">
                <a:solidFill>
                  <a:schemeClr val="accent1"/>
                </a:solidFill>
              </a:rPr>
              <a:t>	</a:t>
            </a:r>
            <a:endParaRPr lang="en-US" sz="1600" dirty="0">
              <a:solidFill>
                <a:schemeClr val="accent1"/>
              </a:solidFill>
            </a:endParaRPr>
          </a:p>
        </p:txBody>
      </p:sp>
      <p:sp>
        <p:nvSpPr>
          <p:cNvPr id="12"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23</a:t>
            </a:fld>
            <a:endParaRPr lang="en-US" sz="900" dirty="0" smtClean="0">
              <a:solidFill>
                <a:srgbClr val="00338D"/>
              </a:solidFill>
            </a:endParaRPr>
          </a:p>
        </p:txBody>
      </p:sp>
      <p:sp>
        <p:nvSpPr>
          <p:cNvPr id="13" name="Text Box 22"/>
          <p:cNvSpPr txBox="1">
            <a:spLocks noChangeArrowheads="1"/>
          </p:cNvSpPr>
          <p:nvPr/>
        </p:nvSpPr>
        <p:spPr bwMode="auto">
          <a:xfrm>
            <a:off x="609600" y="3908048"/>
            <a:ext cx="762000" cy="292388"/>
          </a:xfrm>
          <a:prstGeom prst="rect">
            <a:avLst/>
          </a:prstGeom>
          <a:solidFill>
            <a:schemeClr val="accent1">
              <a:lumMod val="75000"/>
            </a:schemeClr>
          </a:solidFill>
          <a:ln w="12700">
            <a:solidFill>
              <a:schemeClr val="tx1"/>
            </a:solidFill>
            <a:miter lim="800000"/>
            <a:headEnd/>
            <a:tailEnd/>
          </a:ln>
        </p:spPr>
        <p:txBody>
          <a:bodyPr wrap="square">
            <a:spAutoFit/>
          </a:bodyPr>
          <a:lstStyle/>
          <a:p>
            <a:pPr algn="ctr">
              <a:defRPr/>
            </a:pPr>
            <a:r>
              <a:rPr lang="ja-JP" altLang="en-US" b="1" smtClean="0">
                <a:solidFill>
                  <a:schemeClr val="bg1"/>
                </a:solidFill>
              </a:rPr>
              <a:t>株主</a:t>
            </a:r>
            <a:r>
              <a:rPr lang="en-US" altLang="ja-JP" b="1" dirty="0" smtClean="0">
                <a:solidFill>
                  <a:schemeClr val="bg1"/>
                </a:solidFill>
              </a:rPr>
              <a:t>A</a:t>
            </a:r>
            <a:endParaRPr lang="en-US" b="1" dirty="0">
              <a:solidFill>
                <a:schemeClr val="bg1"/>
              </a:solidFill>
            </a:endParaRPr>
          </a:p>
        </p:txBody>
      </p:sp>
      <p:sp>
        <p:nvSpPr>
          <p:cNvPr id="14" name="Text Box 22"/>
          <p:cNvSpPr txBox="1">
            <a:spLocks noChangeArrowheads="1"/>
          </p:cNvSpPr>
          <p:nvPr/>
        </p:nvSpPr>
        <p:spPr bwMode="auto">
          <a:xfrm>
            <a:off x="2438400" y="3908048"/>
            <a:ext cx="762000" cy="292388"/>
          </a:xfrm>
          <a:prstGeom prst="rect">
            <a:avLst/>
          </a:prstGeom>
          <a:solidFill>
            <a:schemeClr val="accent1">
              <a:lumMod val="75000"/>
            </a:schemeClr>
          </a:solidFill>
          <a:ln w="12700">
            <a:solidFill>
              <a:schemeClr val="tx1"/>
            </a:solidFill>
            <a:miter lim="800000"/>
            <a:headEnd/>
            <a:tailEnd/>
          </a:ln>
        </p:spPr>
        <p:txBody>
          <a:bodyPr wrap="square">
            <a:spAutoFit/>
          </a:bodyPr>
          <a:lstStyle/>
          <a:p>
            <a:pPr algn="ctr">
              <a:defRPr/>
            </a:pPr>
            <a:r>
              <a:rPr lang="ja-JP" altLang="en-US" smtClean="0">
                <a:solidFill>
                  <a:schemeClr val="bg1"/>
                </a:solidFill>
              </a:rPr>
              <a:t>株主</a:t>
            </a:r>
            <a:r>
              <a:rPr lang="en-US" altLang="ja-JP" dirty="0" smtClean="0">
                <a:solidFill>
                  <a:schemeClr val="bg1"/>
                </a:solidFill>
              </a:rPr>
              <a:t>C</a:t>
            </a:r>
            <a:endParaRPr lang="en-US" dirty="0">
              <a:solidFill>
                <a:schemeClr val="bg1"/>
              </a:solidFill>
            </a:endParaRPr>
          </a:p>
        </p:txBody>
      </p:sp>
      <p:cxnSp>
        <p:nvCxnSpPr>
          <p:cNvPr id="16" name="Straight Arrow Connector 13"/>
          <p:cNvCxnSpPr>
            <a:cxnSpLocks noChangeShapeType="1"/>
          </p:cNvCxnSpPr>
          <p:nvPr/>
        </p:nvCxnSpPr>
        <p:spPr bwMode="auto">
          <a:xfrm rot="5400000">
            <a:off x="570453" y="4709195"/>
            <a:ext cx="1003012" cy="10318"/>
          </a:xfrm>
          <a:prstGeom prst="straightConnector1">
            <a:avLst/>
          </a:prstGeom>
          <a:noFill/>
          <a:ln w="9525" algn="ctr">
            <a:solidFill>
              <a:schemeClr val="accent1"/>
            </a:solidFill>
            <a:round/>
            <a:headEnd/>
            <a:tailEnd type="arrow" w="med" len="med"/>
          </a:ln>
        </p:spPr>
      </p:cxnSp>
      <p:cxnSp>
        <p:nvCxnSpPr>
          <p:cNvPr id="17" name="Straight Arrow Connector 13"/>
          <p:cNvCxnSpPr>
            <a:cxnSpLocks noChangeShapeType="1"/>
          </p:cNvCxnSpPr>
          <p:nvPr/>
        </p:nvCxnSpPr>
        <p:spPr bwMode="auto">
          <a:xfrm rot="5400000">
            <a:off x="2236535" y="4709195"/>
            <a:ext cx="1003012" cy="10318"/>
          </a:xfrm>
          <a:prstGeom prst="straightConnector1">
            <a:avLst/>
          </a:prstGeom>
          <a:noFill/>
          <a:ln w="9525" algn="ctr">
            <a:solidFill>
              <a:schemeClr val="accent1"/>
            </a:solidFill>
            <a:round/>
            <a:headEnd/>
            <a:tailEnd type="arrow" w="med" len="med"/>
          </a:ln>
        </p:spPr>
      </p:cxnSp>
      <p:sp>
        <p:nvSpPr>
          <p:cNvPr id="18" name="TextBox 19"/>
          <p:cNvSpPr txBox="1">
            <a:spLocks noChangeArrowheads="1"/>
          </p:cNvSpPr>
          <p:nvPr/>
        </p:nvSpPr>
        <p:spPr bwMode="auto">
          <a:xfrm>
            <a:off x="624909" y="4593848"/>
            <a:ext cx="518091" cy="292388"/>
          </a:xfrm>
          <a:prstGeom prst="rect">
            <a:avLst/>
          </a:prstGeom>
          <a:noFill/>
          <a:ln w="9525">
            <a:noFill/>
            <a:miter lim="800000"/>
            <a:headEnd/>
            <a:tailEnd/>
          </a:ln>
        </p:spPr>
        <p:txBody>
          <a:bodyPr wrap="none">
            <a:spAutoFit/>
          </a:bodyPr>
          <a:lstStyle/>
          <a:p>
            <a:r>
              <a:rPr lang="en-US" b="1" dirty="0" smtClean="0">
                <a:solidFill>
                  <a:schemeClr val="accent1"/>
                </a:solidFill>
              </a:rPr>
              <a:t>60%</a:t>
            </a:r>
          </a:p>
        </p:txBody>
      </p:sp>
      <p:sp>
        <p:nvSpPr>
          <p:cNvPr id="19" name="TextBox 19"/>
          <p:cNvSpPr txBox="1">
            <a:spLocks noChangeArrowheads="1"/>
          </p:cNvSpPr>
          <p:nvPr/>
        </p:nvSpPr>
        <p:spPr bwMode="auto">
          <a:xfrm>
            <a:off x="2301309" y="4593848"/>
            <a:ext cx="518091" cy="292388"/>
          </a:xfrm>
          <a:prstGeom prst="rect">
            <a:avLst/>
          </a:prstGeom>
          <a:noFill/>
          <a:ln w="9525">
            <a:noFill/>
            <a:miter lim="800000"/>
            <a:headEnd/>
            <a:tailEnd/>
          </a:ln>
        </p:spPr>
        <p:txBody>
          <a:bodyPr wrap="none">
            <a:spAutoFit/>
          </a:bodyPr>
          <a:lstStyle/>
          <a:p>
            <a:r>
              <a:rPr lang="en-US" dirty="0" smtClean="0">
                <a:solidFill>
                  <a:schemeClr val="accent1"/>
                </a:solidFill>
              </a:rPr>
              <a:t>10%</a:t>
            </a:r>
          </a:p>
        </p:txBody>
      </p:sp>
      <p:sp>
        <p:nvSpPr>
          <p:cNvPr id="20" name="TextBox 19"/>
          <p:cNvSpPr txBox="1">
            <a:spLocks noChangeArrowheads="1"/>
          </p:cNvSpPr>
          <p:nvPr/>
        </p:nvSpPr>
        <p:spPr bwMode="auto">
          <a:xfrm>
            <a:off x="1463109" y="4593848"/>
            <a:ext cx="518091" cy="292388"/>
          </a:xfrm>
          <a:prstGeom prst="rect">
            <a:avLst/>
          </a:prstGeom>
          <a:noFill/>
          <a:ln w="9525">
            <a:noFill/>
            <a:miter lim="800000"/>
            <a:headEnd/>
            <a:tailEnd/>
          </a:ln>
        </p:spPr>
        <p:txBody>
          <a:bodyPr wrap="none">
            <a:spAutoFit/>
          </a:bodyPr>
          <a:lstStyle/>
          <a:p>
            <a:r>
              <a:rPr lang="en-US" dirty="0" smtClean="0">
                <a:solidFill>
                  <a:schemeClr val="accent1"/>
                </a:solidFill>
              </a:rPr>
              <a:t>30%</a:t>
            </a:r>
          </a:p>
        </p:txBody>
      </p:sp>
      <p:sp>
        <p:nvSpPr>
          <p:cNvPr id="21" name="Right Arrow 20"/>
          <p:cNvSpPr/>
          <p:nvPr/>
        </p:nvSpPr>
        <p:spPr bwMode="auto">
          <a:xfrm>
            <a:off x="3962400" y="4419600"/>
            <a:ext cx="1371600" cy="622012"/>
          </a:xfrm>
          <a:prstGeom prst="rightArrow">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22" name="Text Box 22"/>
          <p:cNvSpPr txBox="1">
            <a:spLocks noChangeArrowheads="1"/>
          </p:cNvSpPr>
          <p:nvPr/>
        </p:nvSpPr>
        <p:spPr bwMode="auto">
          <a:xfrm>
            <a:off x="7086600" y="3886200"/>
            <a:ext cx="762000" cy="292388"/>
          </a:xfrm>
          <a:prstGeom prst="rect">
            <a:avLst/>
          </a:prstGeom>
          <a:solidFill>
            <a:schemeClr val="accent1">
              <a:lumMod val="75000"/>
            </a:schemeClr>
          </a:solidFill>
          <a:ln w="12700">
            <a:solidFill>
              <a:schemeClr val="tx1"/>
            </a:solidFill>
            <a:miter lim="800000"/>
            <a:headEnd/>
            <a:tailEnd/>
          </a:ln>
        </p:spPr>
        <p:txBody>
          <a:bodyPr wrap="square">
            <a:spAutoFit/>
          </a:bodyPr>
          <a:lstStyle/>
          <a:p>
            <a:pPr algn="ctr">
              <a:defRPr/>
            </a:pPr>
            <a:r>
              <a:rPr lang="ja-JP" altLang="en-US" smtClean="0">
                <a:solidFill>
                  <a:schemeClr val="bg1"/>
                </a:solidFill>
              </a:rPr>
              <a:t>株主</a:t>
            </a:r>
            <a:r>
              <a:rPr lang="en-US" altLang="ja-JP" dirty="0" smtClean="0">
                <a:solidFill>
                  <a:schemeClr val="bg1"/>
                </a:solidFill>
              </a:rPr>
              <a:t>B</a:t>
            </a:r>
            <a:endParaRPr lang="en-US" dirty="0">
              <a:solidFill>
                <a:schemeClr val="bg1"/>
              </a:solidFill>
            </a:endParaRPr>
          </a:p>
        </p:txBody>
      </p:sp>
      <p:sp>
        <p:nvSpPr>
          <p:cNvPr id="23" name="Text Box 24"/>
          <p:cNvSpPr txBox="1">
            <a:spLocks noChangeArrowheads="1"/>
          </p:cNvSpPr>
          <p:nvPr/>
        </p:nvSpPr>
        <p:spPr bwMode="auto">
          <a:xfrm>
            <a:off x="6477000" y="5181600"/>
            <a:ext cx="1960563" cy="892552"/>
          </a:xfrm>
          <a:prstGeom prst="rect">
            <a:avLst/>
          </a:prstGeom>
          <a:solidFill>
            <a:schemeClr val="accent1">
              <a:lumMod val="75000"/>
            </a:schemeClr>
          </a:solidFill>
          <a:ln w="12700">
            <a:solidFill>
              <a:schemeClr val="tx1"/>
            </a:solidFill>
            <a:miter lim="800000"/>
            <a:headEnd/>
            <a:tailEnd/>
          </a:ln>
        </p:spPr>
        <p:txBody>
          <a:bodyPr>
            <a:spAutoFit/>
          </a:bodyPr>
          <a:lstStyle/>
          <a:p>
            <a:pPr algn="ctr">
              <a:spcBef>
                <a:spcPct val="50000"/>
              </a:spcBef>
              <a:defRPr/>
            </a:pPr>
            <a:r>
              <a:rPr lang="ja-JP" altLang="en-US" smtClean="0">
                <a:solidFill>
                  <a:schemeClr val="bg1"/>
                </a:solidFill>
              </a:rPr>
              <a:t>欠損金発生法人</a:t>
            </a:r>
            <a:endParaRPr lang="en-US" altLang="ja-JP" dirty="0" smtClean="0">
              <a:solidFill>
                <a:schemeClr val="bg1"/>
              </a:solidFill>
            </a:endParaRPr>
          </a:p>
          <a:p>
            <a:pPr algn="ctr">
              <a:spcBef>
                <a:spcPct val="50000"/>
              </a:spcBef>
              <a:defRPr/>
            </a:pPr>
            <a:r>
              <a:rPr lang="ja-JP" altLang="en-US" b="1" smtClean="0">
                <a:solidFill>
                  <a:schemeClr val="bg1"/>
                </a:solidFill>
              </a:rPr>
              <a:t>繰越欠損金</a:t>
            </a:r>
            <a:endParaRPr lang="en-US" altLang="ja-JP" b="1" dirty="0" smtClean="0">
              <a:solidFill>
                <a:schemeClr val="bg1"/>
              </a:solidFill>
            </a:endParaRPr>
          </a:p>
          <a:p>
            <a:pPr algn="ctr">
              <a:spcBef>
                <a:spcPct val="50000"/>
              </a:spcBef>
              <a:defRPr/>
            </a:pPr>
            <a:r>
              <a:rPr lang="ja-JP" altLang="en-US" b="1" smtClean="0">
                <a:solidFill>
                  <a:schemeClr val="bg1"/>
                </a:solidFill>
              </a:rPr>
              <a:t>０</a:t>
            </a:r>
            <a:endParaRPr lang="en-US" altLang="ja-JP" b="1" dirty="0" smtClean="0">
              <a:solidFill>
                <a:schemeClr val="bg1"/>
              </a:solidFill>
            </a:endParaRPr>
          </a:p>
        </p:txBody>
      </p:sp>
      <p:cxnSp>
        <p:nvCxnSpPr>
          <p:cNvPr id="24" name="Straight Arrow Connector 13"/>
          <p:cNvCxnSpPr>
            <a:cxnSpLocks noChangeShapeType="1"/>
            <a:stCxn id="22" idx="2"/>
            <a:endCxn id="23" idx="0"/>
          </p:cNvCxnSpPr>
          <p:nvPr/>
        </p:nvCxnSpPr>
        <p:spPr bwMode="auto">
          <a:xfrm rot="5400000">
            <a:off x="6960935" y="4674935"/>
            <a:ext cx="1003012" cy="10318"/>
          </a:xfrm>
          <a:prstGeom prst="straightConnector1">
            <a:avLst/>
          </a:prstGeom>
          <a:noFill/>
          <a:ln w="9525" algn="ctr">
            <a:solidFill>
              <a:schemeClr val="accent1"/>
            </a:solidFill>
            <a:round/>
            <a:headEnd/>
            <a:tailEnd type="arrow" w="med" len="med"/>
          </a:ln>
        </p:spPr>
      </p:cxnSp>
      <p:sp>
        <p:nvSpPr>
          <p:cNvPr id="25" name="Text Box 22"/>
          <p:cNvSpPr txBox="1">
            <a:spLocks noChangeArrowheads="1"/>
          </p:cNvSpPr>
          <p:nvPr/>
        </p:nvSpPr>
        <p:spPr bwMode="auto">
          <a:xfrm>
            <a:off x="6172200" y="3886200"/>
            <a:ext cx="762000" cy="292388"/>
          </a:xfrm>
          <a:prstGeom prst="rect">
            <a:avLst/>
          </a:prstGeom>
          <a:solidFill>
            <a:schemeClr val="accent1">
              <a:lumMod val="75000"/>
            </a:schemeClr>
          </a:solidFill>
          <a:ln w="12700">
            <a:solidFill>
              <a:schemeClr val="tx1"/>
            </a:solidFill>
            <a:miter lim="800000"/>
            <a:headEnd/>
            <a:tailEnd/>
          </a:ln>
        </p:spPr>
        <p:txBody>
          <a:bodyPr wrap="square">
            <a:spAutoFit/>
          </a:bodyPr>
          <a:lstStyle/>
          <a:p>
            <a:pPr algn="ctr">
              <a:defRPr/>
            </a:pPr>
            <a:r>
              <a:rPr lang="ja-JP" altLang="en-US" b="1" smtClean="0">
                <a:solidFill>
                  <a:schemeClr val="bg1"/>
                </a:solidFill>
              </a:rPr>
              <a:t>株主</a:t>
            </a:r>
            <a:r>
              <a:rPr lang="en-US" altLang="ja-JP" b="1" dirty="0" smtClean="0">
                <a:solidFill>
                  <a:schemeClr val="bg1"/>
                </a:solidFill>
              </a:rPr>
              <a:t>P</a:t>
            </a:r>
            <a:endParaRPr lang="en-US" b="1" dirty="0">
              <a:solidFill>
                <a:schemeClr val="bg1"/>
              </a:solidFill>
            </a:endParaRPr>
          </a:p>
        </p:txBody>
      </p:sp>
      <p:sp>
        <p:nvSpPr>
          <p:cNvPr id="26" name="Text Box 22"/>
          <p:cNvSpPr txBox="1">
            <a:spLocks noChangeArrowheads="1"/>
          </p:cNvSpPr>
          <p:nvPr/>
        </p:nvSpPr>
        <p:spPr bwMode="auto">
          <a:xfrm>
            <a:off x="8001000" y="3886200"/>
            <a:ext cx="762000" cy="292388"/>
          </a:xfrm>
          <a:prstGeom prst="rect">
            <a:avLst/>
          </a:prstGeom>
          <a:solidFill>
            <a:schemeClr val="accent1">
              <a:lumMod val="75000"/>
            </a:schemeClr>
          </a:solidFill>
          <a:ln w="12700">
            <a:solidFill>
              <a:schemeClr val="tx1"/>
            </a:solidFill>
            <a:miter lim="800000"/>
            <a:headEnd/>
            <a:tailEnd/>
          </a:ln>
        </p:spPr>
        <p:txBody>
          <a:bodyPr wrap="square">
            <a:spAutoFit/>
          </a:bodyPr>
          <a:lstStyle/>
          <a:p>
            <a:pPr algn="ctr">
              <a:defRPr/>
            </a:pPr>
            <a:r>
              <a:rPr lang="ja-JP" altLang="en-US" smtClean="0">
                <a:solidFill>
                  <a:schemeClr val="bg1"/>
                </a:solidFill>
              </a:rPr>
              <a:t>株主</a:t>
            </a:r>
            <a:r>
              <a:rPr lang="en-US" altLang="ja-JP" dirty="0" smtClean="0">
                <a:solidFill>
                  <a:schemeClr val="bg1"/>
                </a:solidFill>
              </a:rPr>
              <a:t>C</a:t>
            </a:r>
            <a:endParaRPr lang="en-US" dirty="0">
              <a:solidFill>
                <a:schemeClr val="bg1"/>
              </a:solidFill>
            </a:endParaRPr>
          </a:p>
        </p:txBody>
      </p:sp>
      <p:cxnSp>
        <p:nvCxnSpPr>
          <p:cNvPr id="27" name="Straight Arrow Connector 13"/>
          <p:cNvCxnSpPr>
            <a:cxnSpLocks noChangeShapeType="1"/>
          </p:cNvCxnSpPr>
          <p:nvPr/>
        </p:nvCxnSpPr>
        <p:spPr bwMode="auto">
          <a:xfrm rot="5400000">
            <a:off x="6133053" y="4687347"/>
            <a:ext cx="1003012" cy="10318"/>
          </a:xfrm>
          <a:prstGeom prst="straightConnector1">
            <a:avLst/>
          </a:prstGeom>
          <a:noFill/>
          <a:ln w="9525" algn="ctr">
            <a:solidFill>
              <a:schemeClr val="accent1"/>
            </a:solidFill>
            <a:round/>
            <a:headEnd/>
            <a:tailEnd type="arrow" w="med" len="med"/>
          </a:ln>
        </p:spPr>
      </p:cxnSp>
      <p:cxnSp>
        <p:nvCxnSpPr>
          <p:cNvPr id="28" name="Straight Arrow Connector 13"/>
          <p:cNvCxnSpPr>
            <a:cxnSpLocks noChangeShapeType="1"/>
          </p:cNvCxnSpPr>
          <p:nvPr/>
        </p:nvCxnSpPr>
        <p:spPr bwMode="auto">
          <a:xfrm rot="5400000">
            <a:off x="7799135" y="4687347"/>
            <a:ext cx="1003012" cy="10318"/>
          </a:xfrm>
          <a:prstGeom prst="straightConnector1">
            <a:avLst/>
          </a:prstGeom>
          <a:noFill/>
          <a:ln w="9525" algn="ctr">
            <a:solidFill>
              <a:schemeClr val="accent1"/>
            </a:solidFill>
            <a:round/>
            <a:headEnd/>
            <a:tailEnd type="arrow" w="med" len="med"/>
          </a:ln>
        </p:spPr>
      </p:cxnSp>
      <p:sp>
        <p:nvSpPr>
          <p:cNvPr id="29" name="TextBox 19"/>
          <p:cNvSpPr txBox="1">
            <a:spLocks noChangeArrowheads="1"/>
          </p:cNvSpPr>
          <p:nvPr/>
        </p:nvSpPr>
        <p:spPr bwMode="auto">
          <a:xfrm>
            <a:off x="6187509" y="4572000"/>
            <a:ext cx="518091" cy="292388"/>
          </a:xfrm>
          <a:prstGeom prst="rect">
            <a:avLst/>
          </a:prstGeom>
          <a:noFill/>
          <a:ln w="9525">
            <a:noFill/>
            <a:miter lim="800000"/>
            <a:headEnd/>
            <a:tailEnd/>
          </a:ln>
        </p:spPr>
        <p:txBody>
          <a:bodyPr wrap="none">
            <a:spAutoFit/>
          </a:bodyPr>
          <a:lstStyle/>
          <a:p>
            <a:r>
              <a:rPr lang="en-US" b="1" dirty="0" smtClean="0">
                <a:solidFill>
                  <a:schemeClr val="accent1"/>
                </a:solidFill>
              </a:rPr>
              <a:t>60%</a:t>
            </a:r>
          </a:p>
        </p:txBody>
      </p:sp>
      <p:sp>
        <p:nvSpPr>
          <p:cNvPr id="30" name="TextBox 19"/>
          <p:cNvSpPr txBox="1">
            <a:spLocks noChangeArrowheads="1"/>
          </p:cNvSpPr>
          <p:nvPr/>
        </p:nvSpPr>
        <p:spPr bwMode="auto">
          <a:xfrm>
            <a:off x="7863909" y="4572000"/>
            <a:ext cx="518091" cy="292388"/>
          </a:xfrm>
          <a:prstGeom prst="rect">
            <a:avLst/>
          </a:prstGeom>
          <a:noFill/>
          <a:ln w="9525">
            <a:noFill/>
            <a:miter lim="800000"/>
            <a:headEnd/>
            <a:tailEnd/>
          </a:ln>
        </p:spPr>
        <p:txBody>
          <a:bodyPr wrap="none">
            <a:spAutoFit/>
          </a:bodyPr>
          <a:lstStyle/>
          <a:p>
            <a:r>
              <a:rPr lang="en-US" dirty="0" smtClean="0">
                <a:solidFill>
                  <a:schemeClr val="accent1"/>
                </a:solidFill>
              </a:rPr>
              <a:t>10%</a:t>
            </a:r>
          </a:p>
        </p:txBody>
      </p:sp>
      <p:sp>
        <p:nvSpPr>
          <p:cNvPr id="31" name="TextBox 30"/>
          <p:cNvSpPr txBox="1">
            <a:spLocks noChangeArrowheads="1"/>
          </p:cNvSpPr>
          <p:nvPr/>
        </p:nvSpPr>
        <p:spPr bwMode="auto">
          <a:xfrm>
            <a:off x="7025709" y="4572000"/>
            <a:ext cx="518091" cy="292388"/>
          </a:xfrm>
          <a:prstGeom prst="rect">
            <a:avLst/>
          </a:prstGeom>
          <a:noFill/>
          <a:ln w="9525">
            <a:noFill/>
            <a:miter lim="800000"/>
            <a:headEnd/>
            <a:tailEnd/>
          </a:ln>
        </p:spPr>
        <p:txBody>
          <a:bodyPr wrap="none">
            <a:spAutoFit/>
          </a:bodyPr>
          <a:lstStyle/>
          <a:p>
            <a:r>
              <a:rPr lang="en-US" dirty="0" smtClean="0">
                <a:solidFill>
                  <a:schemeClr val="accent1"/>
                </a:solidFill>
              </a:rPr>
              <a:t>30%</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ChangeArrowheads="1"/>
          </p:cNvSpPr>
          <p:nvPr>
            <p:ph type="title"/>
          </p:nvPr>
        </p:nvSpPr>
        <p:spPr/>
        <p:txBody>
          <a:bodyPr/>
          <a:lstStyle/>
          <a:p>
            <a:r>
              <a:rPr lang="en-US" altLang="ja-JP" sz="2000" dirty="0" smtClean="0">
                <a:latin typeface="Meiryo" pitchFamily="34" charset="-128"/>
                <a:ea typeface="Meiryo" pitchFamily="34" charset="-128"/>
                <a:cs typeface="Meiryo" pitchFamily="34" charset="-128"/>
              </a:rPr>
              <a:t>9</a:t>
            </a:r>
            <a:r>
              <a:rPr lang="ja-JP" altLang="en-US" sz="2000" smtClean="0">
                <a:latin typeface="Meiryo" pitchFamily="34" charset="-128"/>
                <a:ea typeface="Meiryo" pitchFamily="34" charset="-128"/>
                <a:cs typeface="Meiryo" pitchFamily="34" charset="-128"/>
              </a:rPr>
              <a:t>．配当分配税</a:t>
            </a:r>
            <a:r>
              <a:rPr lang="en-US" sz="2000" dirty="0" smtClean="0">
                <a:latin typeface="Meiryo" pitchFamily="34" charset="-128"/>
                <a:ea typeface="Meiryo" pitchFamily="34" charset="-128"/>
                <a:cs typeface="Meiryo" pitchFamily="34" charset="-128"/>
              </a:rPr>
              <a:t> – </a:t>
            </a:r>
            <a:r>
              <a:rPr lang="en-US" altLang="ja-JP" sz="2000" dirty="0" smtClean="0">
                <a:latin typeface="Meiryo" pitchFamily="34" charset="-128"/>
                <a:ea typeface="Meiryo" pitchFamily="34" charset="-128"/>
                <a:cs typeface="Meiryo" pitchFamily="34" charset="-128"/>
              </a:rPr>
              <a:t>Dividend Distribution Tax(</a:t>
            </a:r>
            <a:r>
              <a:rPr lang="en-US" sz="2000" dirty="0" smtClean="0">
                <a:latin typeface="Meiryo" pitchFamily="34" charset="-128"/>
                <a:ea typeface="Meiryo" pitchFamily="34" charset="-128"/>
                <a:cs typeface="Meiryo" pitchFamily="34" charset="-128"/>
              </a:rPr>
              <a:t>DDT)</a:t>
            </a:r>
          </a:p>
        </p:txBody>
      </p:sp>
      <p:sp>
        <p:nvSpPr>
          <p:cNvPr id="185346" name="Text Box 4"/>
          <p:cNvSpPr txBox="1">
            <a:spLocks noChangeArrowheads="1"/>
          </p:cNvSpPr>
          <p:nvPr/>
        </p:nvSpPr>
        <p:spPr bwMode="auto">
          <a:xfrm>
            <a:off x="173037" y="914400"/>
            <a:ext cx="9351963" cy="5306068"/>
          </a:xfrm>
          <a:prstGeom prst="rect">
            <a:avLst/>
          </a:prstGeom>
          <a:noFill/>
          <a:ln w="9525">
            <a:noFill/>
            <a:miter lim="800000"/>
            <a:headEnd/>
            <a:tailEnd/>
          </a:ln>
        </p:spPr>
        <p:txBody>
          <a:bodyPr>
            <a:spAutoFit/>
          </a:bodyPr>
          <a:lstStyle/>
          <a:p>
            <a:pPr marL="347663" indent="-347663">
              <a:lnSpc>
                <a:spcPct val="140000"/>
              </a:lnSpc>
            </a:pPr>
            <a:r>
              <a:rPr lang="ja-JP" altLang="en-US" sz="1600" b="1" smtClean="0">
                <a:solidFill>
                  <a:schemeClr val="accent1"/>
                </a:solidFill>
              </a:rPr>
              <a:t>配当分配税</a:t>
            </a:r>
            <a:r>
              <a:rPr lang="en-US" sz="1600" b="1" dirty="0" smtClean="0">
                <a:solidFill>
                  <a:schemeClr val="accent1"/>
                </a:solidFill>
              </a:rPr>
              <a:t> </a:t>
            </a:r>
            <a:r>
              <a:rPr lang="en-US" sz="1600" b="1" dirty="0">
                <a:solidFill>
                  <a:schemeClr val="accent1"/>
                </a:solidFill>
              </a:rPr>
              <a:t>(DDT</a:t>
            </a:r>
            <a:r>
              <a:rPr lang="en-US" sz="1600" b="1" dirty="0" smtClean="0">
                <a:solidFill>
                  <a:schemeClr val="accent1"/>
                </a:solidFill>
              </a:rPr>
              <a:t>)</a:t>
            </a:r>
            <a:r>
              <a:rPr lang="ja-JP" altLang="en-US" sz="1600" b="1" smtClean="0">
                <a:solidFill>
                  <a:schemeClr val="accent1"/>
                </a:solidFill>
              </a:rPr>
              <a:t>とは？</a:t>
            </a:r>
            <a:endParaRPr lang="en-US" sz="1600" b="1" dirty="0">
              <a:solidFill>
                <a:schemeClr val="accent1"/>
              </a:solidFill>
            </a:endParaRPr>
          </a:p>
          <a:p>
            <a:pPr marL="347663" indent="-347663">
              <a:lnSpc>
                <a:spcPct val="140000"/>
              </a:lnSpc>
              <a:buFont typeface="Wingdings" pitchFamily="2" charset="2"/>
              <a:buChar char="Ø"/>
            </a:pPr>
            <a:r>
              <a:rPr lang="ja-JP" altLang="en-US" sz="1400" b="1" smtClean="0">
                <a:solidFill>
                  <a:schemeClr val="accent1"/>
                </a:solidFill>
              </a:rPr>
              <a:t>インドの内国法人が支払う配当については、配当受領者（株主）側では免税扱いとなる。</a:t>
            </a:r>
            <a:endParaRPr lang="en-US" altLang="ja-JP" sz="1400" b="1" dirty="0" smtClean="0">
              <a:solidFill>
                <a:schemeClr val="accent1"/>
              </a:solidFill>
            </a:endParaRPr>
          </a:p>
          <a:p>
            <a:pPr marL="347663" indent="-347663">
              <a:lnSpc>
                <a:spcPct val="140000"/>
              </a:lnSpc>
              <a:buFont typeface="Wingdings" pitchFamily="2" charset="2"/>
              <a:buChar char="Ø"/>
            </a:pPr>
            <a:r>
              <a:rPr lang="ja-JP" altLang="en-US" sz="1400" b="1" smtClean="0">
                <a:solidFill>
                  <a:schemeClr val="accent1"/>
                </a:solidFill>
              </a:rPr>
              <a:t>配当の</a:t>
            </a:r>
            <a:r>
              <a:rPr lang="ja-JP" altLang="en-US" sz="1400" b="1" u="sng" smtClean="0">
                <a:solidFill>
                  <a:schemeClr val="accent1"/>
                </a:solidFill>
              </a:rPr>
              <a:t>支払者</a:t>
            </a:r>
            <a:r>
              <a:rPr lang="ja-JP" altLang="en-US" sz="1400" b="1" smtClean="0">
                <a:solidFill>
                  <a:schemeClr val="accent1"/>
                </a:solidFill>
              </a:rPr>
              <a:t>に対して、配当額の</a:t>
            </a:r>
            <a:r>
              <a:rPr lang="en-US" altLang="ja-JP" sz="1400" b="1" dirty="0" smtClean="0">
                <a:solidFill>
                  <a:schemeClr val="accent1"/>
                </a:solidFill>
              </a:rPr>
              <a:t>16.223</a:t>
            </a:r>
            <a:r>
              <a:rPr lang="ja-JP" altLang="en-US" sz="1400" b="1" smtClean="0">
                <a:solidFill>
                  <a:schemeClr val="accent1"/>
                </a:solidFill>
              </a:rPr>
              <a:t>％（サーチャージ・教育税含む）が課される。</a:t>
            </a:r>
            <a:r>
              <a:rPr lang="en-US" sz="1400" b="0" dirty="0" smtClean="0">
                <a:solidFill>
                  <a:schemeClr val="accent1"/>
                </a:solidFill>
              </a:rPr>
              <a:t> </a:t>
            </a:r>
          </a:p>
          <a:p>
            <a:pPr marL="347663" indent="-347663">
              <a:lnSpc>
                <a:spcPct val="140000"/>
              </a:lnSpc>
              <a:buFont typeface="Wingdings" pitchFamily="2" charset="2"/>
              <a:buChar char="Ø"/>
            </a:pPr>
            <a:r>
              <a:rPr lang="ja-JP" altLang="en-US" sz="1400" b="1" smtClean="0">
                <a:solidFill>
                  <a:schemeClr val="accent1"/>
                </a:solidFill>
              </a:rPr>
              <a:t>配当分配税は法人所得税計算上、損金不算入項目として扱われる。</a:t>
            </a:r>
            <a:endParaRPr lang="en-US" altLang="ja-JP" sz="1400" b="1" dirty="0" smtClean="0">
              <a:solidFill>
                <a:schemeClr val="accent1"/>
              </a:solidFill>
            </a:endParaRPr>
          </a:p>
          <a:p>
            <a:pPr marL="347663" indent="-347663">
              <a:lnSpc>
                <a:spcPct val="140000"/>
              </a:lnSpc>
              <a:buFont typeface="Wingdings" pitchFamily="2" charset="2"/>
              <a:buChar char="Ø"/>
            </a:pPr>
            <a:r>
              <a:rPr lang="ja-JP" altLang="en-US" sz="1400" b="1" smtClean="0">
                <a:solidFill>
                  <a:schemeClr val="accent1"/>
                </a:solidFill>
              </a:rPr>
              <a:t>配当分配税は下記のうち、いずれか早い日から</a:t>
            </a:r>
            <a:r>
              <a:rPr lang="en-US" altLang="ja-JP" sz="1400" b="1" dirty="0" smtClean="0">
                <a:solidFill>
                  <a:schemeClr val="accent1"/>
                </a:solidFill>
              </a:rPr>
              <a:t>14</a:t>
            </a:r>
            <a:r>
              <a:rPr lang="ja-JP" altLang="en-US" sz="1400" b="1" smtClean="0">
                <a:solidFill>
                  <a:schemeClr val="accent1"/>
                </a:solidFill>
              </a:rPr>
              <a:t>日以内に納付しなければならない。</a:t>
            </a:r>
            <a:endParaRPr lang="en-US" altLang="ja-JP" sz="1400" b="1" dirty="0" smtClean="0">
              <a:solidFill>
                <a:schemeClr val="accent1"/>
              </a:solidFill>
            </a:endParaRPr>
          </a:p>
          <a:p>
            <a:pPr marL="804863" lvl="1" indent="-347663">
              <a:lnSpc>
                <a:spcPct val="140000"/>
              </a:lnSpc>
              <a:buFont typeface="Arial" pitchFamily="34" charset="0"/>
              <a:buChar char="•"/>
            </a:pPr>
            <a:r>
              <a:rPr lang="ja-JP" altLang="en-US" sz="1400" b="1" smtClean="0">
                <a:solidFill>
                  <a:schemeClr val="accent1"/>
                </a:solidFill>
              </a:rPr>
              <a:t>配当決議日</a:t>
            </a:r>
            <a:endParaRPr lang="en-US" altLang="ja-JP" sz="1400" b="1" dirty="0" smtClean="0">
              <a:solidFill>
                <a:schemeClr val="accent1"/>
              </a:solidFill>
            </a:endParaRPr>
          </a:p>
          <a:p>
            <a:pPr marL="804863" lvl="1" indent="-347663">
              <a:lnSpc>
                <a:spcPct val="140000"/>
              </a:lnSpc>
              <a:buFont typeface="Arial" pitchFamily="34" charset="0"/>
              <a:buChar char="•"/>
            </a:pPr>
            <a:r>
              <a:rPr lang="ja-JP" altLang="en-US" sz="1400" b="1" smtClean="0">
                <a:solidFill>
                  <a:schemeClr val="accent1"/>
                </a:solidFill>
              </a:rPr>
              <a:t>効力発生日</a:t>
            </a:r>
            <a:endParaRPr lang="en-US" altLang="ja-JP" sz="1400" b="1" dirty="0" smtClean="0">
              <a:solidFill>
                <a:schemeClr val="accent1"/>
              </a:solidFill>
            </a:endParaRPr>
          </a:p>
          <a:p>
            <a:pPr marL="804863" lvl="1" indent="-347663">
              <a:lnSpc>
                <a:spcPct val="140000"/>
              </a:lnSpc>
              <a:buFont typeface="Arial" pitchFamily="34" charset="0"/>
              <a:buChar char="•"/>
            </a:pPr>
            <a:r>
              <a:rPr lang="ja-JP" altLang="en-US" sz="1400" b="1" smtClean="0">
                <a:solidFill>
                  <a:schemeClr val="accent1"/>
                </a:solidFill>
              </a:rPr>
              <a:t>配当支払日</a:t>
            </a:r>
            <a:endParaRPr lang="en-US" sz="1400" b="1" dirty="0">
              <a:solidFill>
                <a:schemeClr val="accent1"/>
              </a:solidFill>
            </a:endParaRPr>
          </a:p>
          <a:p>
            <a:pPr marL="347663" indent="-347663">
              <a:lnSpc>
                <a:spcPct val="140000"/>
              </a:lnSpc>
              <a:buFont typeface="Wingdings" pitchFamily="2" charset="2"/>
              <a:buChar char="Ø"/>
            </a:pPr>
            <a:r>
              <a:rPr lang="ja-JP" altLang="en-US" sz="1400" b="1" smtClean="0">
                <a:solidFill>
                  <a:schemeClr val="accent1"/>
                </a:solidFill>
              </a:rPr>
              <a:t>以下２つの要件を満たす場合、法人</a:t>
            </a:r>
            <a:r>
              <a:rPr lang="en-US" altLang="ja-JP" sz="1400" b="1" dirty="0" smtClean="0">
                <a:solidFill>
                  <a:schemeClr val="accent1"/>
                </a:solidFill>
              </a:rPr>
              <a:t>A</a:t>
            </a:r>
            <a:r>
              <a:rPr lang="ja-JP" altLang="en-US" sz="1400" b="1" smtClean="0">
                <a:solidFill>
                  <a:schemeClr val="accent1"/>
                </a:solidFill>
              </a:rPr>
              <a:t>の配当分配税は免税となる（</a:t>
            </a:r>
            <a:r>
              <a:rPr lang="en-US" altLang="ja-JP" sz="1400" b="1" dirty="0" smtClean="0">
                <a:solidFill>
                  <a:schemeClr val="accent1"/>
                </a:solidFill>
              </a:rPr>
              <a:t>2008</a:t>
            </a:r>
            <a:r>
              <a:rPr lang="ja-JP" altLang="en-US" sz="1400" b="1" smtClean="0">
                <a:solidFill>
                  <a:schemeClr val="accent1"/>
                </a:solidFill>
              </a:rPr>
              <a:t>年改正）→次ページ参照</a:t>
            </a:r>
            <a:endParaRPr lang="en-US" altLang="ja-JP" sz="1400" b="1" dirty="0" smtClean="0">
              <a:solidFill>
                <a:schemeClr val="accent1"/>
              </a:solidFill>
            </a:endParaRPr>
          </a:p>
          <a:p>
            <a:pPr marL="804863" lvl="1" indent="-347663">
              <a:lnSpc>
                <a:spcPct val="140000"/>
              </a:lnSpc>
              <a:buFont typeface="Arial" pitchFamily="34" charset="0"/>
              <a:buChar char="•"/>
            </a:pPr>
            <a:r>
              <a:rPr lang="ja-JP" altLang="en-US" sz="1400" b="1" smtClean="0">
                <a:solidFill>
                  <a:schemeClr val="accent1"/>
                </a:solidFill>
              </a:rPr>
              <a:t>配当支払法人</a:t>
            </a:r>
            <a:r>
              <a:rPr lang="en-US" altLang="ja-JP" sz="1400" b="1" dirty="0" smtClean="0">
                <a:solidFill>
                  <a:schemeClr val="accent1"/>
                </a:solidFill>
              </a:rPr>
              <a:t>A</a:t>
            </a:r>
            <a:r>
              <a:rPr lang="ja-JP" altLang="en-US" sz="1400" b="1" smtClean="0">
                <a:solidFill>
                  <a:schemeClr val="accent1"/>
                </a:solidFill>
              </a:rPr>
              <a:t>に親会社</a:t>
            </a:r>
            <a:r>
              <a:rPr lang="en-US" altLang="ja-JP" sz="1400" b="1" dirty="0" smtClean="0">
                <a:solidFill>
                  <a:schemeClr val="accent1"/>
                </a:solidFill>
              </a:rPr>
              <a:t>(50</a:t>
            </a:r>
            <a:r>
              <a:rPr lang="ja-JP" altLang="en-US" sz="1400" b="1" smtClean="0">
                <a:solidFill>
                  <a:schemeClr val="accent1"/>
                </a:solidFill>
              </a:rPr>
              <a:t>％超保有株主</a:t>
            </a:r>
            <a:r>
              <a:rPr lang="en-US" altLang="ja-JP" sz="1400" b="1" dirty="0" smtClean="0">
                <a:solidFill>
                  <a:schemeClr val="accent1"/>
                </a:solidFill>
              </a:rPr>
              <a:t>)</a:t>
            </a:r>
            <a:r>
              <a:rPr lang="ja-JP" altLang="en-US" sz="1400" b="1" smtClean="0">
                <a:solidFill>
                  <a:schemeClr val="accent1"/>
                </a:solidFill>
              </a:rPr>
              <a:t>が存在しない</a:t>
            </a:r>
            <a:endParaRPr lang="en-US" altLang="ja-JP" sz="1400" b="1" dirty="0" smtClean="0">
              <a:solidFill>
                <a:schemeClr val="accent1"/>
              </a:solidFill>
            </a:endParaRPr>
          </a:p>
          <a:p>
            <a:pPr marL="804863" lvl="1" indent="-347663">
              <a:lnSpc>
                <a:spcPct val="140000"/>
              </a:lnSpc>
              <a:buFont typeface="Arial" pitchFamily="34" charset="0"/>
              <a:buChar char="•"/>
            </a:pPr>
            <a:r>
              <a:rPr lang="ja-JP" altLang="en-US" sz="1400" b="1" smtClean="0">
                <a:solidFill>
                  <a:schemeClr val="accent1"/>
                </a:solidFill>
              </a:rPr>
              <a:t>配当支払法人</a:t>
            </a:r>
            <a:r>
              <a:rPr lang="en-US" altLang="ja-JP" sz="1400" b="1" dirty="0" smtClean="0">
                <a:solidFill>
                  <a:schemeClr val="accent1"/>
                </a:solidFill>
              </a:rPr>
              <a:t>A</a:t>
            </a:r>
            <a:r>
              <a:rPr lang="ja-JP" altLang="en-US" sz="1400" b="1" smtClean="0">
                <a:solidFill>
                  <a:schemeClr val="accent1"/>
                </a:solidFill>
              </a:rPr>
              <a:t>は子会社</a:t>
            </a:r>
            <a:r>
              <a:rPr lang="en-US" altLang="ja-JP" sz="1400" b="1" dirty="0" smtClean="0">
                <a:solidFill>
                  <a:schemeClr val="accent1"/>
                </a:solidFill>
              </a:rPr>
              <a:t>B</a:t>
            </a:r>
            <a:r>
              <a:rPr lang="ja-JP" altLang="en-US" sz="1400" b="1" smtClean="0">
                <a:solidFill>
                  <a:schemeClr val="accent1"/>
                </a:solidFill>
              </a:rPr>
              <a:t>を保有し、子会社</a:t>
            </a:r>
            <a:r>
              <a:rPr lang="en-US" altLang="ja-JP" sz="1400" b="1" dirty="0" smtClean="0">
                <a:solidFill>
                  <a:schemeClr val="accent1"/>
                </a:solidFill>
              </a:rPr>
              <a:t>B</a:t>
            </a:r>
            <a:r>
              <a:rPr lang="ja-JP" altLang="en-US" sz="1400" b="1" smtClean="0">
                <a:solidFill>
                  <a:schemeClr val="accent1"/>
                </a:solidFill>
              </a:rPr>
              <a:t>から法人</a:t>
            </a:r>
            <a:r>
              <a:rPr lang="en-US" altLang="ja-JP" sz="1400" b="1" dirty="0" smtClean="0">
                <a:solidFill>
                  <a:schemeClr val="accent1"/>
                </a:solidFill>
              </a:rPr>
              <a:t>A</a:t>
            </a:r>
            <a:r>
              <a:rPr lang="ja-JP" altLang="en-US" sz="1400" b="1" smtClean="0">
                <a:solidFill>
                  <a:schemeClr val="accent1"/>
                </a:solidFill>
              </a:rPr>
              <a:t>への配当支払の際、子会社</a:t>
            </a:r>
            <a:r>
              <a:rPr lang="en-US" altLang="ja-JP" sz="1400" b="1" dirty="0" smtClean="0">
                <a:solidFill>
                  <a:schemeClr val="accent1"/>
                </a:solidFill>
              </a:rPr>
              <a:t>B</a:t>
            </a:r>
            <a:r>
              <a:rPr lang="ja-JP" altLang="en-US" sz="1400" b="1" smtClean="0">
                <a:solidFill>
                  <a:schemeClr val="accent1"/>
                </a:solidFill>
              </a:rPr>
              <a:t>は配当分配税を納税済みである</a:t>
            </a:r>
            <a:endParaRPr lang="en-US" sz="1400" b="1" dirty="0" smtClean="0">
              <a:solidFill>
                <a:schemeClr val="accent1"/>
              </a:solidFill>
            </a:endParaRPr>
          </a:p>
          <a:p>
            <a:pPr marL="347663" indent="-347663">
              <a:lnSpc>
                <a:spcPct val="140000"/>
              </a:lnSpc>
              <a:buFont typeface="Wingdings" pitchFamily="2" charset="2"/>
              <a:buChar char="Ø"/>
            </a:pPr>
            <a:r>
              <a:rPr lang="ja-JP" altLang="en-US" sz="1400" b="1" smtClean="0">
                <a:solidFill>
                  <a:schemeClr val="accent1"/>
                </a:solidFill>
              </a:rPr>
              <a:t>以下２つの要件を満たす場合、法人</a:t>
            </a:r>
            <a:r>
              <a:rPr lang="en-US" altLang="ja-JP" sz="1400" b="1" dirty="0" smtClean="0">
                <a:solidFill>
                  <a:schemeClr val="accent1"/>
                </a:solidFill>
              </a:rPr>
              <a:t>A</a:t>
            </a:r>
            <a:r>
              <a:rPr lang="ja-JP" altLang="en-US" sz="1400" b="1" smtClean="0">
                <a:solidFill>
                  <a:schemeClr val="accent1"/>
                </a:solidFill>
              </a:rPr>
              <a:t>の配当分配税は免税となる（</a:t>
            </a:r>
            <a:r>
              <a:rPr lang="en-US" altLang="ja-JP" sz="1400" b="1" dirty="0" smtClean="0">
                <a:solidFill>
                  <a:schemeClr val="accent1"/>
                </a:solidFill>
              </a:rPr>
              <a:t>2012</a:t>
            </a:r>
            <a:r>
              <a:rPr lang="ja-JP" altLang="en-US" sz="1400" b="1" smtClean="0">
                <a:solidFill>
                  <a:schemeClr val="accent1"/>
                </a:solidFill>
              </a:rPr>
              <a:t>年改正）→次ページ参照</a:t>
            </a:r>
            <a:endParaRPr lang="en-US" altLang="ja-JP" sz="1400" b="1" dirty="0" smtClean="0">
              <a:solidFill>
                <a:schemeClr val="accent1"/>
              </a:solidFill>
            </a:endParaRPr>
          </a:p>
          <a:p>
            <a:pPr marL="804863" lvl="1" indent="-347663">
              <a:lnSpc>
                <a:spcPct val="140000"/>
              </a:lnSpc>
              <a:buFont typeface="Arial" pitchFamily="34" charset="0"/>
              <a:buChar char="•"/>
            </a:pPr>
            <a:r>
              <a:rPr lang="ja-JP" altLang="en-US" sz="1400" b="1" smtClean="0">
                <a:solidFill>
                  <a:schemeClr val="accent1"/>
                </a:solidFill>
              </a:rPr>
              <a:t>配当支払法人</a:t>
            </a:r>
            <a:r>
              <a:rPr lang="en-US" altLang="ja-JP" sz="1400" b="1" dirty="0" smtClean="0">
                <a:solidFill>
                  <a:schemeClr val="accent1"/>
                </a:solidFill>
              </a:rPr>
              <a:t>A</a:t>
            </a:r>
            <a:r>
              <a:rPr lang="ja-JP" altLang="en-US" sz="1400" b="1" smtClean="0">
                <a:solidFill>
                  <a:schemeClr val="accent1"/>
                </a:solidFill>
              </a:rPr>
              <a:t>がする配当は、法人</a:t>
            </a:r>
            <a:r>
              <a:rPr lang="en-US" altLang="ja-JP" sz="1400" b="1" dirty="0" smtClean="0">
                <a:solidFill>
                  <a:schemeClr val="accent1"/>
                </a:solidFill>
              </a:rPr>
              <a:t>A</a:t>
            </a:r>
            <a:r>
              <a:rPr lang="ja-JP" altLang="en-US" sz="1400" b="1" smtClean="0">
                <a:solidFill>
                  <a:schemeClr val="accent1"/>
                </a:solidFill>
              </a:rPr>
              <a:t>の子会社である法人</a:t>
            </a:r>
            <a:r>
              <a:rPr lang="en-US" altLang="ja-JP" sz="1400" b="1" dirty="0" smtClean="0">
                <a:solidFill>
                  <a:schemeClr val="accent1"/>
                </a:solidFill>
              </a:rPr>
              <a:t>B</a:t>
            </a:r>
            <a:r>
              <a:rPr lang="ja-JP" altLang="en-US" sz="1400" b="1" smtClean="0">
                <a:solidFill>
                  <a:schemeClr val="accent1"/>
                </a:solidFill>
              </a:rPr>
              <a:t>からの配当を原資としている。</a:t>
            </a:r>
            <a:endParaRPr lang="en-US" altLang="ja-JP" sz="1400" b="1" dirty="0" smtClean="0">
              <a:solidFill>
                <a:schemeClr val="accent1"/>
              </a:solidFill>
            </a:endParaRPr>
          </a:p>
          <a:p>
            <a:pPr marL="804863" lvl="1" indent="-347663">
              <a:lnSpc>
                <a:spcPct val="140000"/>
              </a:lnSpc>
              <a:buFont typeface="Arial" pitchFamily="34" charset="0"/>
              <a:buChar char="•"/>
            </a:pPr>
            <a:r>
              <a:rPr lang="ja-JP" altLang="en-US" sz="1400" b="1" smtClean="0">
                <a:solidFill>
                  <a:schemeClr val="accent1"/>
                </a:solidFill>
              </a:rPr>
              <a:t>子会社</a:t>
            </a:r>
            <a:r>
              <a:rPr lang="en-US" altLang="ja-JP" sz="1400" b="1" dirty="0" smtClean="0">
                <a:solidFill>
                  <a:schemeClr val="accent1"/>
                </a:solidFill>
              </a:rPr>
              <a:t>B</a:t>
            </a:r>
            <a:r>
              <a:rPr lang="ja-JP" altLang="en-US" sz="1400" b="1" smtClean="0">
                <a:solidFill>
                  <a:schemeClr val="accent1"/>
                </a:solidFill>
              </a:rPr>
              <a:t>は親会社</a:t>
            </a:r>
            <a:r>
              <a:rPr lang="en-US" altLang="ja-JP" sz="1400" b="1" dirty="0" smtClean="0">
                <a:solidFill>
                  <a:schemeClr val="accent1"/>
                </a:solidFill>
              </a:rPr>
              <a:t>A</a:t>
            </a:r>
            <a:r>
              <a:rPr lang="ja-JP" altLang="en-US" sz="1400" b="1" smtClean="0">
                <a:solidFill>
                  <a:schemeClr val="accent1"/>
                </a:solidFill>
              </a:rPr>
              <a:t>に対して配当をした際、</a:t>
            </a:r>
            <a:r>
              <a:rPr lang="en-US" altLang="ja-JP" sz="1400" b="1" dirty="0" smtClean="0">
                <a:solidFill>
                  <a:schemeClr val="accent1"/>
                </a:solidFill>
              </a:rPr>
              <a:t>DDT</a:t>
            </a:r>
            <a:r>
              <a:rPr lang="ja-JP" altLang="en-US" sz="1400" b="1" smtClean="0">
                <a:solidFill>
                  <a:schemeClr val="accent1"/>
                </a:solidFill>
              </a:rPr>
              <a:t>を納税している。</a:t>
            </a:r>
            <a:endParaRPr lang="en-US" altLang="ja-JP" sz="1400" b="1" dirty="0" smtClean="0">
              <a:solidFill>
                <a:schemeClr val="accent1"/>
              </a:solidFill>
            </a:endParaRPr>
          </a:p>
          <a:p>
            <a:pPr marL="804863" lvl="1" indent="-347663">
              <a:lnSpc>
                <a:spcPct val="140000"/>
              </a:lnSpc>
            </a:pPr>
            <a:endParaRPr lang="en-US" sz="1400" b="1" dirty="0" smtClean="0">
              <a:solidFill>
                <a:schemeClr val="accent1"/>
              </a:solidFill>
            </a:endParaRPr>
          </a:p>
          <a:p>
            <a:pPr marL="347663" indent="-347663">
              <a:lnSpc>
                <a:spcPct val="140000"/>
              </a:lnSpc>
            </a:pPr>
            <a:endParaRPr lang="en-US" sz="1600" b="0" dirty="0">
              <a:solidFill>
                <a:schemeClr val="accent1"/>
              </a:solidFill>
            </a:endParaRPr>
          </a:p>
        </p:txBody>
      </p:sp>
      <p:sp>
        <p:nvSpPr>
          <p:cNvPr id="4"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24</a:t>
            </a:fld>
            <a:endParaRPr lang="en-US" sz="900" dirty="0" smtClean="0">
              <a:solidFill>
                <a:srgbClr val="00338D"/>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0"/>
          <p:cNvSpPr>
            <a:spLocks noChangeArrowheads="1"/>
          </p:cNvSpPr>
          <p:nvPr/>
        </p:nvSpPr>
        <p:spPr bwMode="auto">
          <a:xfrm>
            <a:off x="1706563" y="3998913"/>
            <a:ext cx="1341437" cy="412750"/>
          </a:xfrm>
          <a:prstGeom prst="rect">
            <a:avLst/>
          </a:prstGeom>
          <a:solidFill>
            <a:srgbClr val="339966"/>
          </a:solidFill>
          <a:ln w="9525">
            <a:noFill/>
            <a:miter lim="800000"/>
            <a:headEnd/>
            <a:tailEnd/>
          </a:ln>
        </p:spPr>
        <p:txBody>
          <a:bodyPr anchor="ctr"/>
          <a:lstStyle/>
          <a:p>
            <a:pPr algn="ctr"/>
            <a:r>
              <a:rPr lang="ja-JP" altLang="en-US" sz="1400" b="1">
                <a:solidFill>
                  <a:schemeClr val="bg1"/>
                </a:solidFill>
                <a:ea typeface="MS PGothic" pitchFamily="34" charset="-128"/>
              </a:rPr>
              <a:t>インド子会社 </a:t>
            </a:r>
            <a:r>
              <a:rPr lang="en-US" altLang="ja-JP" sz="1400" b="1" dirty="0" smtClean="0">
                <a:solidFill>
                  <a:schemeClr val="bg1"/>
                </a:solidFill>
                <a:ea typeface="MS PGothic" pitchFamily="34" charset="-128"/>
              </a:rPr>
              <a:t>B</a:t>
            </a:r>
            <a:endParaRPr lang="en-US" altLang="ja-JP" sz="1400" b="1" dirty="0">
              <a:solidFill>
                <a:schemeClr val="bg1"/>
              </a:solidFill>
              <a:ea typeface="MS PGothic" pitchFamily="34" charset="-128"/>
            </a:endParaRPr>
          </a:p>
        </p:txBody>
      </p:sp>
      <p:sp>
        <p:nvSpPr>
          <p:cNvPr id="37893" name="Rectangle 97"/>
          <p:cNvSpPr>
            <a:spLocks noChangeArrowheads="1"/>
          </p:cNvSpPr>
          <p:nvPr/>
        </p:nvSpPr>
        <p:spPr bwMode="auto">
          <a:xfrm>
            <a:off x="279400" y="1484313"/>
            <a:ext cx="3765550" cy="3097212"/>
          </a:xfrm>
          <a:prstGeom prst="rect">
            <a:avLst/>
          </a:prstGeom>
          <a:noFill/>
          <a:ln w="9525" algn="ctr">
            <a:solidFill>
              <a:schemeClr val="hlink"/>
            </a:solidFill>
            <a:prstDash val="dash"/>
            <a:miter lim="800000"/>
            <a:headEnd/>
            <a:tailEnd/>
          </a:ln>
        </p:spPr>
        <p:txBody>
          <a:bodyPr wrap="none" anchor="ctr"/>
          <a:lstStyle/>
          <a:p>
            <a:endParaRPr lang="en-US" altLang="ja-JP">
              <a:ea typeface="MS PGothic" pitchFamily="34" charset="-128"/>
            </a:endParaRPr>
          </a:p>
        </p:txBody>
      </p:sp>
      <p:sp>
        <p:nvSpPr>
          <p:cNvPr id="37894" name="Rectangle 116"/>
          <p:cNvSpPr>
            <a:spLocks noChangeArrowheads="1"/>
          </p:cNvSpPr>
          <p:nvPr/>
        </p:nvSpPr>
        <p:spPr bwMode="auto">
          <a:xfrm>
            <a:off x="1727200" y="2952750"/>
            <a:ext cx="1320800" cy="407988"/>
          </a:xfrm>
          <a:prstGeom prst="rect">
            <a:avLst/>
          </a:prstGeom>
          <a:solidFill>
            <a:srgbClr val="339966"/>
          </a:solidFill>
          <a:ln w="9525">
            <a:noFill/>
            <a:miter lim="800000"/>
            <a:headEnd/>
            <a:tailEnd/>
          </a:ln>
        </p:spPr>
        <p:txBody>
          <a:bodyPr anchor="ctr"/>
          <a:lstStyle/>
          <a:p>
            <a:pPr algn="ctr"/>
            <a:endParaRPr lang="en-US" altLang="ja-JP" b="1" dirty="0">
              <a:solidFill>
                <a:schemeClr val="bg1"/>
              </a:solidFill>
              <a:ea typeface="MS PGothic" pitchFamily="34" charset="-128"/>
            </a:endParaRPr>
          </a:p>
          <a:p>
            <a:pPr algn="ctr"/>
            <a:r>
              <a:rPr lang="ja-JP" altLang="en-US" sz="1400" b="1">
                <a:solidFill>
                  <a:schemeClr val="bg1"/>
                </a:solidFill>
                <a:ea typeface="MS PGothic" pitchFamily="34" charset="-128"/>
              </a:rPr>
              <a:t>イン</a:t>
            </a:r>
            <a:r>
              <a:rPr lang="ja-JP" altLang="en-US" sz="1400" b="1" smtClean="0">
                <a:solidFill>
                  <a:schemeClr val="bg1"/>
                </a:solidFill>
                <a:ea typeface="MS PGothic" pitchFamily="34" charset="-128"/>
              </a:rPr>
              <a:t>ド親会社</a:t>
            </a:r>
            <a:r>
              <a:rPr lang="en-US" altLang="ja-JP" sz="1400" b="1" dirty="0" smtClean="0">
                <a:solidFill>
                  <a:schemeClr val="bg1"/>
                </a:solidFill>
                <a:ea typeface="MS PGothic" pitchFamily="34" charset="-128"/>
              </a:rPr>
              <a:t>A</a:t>
            </a:r>
            <a:endParaRPr lang="en-US" altLang="ja-JP" sz="1400" b="1" dirty="0">
              <a:solidFill>
                <a:schemeClr val="bg1"/>
              </a:solidFill>
              <a:ea typeface="MS PGothic" pitchFamily="34" charset="-128"/>
            </a:endParaRPr>
          </a:p>
          <a:p>
            <a:pPr algn="ctr"/>
            <a:endParaRPr lang="en-US" altLang="ja-JP" b="1" dirty="0">
              <a:solidFill>
                <a:schemeClr val="bg1"/>
              </a:solidFill>
              <a:ea typeface="MS PGothic" pitchFamily="34" charset="-128"/>
            </a:endParaRPr>
          </a:p>
        </p:txBody>
      </p:sp>
      <p:sp>
        <p:nvSpPr>
          <p:cNvPr id="37895" name="TextBox 53"/>
          <p:cNvSpPr txBox="1">
            <a:spLocks noChangeArrowheads="1"/>
          </p:cNvSpPr>
          <p:nvPr/>
        </p:nvSpPr>
        <p:spPr bwMode="auto">
          <a:xfrm>
            <a:off x="255587" y="4837093"/>
            <a:ext cx="3935413" cy="954107"/>
          </a:xfrm>
          <a:prstGeom prst="rect">
            <a:avLst/>
          </a:prstGeom>
          <a:noFill/>
          <a:ln w="9525">
            <a:noFill/>
            <a:miter lim="800000"/>
            <a:headEnd/>
            <a:tailEnd/>
          </a:ln>
        </p:spPr>
        <p:txBody>
          <a:bodyPr>
            <a:spAutoFit/>
          </a:bodyPr>
          <a:lstStyle/>
          <a:p>
            <a:pPr algn="just"/>
            <a:r>
              <a:rPr lang="ja-JP" altLang="en-US" sz="1400" b="1">
                <a:ea typeface="MS PGothic" pitchFamily="34" charset="-128"/>
              </a:rPr>
              <a:t>上記</a:t>
            </a:r>
            <a:r>
              <a:rPr lang="ja-JP" altLang="en-US" sz="1400" b="1" smtClean="0">
                <a:ea typeface="MS PGothic" pitchFamily="34" charset="-128"/>
              </a:rPr>
              <a:t>のケ</a:t>
            </a:r>
            <a:r>
              <a:rPr lang="ja-JP" altLang="en-US" sz="1400" b="1">
                <a:ea typeface="MS PGothic" pitchFamily="34" charset="-128"/>
              </a:rPr>
              <a:t>ー</a:t>
            </a:r>
            <a:r>
              <a:rPr lang="ja-JP" altLang="en-US" sz="1400" b="1" smtClean="0">
                <a:ea typeface="MS PGothic" pitchFamily="34" charset="-128"/>
              </a:rPr>
              <a:t>スでは、</a:t>
            </a:r>
            <a:r>
              <a:rPr lang="en-US" altLang="ja-JP" sz="1400" b="1" dirty="0" smtClean="0">
                <a:ea typeface="MS PGothic" pitchFamily="34" charset="-128"/>
              </a:rPr>
              <a:t>B</a:t>
            </a:r>
            <a:r>
              <a:rPr lang="ja-JP" altLang="en-US" sz="1400" b="1" smtClean="0">
                <a:ea typeface="MS PGothic" pitchFamily="34" charset="-128"/>
              </a:rPr>
              <a:t>から</a:t>
            </a:r>
            <a:r>
              <a:rPr lang="en-US" altLang="ja-JP" sz="1400" b="1" dirty="0" smtClean="0">
                <a:ea typeface="MS PGothic" pitchFamily="34" charset="-128"/>
              </a:rPr>
              <a:t>A</a:t>
            </a:r>
            <a:r>
              <a:rPr lang="ja-JP" altLang="en-US" sz="1400" b="1" smtClean="0">
                <a:ea typeface="MS PGothic" pitchFamily="34" charset="-128"/>
              </a:rPr>
              <a:t>への配当支払時に</a:t>
            </a:r>
            <a:endParaRPr lang="en-US" altLang="ja-JP" sz="1400" b="1" dirty="0" smtClean="0">
              <a:ea typeface="MS PGothic" pitchFamily="34" charset="-128"/>
            </a:endParaRPr>
          </a:p>
          <a:p>
            <a:pPr algn="just"/>
            <a:r>
              <a:rPr lang="en-US" altLang="ja-JP" sz="1400" b="1" dirty="0" smtClean="0">
                <a:ea typeface="MS PGothic" pitchFamily="34" charset="-128"/>
              </a:rPr>
              <a:t>DDT</a:t>
            </a:r>
            <a:r>
              <a:rPr lang="ja-JP" altLang="en-US" sz="1400" b="1" smtClean="0">
                <a:ea typeface="MS PGothic" pitchFamily="34" charset="-128"/>
              </a:rPr>
              <a:t>を納付し、</a:t>
            </a:r>
            <a:r>
              <a:rPr lang="en-US" altLang="ja-JP" sz="1400" b="1" dirty="0" smtClean="0">
                <a:ea typeface="MS PGothic" pitchFamily="34" charset="-128"/>
              </a:rPr>
              <a:t>A</a:t>
            </a:r>
            <a:r>
              <a:rPr lang="ja-JP" altLang="en-US" sz="1400" b="1" smtClean="0">
                <a:ea typeface="MS PGothic" pitchFamily="34" charset="-128"/>
              </a:rPr>
              <a:t>の株主の中に</a:t>
            </a:r>
            <a:r>
              <a:rPr lang="en-US" altLang="ja-JP" sz="1400" b="1" dirty="0" smtClean="0">
                <a:ea typeface="MS PGothic" pitchFamily="34" charset="-128"/>
              </a:rPr>
              <a:t>50</a:t>
            </a:r>
            <a:r>
              <a:rPr lang="ja-JP" altLang="en-US" sz="1400" b="1" smtClean="0">
                <a:ea typeface="MS PGothic" pitchFamily="34" charset="-128"/>
              </a:rPr>
              <a:t>％超を保有する</a:t>
            </a:r>
            <a:endParaRPr lang="en-US" altLang="ja-JP" sz="1400" b="1" dirty="0" smtClean="0">
              <a:ea typeface="MS PGothic" pitchFamily="34" charset="-128"/>
            </a:endParaRPr>
          </a:p>
          <a:p>
            <a:pPr algn="just"/>
            <a:r>
              <a:rPr lang="ja-JP" altLang="en-US" sz="1400" b="1" smtClean="0">
                <a:ea typeface="MS PGothic" pitchFamily="34" charset="-128"/>
              </a:rPr>
              <a:t>株主がいない場合、段階的課税は免れることが出来る。</a:t>
            </a:r>
            <a:endParaRPr lang="ja-JP" altLang="en-US" sz="1400" b="1">
              <a:ea typeface="MS PGothic" pitchFamily="34" charset="-128"/>
            </a:endParaRPr>
          </a:p>
        </p:txBody>
      </p:sp>
      <p:cxnSp>
        <p:nvCxnSpPr>
          <p:cNvPr id="76" name="Straight Connector 75"/>
          <p:cNvCxnSpPr/>
          <p:nvPr/>
        </p:nvCxnSpPr>
        <p:spPr bwMode="auto">
          <a:xfrm rot="5400000">
            <a:off x="2243496" y="3432533"/>
            <a:ext cx="4869734" cy="0"/>
          </a:xfrm>
          <a:prstGeom prst="line">
            <a:avLst/>
          </a:prstGeom>
          <a:ln w="15875">
            <a:solidFill>
              <a:srgbClr val="C00000"/>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7897" name="Text Box 98"/>
          <p:cNvSpPr txBox="1">
            <a:spLocks noChangeArrowheads="1"/>
          </p:cNvSpPr>
          <p:nvPr/>
        </p:nvSpPr>
        <p:spPr bwMode="auto">
          <a:xfrm>
            <a:off x="969917" y="997666"/>
            <a:ext cx="2274982" cy="397032"/>
          </a:xfrm>
          <a:prstGeom prst="rect">
            <a:avLst/>
          </a:prstGeom>
          <a:noFill/>
          <a:ln w="28575" cap="rnd" algn="ctr">
            <a:noFill/>
            <a:prstDash val="sysDot"/>
            <a:miter lim="800000"/>
            <a:headEnd/>
            <a:tailEnd/>
          </a:ln>
        </p:spPr>
        <p:txBody>
          <a:bodyPr wrap="none" anchor="ctr">
            <a:spAutoFit/>
          </a:bodyPr>
          <a:lstStyle/>
          <a:p>
            <a:pPr algn="ctr" eaLnBrk="0" hangingPunct="0">
              <a:lnSpc>
                <a:spcPct val="110000"/>
              </a:lnSpc>
              <a:spcBef>
                <a:spcPct val="20000"/>
              </a:spcBef>
            </a:pPr>
            <a:r>
              <a:rPr lang="en-US" altLang="ja-JP" sz="1800" b="1" dirty="0" smtClean="0">
                <a:solidFill>
                  <a:srgbClr val="B21107"/>
                </a:solidFill>
                <a:ea typeface="MS PGothic" pitchFamily="34" charset="-128"/>
              </a:rPr>
              <a:t>2008</a:t>
            </a:r>
            <a:r>
              <a:rPr lang="ja-JP" altLang="en-US" sz="1800" b="1" smtClean="0">
                <a:solidFill>
                  <a:srgbClr val="B21107"/>
                </a:solidFill>
                <a:ea typeface="MS PGothic" pitchFamily="34" charset="-128"/>
              </a:rPr>
              <a:t>年改正の</a:t>
            </a:r>
            <a:r>
              <a:rPr lang="ja-JP" altLang="en-US" sz="1800" b="1">
                <a:solidFill>
                  <a:srgbClr val="B21107"/>
                </a:solidFill>
                <a:ea typeface="MS PGothic" pitchFamily="34" charset="-128"/>
              </a:rPr>
              <a:t>ケース</a:t>
            </a:r>
          </a:p>
        </p:txBody>
      </p:sp>
      <p:cxnSp>
        <p:nvCxnSpPr>
          <p:cNvPr id="37" name="Straight Arrow Connector 36"/>
          <p:cNvCxnSpPr>
            <a:stCxn id="44" idx="4"/>
            <a:endCxn id="37894" idx="0"/>
          </p:cNvCxnSpPr>
          <p:nvPr/>
        </p:nvCxnSpPr>
        <p:spPr>
          <a:xfrm rot="16200000" flipH="1">
            <a:off x="1496278" y="2061427"/>
            <a:ext cx="1016675" cy="765969"/>
          </a:xfrm>
          <a:prstGeom prst="straightConnector1">
            <a:avLst/>
          </a:prstGeom>
          <a:ln>
            <a:solidFill>
              <a:srgbClr val="747678"/>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7894" idx="2"/>
            <a:endCxn id="37891" idx="0"/>
          </p:cNvCxnSpPr>
          <p:nvPr/>
        </p:nvCxnSpPr>
        <p:spPr>
          <a:xfrm rot="5400000">
            <a:off x="2063354" y="3674666"/>
            <a:ext cx="638175" cy="10318"/>
          </a:xfrm>
          <a:prstGeom prst="straightConnector1">
            <a:avLst/>
          </a:prstGeom>
          <a:ln>
            <a:solidFill>
              <a:srgbClr val="747678"/>
            </a:solidFill>
            <a:tailEnd type="arrow"/>
          </a:ln>
        </p:spPr>
        <p:style>
          <a:lnRef idx="1">
            <a:schemeClr val="accent1"/>
          </a:lnRef>
          <a:fillRef idx="0">
            <a:schemeClr val="accent1"/>
          </a:fillRef>
          <a:effectRef idx="0">
            <a:schemeClr val="accent1"/>
          </a:effectRef>
          <a:fontRef idx="minor">
            <a:schemeClr val="tx1"/>
          </a:fontRef>
        </p:style>
      </p:cxnSp>
      <p:cxnSp>
        <p:nvCxnSpPr>
          <p:cNvPr id="37903" name="AutoShape 46"/>
          <p:cNvCxnSpPr>
            <a:cxnSpLocks noChangeShapeType="1"/>
            <a:stCxn id="37894" idx="1"/>
          </p:cNvCxnSpPr>
          <p:nvPr/>
        </p:nvCxnSpPr>
        <p:spPr bwMode="auto">
          <a:xfrm rot="10800000" flipH="1">
            <a:off x="1727200" y="1857375"/>
            <a:ext cx="17463" cy="1300163"/>
          </a:xfrm>
          <a:prstGeom prst="curvedConnector3">
            <a:avLst>
              <a:gd name="adj1" fmla="val -1234278"/>
            </a:avLst>
          </a:prstGeom>
          <a:noFill/>
          <a:ln w="9525">
            <a:solidFill>
              <a:schemeClr val="tx1"/>
            </a:solidFill>
            <a:prstDash val="dash"/>
            <a:round/>
            <a:headEnd/>
            <a:tailEnd type="triangle" w="med" len="med"/>
          </a:ln>
        </p:spPr>
      </p:cxnSp>
      <p:cxnSp>
        <p:nvCxnSpPr>
          <p:cNvPr id="37904" name="AutoShape 46"/>
          <p:cNvCxnSpPr>
            <a:cxnSpLocks noChangeShapeType="1"/>
            <a:stCxn id="37891" idx="1"/>
            <a:endCxn id="37894" idx="1"/>
          </p:cNvCxnSpPr>
          <p:nvPr/>
        </p:nvCxnSpPr>
        <p:spPr bwMode="auto">
          <a:xfrm rot="10800000" flipH="1">
            <a:off x="1706562" y="3156744"/>
            <a:ext cx="20637" cy="1048544"/>
          </a:xfrm>
          <a:prstGeom prst="curvedConnector3">
            <a:avLst>
              <a:gd name="adj1" fmla="val -1107719"/>
            </a:avLst>
          </a:prstGeom>
          <a:noFill/>
          <a:ln w="9525">
            <a:solidFill>
              <a:schemeClr val="tx1"/>
            </a:solidFill>
            <a:prstDash val="dash"/>
            <a:round/>
            <a:headEnd/>
            <a:tailEnd type="triangle" w="med" len="med"/>
          </a:ln>
        </p:spPr>
      </p:cxnSp>
      <p:sp>
        <p:nvSpPr>
          <p:cNvPr id="37905" name="Text Box 20"/>
          <p:cNvSpPr txBox="1">
            <a:spLocks noChangeArrowheads="1"/>
          </p:cNvSpPr>
          <p:nvPr/>
        </p:nvSpPr>
        <p:spPr bwMode="auto">
          <a:xfrm>
            <a:off x="270669" y="3523074"/>
            <a:ext cx="1481931" cy="515526"/>
          </a:xfrm>
          <a:prstGeom prst="rect">
            <a:avLst/>
          </a:prstGeom>
          <a:noFill/>
          <a:ln w="9525" algn="ctr">
            <a:noFill/>
            <a:miter lim="800000"/>
            <a:headEnd/>
            <a:tailEnd/>
          </a:ln>
        </p:spPr>
        <p:txBody>
          <a:bodyPr wrap="square">
            <a:spAutoFit/>
          </a:bodyPr>
          <a:lstStyle/>
          <a:p>
            <a:pPr algn="ctr">
              <a:spcBef>
                <a:spcPct val="50000"/>
              </a:spcBef>
            </a:pPr>
            <a:r>
              <a:rPr lang="ja-JP" altLang="en-US" sz="1100" b="1">
                <a:ea typeface="MS PGothic" pitchFamily="34" charset="-128"/>
              </a:rPr>
              <a:t>配当</a:t>
            </a:r>
            <a:r>
              <a:rPr lang="ja-JP" altLang="en-US" sz="1100" b="1" smtClean="0">
                <a:ea typeface="MS PGothic" pitchFamily="34" charset="-128"/>
              </a:rPr>
              <a:t>金支払時</a:t>
            </a:r>
            <a:endParaRPr lang="en-US" altLang="ja-JP" sz="1100" b="1" dirty="0" smtClean="0">
              <a:ea typeface="MS PGothic" pitchFamily="34" charset="-128"/>
            </a:endParaRPr>
          </a:p>
          <a:p>
            <a:pPr algn="ctr">
              <a:spcBef>
                <a:spcPct val="50000"/>
              </a:spcBef>
            </a:pPr>
            <a:r>
              <a:rPr lang="en-US" altLang="ja-JP" sz="1100" b="1" dirty="0" smtClean="0">
                <a:ea typeface="MS PGothic" pitchFamily="34" charset="-128"/>
              </a:rPr>
              <a:t>DDT</a:t>
            </a:r>
            <a:r>
              <a:rPr lang="ja-JP" altLang="en-US" sz="1100" b="1" smtClean="0">
                <a:ea typeface="MS PGothic" pitchFamily="34" charset="-128"/>
              </a:rPr>
              <a:t>納付</a:t>
            </a:r>
            <a:endParaRPr lang="en-US" altLang="ja-JP" sz="1100" b="1" dirty="0">
              <a:ea typeface="MS PGothic" pitchFamily="34" charset="-128"/>
            </a:endParaRPr>
          </a:p>
        </p:txBody>
      </p:sp>
      <p:sp>
        <p:nvSpPr>
          <p:cNvPr id="37906" name="Rectangle 40"/>
          <p:cNvSpPr>
            <a:spLocks noChangeArrowheads="1"/>
          </p:cNvSpPr>
          <p:nvPr/>
        </p:nvSpPr>
        <p:spPr bwMode="auto">
          <a:xfrm>
            <a:off x="6457950" y="3954463"/>
            <a:ext cx="1374775" cy="457200"/>
          </a:xfrm>
          <a:prstGeom prst="rect">
            <a:avLst/>
          </a:prstGeom>
          <a:solidFill>
            <a:srgbClr val="339966"/>
          </a:solidFill>
          <a:ln w="9525">
            <a:noFill/>
            <a:miter lim="800000"/>
            <a:headEnd/>
            <a:tailEnd/>
          </a:ln>
        </p:spPr>
        <p:txBody>
          <a:bodyPr anchor="ctr"/>
          <a:lstStyle/>
          <a:p>
            <a:pPr algn="ctr"/>
            <a:r>
              <a:rPr lang="ja-JP" altLang="en-US" sz="1400" b="1">
                <a:solidFill>
                  <a:schemeClr val="bg1"/>
                </a:solidFill>
                <a:ea typeface="MS PGothic" pitchFamily="34" charset="-128"/>
              </a:rPr>
              <a:t>インド孫会社 </a:t>
            </a:r>
            <a:r>
              <a:rPr lang="en-US" altLang="ja-JP" sz="1400" b="1" dirty="0" smtClean="0">
                <a:solidFill>
                  <a:schemeClr val="bg1"/>
                </a:solidFill>
                <a:ea typeface="MS PGothic" pitchFamily="34" charset="-128"/>
              </a:rPr>
              <a:t>B</a:t>
            </a:r>
            <a:endParaRPr lang="en-US" altLang="ja-JP" sz="1400" b="1" dirty="0">
              <a:solidFill>
                <a:schemeClr val="bg1"/>
              </a:solidFill>
              <a:ea typeface="MS PGothic" pitchFamily="34" charset="-128"/>
            </a:endParaRPr>
          </a:p>
        </p:txBody>
      </p:sp>
      <p:sp>
        <p:nvSpPr>
          <p:cNvPr id="37907" name="Rectangle 82"/>
          <p:cNvSpPr>
            <a:spLocks noChangeArrowheads="1"/>
          </p:cNvSpPr>
          <p:nvPr/>
        </p:nvSpPr>
        <p:spPr bwMode="auto">
          <a:xfrm>
            <a:off x="6477000" y="1579563"/>
            <a:ext cx="1401763" cy="465137"/>
          </a:xfrm>
          <a:prstGeom prst="rect">
            <a:avLst/>
          </a:prstGeom>
          <a:solidFill>
            <a:srgbClr val="339966"/>
          </a:solidFill>
          <a:ln w="9525">
            <a:noFill/>
            <a:miter lim="800000"/>
            <a:headEnd/>
            <a:tailEnd/>
          </a:ln>
        </p:spPr>
        <p:txBody>
          <a:bodyPr anchor="ctr"/>
          <a:lstStyle/>
          <a:p>
            <a:pPr algn="ctr"/>
            <a:r>
              <a:rPr lang="ja-JP" altLang="en-US" sz="1400" b="1" smtClean="0">
                <a:solidFill>
                  <a:schemeClr val="bg1"/>
                </a:solidFill>
                <a:ea typeface="MS PGothic" pitchFamily="34" charset="-128"/>
              </a:rPr>
              <a:t>親</a:t>
            </a:r>
            <a:r>
              <a:rPr lang="ja-JP" altLang="en-US" sz="1400" b="1">
                <a:solidFill>
                  <a:schemeClr val="bg1"/>
                </a:solidFill>
                <a:ea typeface="MS PGothic" pitchFamily="34" charset="-128"/>
              </a:rPr>
              <a:t>会</a:t>
            </a:r>
            <a:r>
              <a:rPr lang="ja-JP" altLang="en-US" sz="1400" b="1" smtClean="0">
                <a:solidFill>
                  <a:schemeClr val="bg1"/>
                </a:solidFill>
                <a:ea typeface="MS PGothic" pitchFamily="34" charset="-128"/>
              </a:rPr>
              <a:t>社</a:t>
            </a:r>
            <a:r>
              <a:rPr lang="en-US" altLang="ja-JP" sz="1400" b="1" dirty="0" smtClean="0">
                <a:solidFill>
                  <a:schemeClr val="bg1"/>
                </a:solidFill>
                <a:ea typeface="MS PGothic" pitchFamily="34" charset="-128"/>
              </a:rPr>
              <a:t>P</a:t>
            </a:r>
            <a:endParaRPr lang="en-US" altLang="ja-JP" sz="1400" b="1" dirty="0">
              <a:solidFill>
                <a:schemeClr val="bg1"/>
              </a:solidFill>
              <a:ea typeface="MS PGothic" pitchFamily="34" charset="-128"/>
            </a:endParaRPr>
          </a:p>
        </p:txBody>
      </p:sp>
      <p:sp>
        <p:nvSpPr>
          <p:cNvPr id="37908" name="Rectangle 97"/>
          <p:cNvSpPr>
            <a:spLocks noChangeArrowheads="1"/>
          </p:cNvSpPr>
          <p:nvPr/>
        </p:nvSpPr>
        <p:spPr bwMode="auto">
          <a:xfrm>
            <a:off x="5181600" y="1484313"/>
            <a:ext cx="3984625" cy="3168650"/>
          </a:xfrm>
          <a:prstGeom prst="rect">
            <a:avLst/>
          </a:prstGeom>
          <a:noFill/>
          <a:ln w="9525" algn="ctr">
            <a:solidFill>
              <a:schemeClr val="hlink"/>
            </a:solidFill>
            <a:prstDash val="dash"/>
            <a:miter lim="800000"/>
            <a:headEnd/>
            <a:tailEnd/>
          </a:ln>
        </p:spPr>
        <p:txBody>
          <a:bodyPr wrap="none" anchor="ctr"/>
          <a:lstStyle/>
          <a:p>
            <a:endParaRPr lang="en-US" altLang="ja-JP">
              <a:ea typeface="MS PGothic" pitchFamily="34" charset="-128"/>
            </a:endParaRPr>
          </a:p>
        </p:txBody>
      </p:sp>
      <p:sp>
        <p:nvSpPr>
          <p:cNvPr id="37909" name="Rectangle 116"/>
          <p:cNvSpPr>
            <a:spLocks noChangeArrowheads="1"/>
          </p:cNvSpPr>
          <p:nvPr/>
        </p:nvSpPr>
        <p:spPr bwMode="auto">
          <a:xfrm>
            <a:off x="6478588" y="2833688"/>
            <a:ext cx="1354137" cy="652462"/>
          </a:xfrm>
          <a:prstGeom prst="rect">
            <a:avLst/>
          </a:prstGeom>
          <a:solidFill>
            <a:srgbClr val="339966"/>
          </a:solidFill>
          <a:ln w="9525">
            <a:noFill/>
            <a:miter lim="800000"/>
            <a:headEnd/>
            <a:tailEnd/>
          </a:ln>
        </p:spPr>
        <p:txBody>
          <a:bodyPr anchor="ctr"/>
          <a:lstStyle/>
          <a:p>
            <a:pPr algn="ctr"/>
            <a:r>
              <a:rPr lang="ja-JP" altLang="en-US" sz="1400" b="1" smtClean="0">
                <a:solidFill>
                  <a:schemeClr val="bg1"/>
                </a:solidFill>
                <a:ea typeface="MS PGothic" pitchFamily="34" charset="-128"/>
              </a:rPr>
              <a:t>イ</a:t>
            </a:r>
            <a:r>
              <a:rPr lang="ja-JP" altLang="en-US" sz="1400" b="1">
                <a:solidFill>
                  <a:schemeClr val="bg1"/>
                </a:solidFill>
                <a:ea typeface="MS PGothic" pitchFamily="34" charset="-128"/>
              </a:rPr>
              <a:t>ンド子会</a:t>
            </a:r>
            <a:r>
              <a:rPr lang="ja-JP" altLang="en-US" sz="1400" b="1" smtClean="0">
                <a:solidFill>
                  <a:schemeClr val="bg1"/>
                </a:solidFill>
                <a:ea typeface="MS PGothic" pitchFamily="34" charset="-128"/>
              </a:rPr>
              <a:t>社</a:t>
            </a:r>
            <a:r>
              <a:rPr lang="en-US" altLang="ja-JP" sz="1400" b="1" dirty="0" smtClean="0">
                <a:solidFill>
                  <a:schemeClr val="bg1"/>
                </a:solidFill>
                <a:ea typeface="MS PGothic" pitchFamily="34" charset="-128"/>
              </a:rPr>
              <a:t>A</a:t>
            </a:r>
            <a:endParaRPr lang="en-US" altLang="ja-JP" sz="1400" b="1" dirty="0">
              <a:solidFill>
                <a:schemeClr val="bg1"/>
              </a:solidFill>
              <a:ea typeface="MS PGothic" pitchFamily="34" charset="-128"/>
            </a:endParaRPr>
          </a:p>
        </p:txBody>
      </p:sp>
      <p:sp>
        <p:nvSpPr>
          <p:cNvPr id="37910" name="Text Box 98"/>
          <p:cNvSpPr txBox="1">
            <a:spLocks noChangeArrowheads="1"/>
          </p:cNvSpPr>
          <p:nvPr/>
        </p:nvSpPr>
        <p:spPr bwMode="auto">
          <a:xfrm>
            <a:off x="6089603" y="1003222"/>
            <a:ext cx="2274982" cy="397032"/>
          </a:xfrm>
          <a:prstGeom prst="rect">
            <a:avLst/>
          </a:prstGeom>
          <a:noFill/>
          <a:ln w="28575" cap="rnd" algn="ctr">
            <a:noFill/>
            <a:prstDash val="sysDot"/>
            <a:miter lim="800000"/>
            <a:headEnd/>
            <a:tailEnd/>
          </a:ln>
        </p:spPr>
        <p:txBody>
          <a:bodyPr wrap="none" anchor="ctr">
            <a:spAutoFit/>
          </a:bodyPr>
          <a:lstStyle/>
          <a:p>
            <a:pPr algn="ctr" eaLnBrk="0" hangingPunct="0">
              <a:lnSpc>
                <a:spcPct val="110000"/>
              </a:lnSpc>
              <a:spcBef>
                <a:spcPct val="20000"/>
              </a:spcBef>
            </a:pPr>
            <a:r>
              <a:rPr lang="en-US" altLang="ja-JP" sz="1800" b="1" dirty="0">
                <a:solidFill>
                  <a:srgbClr val="B21107"/>
                </a:solidFill>
                <a:ea typeface="MS PGothic" pitchFamily="34" charset="-128"/>
              </a:rPr>
              <a:t>2012</a:t>
            </a:r>
            <a:r>
              <a:rPr lang="ja-JP" altLang="en-US" sz="1800" b="1" smtClean="0">
                <a:solidFill>
                  <a:srgbClr val="B21107"/>
                </a:solidFill>
                <a:ea typeface="MS PGothic" pitchFamily="34" charset="-128"/>
              </a:rPr>
              <a:t>年改正のケース</a:t>
            </a:r>
            <a:endParaRPr lang="ja-JP" altLang="en-US" sz="1800" b="1">
              <a:solidFill>
                <a:srgbClr val="B21107"/>
              </a:solidFill>
              <a:ea typeface="MS PGothic" pitchFamily="34" charset="-128"/>
            </a:endParaRPr>
          </a:p>
        </p:txBody>
      </p:sp>
      <p:cxnSp>
        <p:nvCxnSpPr>
          <p:cNvPr id="57" name="Straight Arrow Connector 56"/>
          <p:cNvCxnSpPr>
            <a:stCxn id="37907" idx="2"/>
            <a:endCxn id="37909" idx="0"/>
          </p:cNvCxnSpPr>
          <p:nvPr/>
        </p:nvCxnSpPr>
        <p:spPr>
          <a:xfrm rot="5400000">
            <a:off x="6773069" y="2428081"/>
            <a:ext cx="788988" cy="22225"/>
          </a:xfrm>
          <a:prstGeom prst="straightConnector1">
            <a:avLst/>
          </a:prstGeom>
          <a:ln>
            <a:solidFill>
              <a:srgbClr val="747678"/>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7909" idx="2"/>
            <a:endCxn id="37906" idx="0"/>
          </p:cNvCxnSpPr>
          <p:nvPr/>
        </p:nvCxnSpPr>
        <p:spPr>
          <a:xfrm rot="5400000">
            <a:off x="6916737" y="3714751"/>
            <a:ext cx="468313" cy="11112"/>
          </a:xfrm>
          <a:prstGeom prst="straightConnector1">
            <a:avLst/>
          </a:prstGeom>
          <a:ln>
            <a:solidFill>
              <a:srgbClr val="747678"/>
            </a:solidFill>
            <a:tailEnd type="arrow"/>
          </a:ln>
        </p:spPr>
        <p:style>
          <a:lnRef idx="1">
            <a:schemeClr val="accent1"/>
          </a:lnRef>
          <a:fillRef idx="0">
            <a:schemeClr val="accent1"/>
          </a:fillRef>
          <a:effectRef idx="0">
            <a:schemeClr val="accent1"/>
          </a:effectRef>
          <a:fontRef idx="minor">
            <a:schemeClr val="tx1"/>
          </a:fontRef>
        </p:style>
      </p:cxnSp>
      <p:sp>
        <p:nvSpPr>
          <p:cNvPr id="37913" name="TextBox 58"/>
          <p:cNvSpPr txBox="1">
            <a:spLocks noChangeArrowheads="1"/>
          </p:cNvSpPr>
          <p:nvPr/>
        </p:nvSpPr>
        <p:spPr bwMode="auto">
          <a:xfrm>
            <a:off x="7246938" y="2476500"/>
            <a:ext cx="982662" cy="357188"/>
          </a:xfrm>
          <a:prstGeom prst="rect">
            <a:avLst/>
          </a:prstGeom>
          <a:noFill/>
          <a:ln w="9525">
            <a:noFill/>
            <a:miter lim="800000"/>
            <a:headEnd/>
            <a:tailEnd/>
          </a:ln>
        </p:spPr>
        <p:txBody>
          <a:bodyPr lIns="54000" tIns="54000" rIns="54000" bIns="54000"/>
          <a:lstStyle/>
          <a:p>
            <a:r>
              <a:rPr lang="en-US" altLang="ja-JP">
                <a:ea typeface="MS PGothic" pitchFamily="34" charset="-128"/>
              </a:rPr>
              <a:t>50%</a:t>
            </a:r>
            <a:r>
              <a:rPr lang="ja-JP" altLang="en-US">
                <a:ea typeface="MS PGothic" pitchFamily="34" charset="-128"/>
              </a:rPr>
              <a:t>超保有</a:t>
            </a:r>
          </a:p>
        </p:txBody>
      </p:sp>
      <p:sp>
        <p:nvSpPr>
          <p:cNvPr id="37914" name="TextBox 59"/>
          <p:cNvSpPr txBox="1">
            <a:spLocks noChangeArrowheads="1"/>
          </p:cNvSpPr>
          <p:nvPr/>
        </p:nvSpPr>
        <p:spPr bwMode="auto">
          <a:xfrm>
            <a:off x="7570788" y="3486150"/>
            <a:ext cx="658812" cy="287338"/>
          </a:xfrm>
          <a:prstGeom prst="rect">
            <a:avLst/>
          </a:prstGeom>
          <a:noFill/>
          <a:ln w="9525">
            <a:noFill/>
            <a:miter lim="800000"/>
            <a:headEnd/>
            <a:tailEnd/>
          </a:ln>
        </p:spPr>
        <p:txBody>
          <a:bodyPr lIns="54000" tIns="54000" rIns="54000" bIns="54000"/>
          <a:lstStyle/>
          <a:p>
            <a:r>
              <a:rPr lang="en-US" altLang="ja-JP">
                <a:ea typeface="MS PGothic" pitchFamily="34" charset="-128"/>
              </a:rPr>
              <a:t>51%</a:t>
            </a:r>
          </a:p>
        </p:txBody>
      </p:sp>
      <p:cxnSp>
        <p:nvCxnSpPr>
          <p:cNvPr id="37915" name="AutoShape 46"/>
          <p:cNvCxnSpPr>
            <a:cxnSpLocks noChangeShapeType="1"/>
            <a:stCxn id="37909" idx="1"/>
            <a:endCxn id="37907" idx="1"/>
          </p:cNvCxnSpPr>
          <p:nvPr/>
        </p:nvCxnSpPr>
        <p:spPr bwMode="auto">
          <a:xfrm rot="10800000">
            <a:off x="6477000" y="1812925"/>
            <a:ext cx="1588" cy="1346200"/>
          </a:xfrm>
          <a:prstGeom prst="curvedConnector3">
            <a:avLst>
              <a:gd name="adj1" fmla="val 10712810"/>
            </a:avLst>
          </a:prstGeom>
          <a:noFill/>
          <a:ln w="9525">
            <a:solidFill>
              <a:schemeClr val="tx1"/>
            </a:solidFill>
            <a:prstDash val="dash"/>
            <a:round/>
            <a:headEnd/>
            <a:tailEnd type="triangle" w="med" len="med"/>
          </a:ln>
        </p:spPr>
      </p:cxnSp>
      <p:cxnSp>
        <p:nvCxnSpPr>
          <p:cNvPr id="37916" name="AutoShape 46"/>
          <p:cNvCxnSpPr>
            <a:cxnSpLocks noChangeShapeType="1"/>
            <a:stCxn id="37906" idx="1"/>
            <a:endCxn id="37909" idx="1"/>
          </p:cNvCxnSpPr>
          <p:nvPr/>
        </p:nvCxnSpPr>
        <p:spPr bwMode="auto">
          <a:xfrm rot="10800000" flipH="1">
            <a:off x="6457950" y="3159125"/>
            <a:ext cx="20638" cy="1023938"/>
          </a:xfrm>
          <a:prstGeom prst="curvedConnector3">
            <a:avLst>
              <a:gd name="adj1" fmla="val -1107667"/>
            </a:avLst>
          </a:prstGeom>
          <a:noFill/>
          <a:ln w="9525">
            <a:solidFill>
              <a:schemeClr val="tx1"/>
            </a:solidFill>
            <a:prstDash val="dash"/>
            <a:round/>
            <a:headEnd/>
            <a:tailEnd type="triangle" w="med" len="med"/>
          </a:ln>
        </p:spPr>
      </p:cxnSp>
      <p:sp>
        <p:nvSpPr>
          <p:cNvPr id="37918" name="TextBox 53"/>
          <p:cNvSpPr txBox="1">
            <a:spLocks noChangeArrowheads="1"/>
          </p:cNvSpPr>
          <p:nvPr/>
        </p:nvSpPr>
        <p:spPr bwMode="auto">
          <a:xfrm>
            <a:off x="5365750" y="4850249"/>
            <a:ext cx="3756025" cy="954107"/>
          </a:xfrm>
          <a:prstGeom prst="rect">
            <a:avLst/>
          </a:prstGeom>
          <a:noFill/>
          <a:ln w="9525">
            <a:noFill/>
            <a:miter lim="800000"/>
            <a:headEnd/>
            <a:tailEnd/>
          </a:ln>
        </p:spPr>
        <p:txBody>
          <a:bodyPr>
            <a:spAutoFit/>
          </a:bodyPr>
          <a:lstStyle/>
          <a:p>
            <a:pPr algn="just"/>
            <a:r>
              <a:rPr lang="en-US" altLang="ja-JP" sz="1400" b="1" dirty="0" smtClean="0">
                <a:ea typeface="MS PGothic" pitchFamily="34" charset="-128"/>
              </a:rPr>
              <a:t>2012</a:t>
            </a:r>
            <a:r>
              <a:rPr lang="ja-JP" altLang="en-US" sz="1400" b="1" smtClean="0">
                <a:ea typeface="MS PGothic" pitchFamily="34" charset="-128"/>
              </a:rPr>
              <a:t>年改正によ</a:t>
            </a:r>
            <a:r>
              <a:rPr lang="ja-JP" altLang="en-US" sz="1400" b="1">
                <a:ea typeface="MS PGothic" pitchFamily="34" charset="-128"/>
              </a:rPr>
              <a:t>り、インド孫会</a:t>
            </a:r>
            <a:r>
              <a:rPr lang="ja-JP" altLang="en-US" sz="1400" b="1" smtClean="0">
                <a:ea typeface="MS PGothic" pitchFamily="34" charset="-128"/>
              </a:rPr>
              <a:t>社</a:t>
            </a:r>
            <a:r>
              <a:rPr lang="en-US" altLang="ja-JP" sz="1400" b="1" dirty="0" smtClean="0">
                <a:ea typeface="MS PGothic" pitchFamily="34" charset="-128"/>
              </a:rPr>
              <a:t>B</a:t>
            </a:r>
            <a:r>
              <a:rPr lang="ja-JP" altLang="en-US" sz="1400" b="1" smtClean="0">
                <a:ea typeface="MS PGothic" pitchFamily="34" charset="-128"/>
              </a:rPr>
              <a:t>か</a:t>
            </a:r>
            <a:r>
              <a:rPr lang="ja-JP" altLang="en-US" sz="1400" b="1">
                <a:ea typeface="MS PGothic" pitchFamily="34" charset="-128"/>
              </a:rPr>
              <a:t>ら支払われる配当金が</a:t>
            </a:r>
            <a:r>
              <a:rPr lang="ja-JP" altLang="en-US" sz="1400" b="1" smtClean="0">
                <a:ea typeface="MS PGothic" pitchFamily="34" charset="-128"/>
              </a:rPr>
              <a:t>、インド子会社</a:t>
            </a:r>
            <a:r>
              <a:rPr lang="en-US" altLang="ja-JP" sz="1400" b="1" dirty="0" smtClean="0">
                <a:ea typeface="MS PGothic" pitchFamily="34" charset="-128"/>
              </a:rPr>
              <a:t>A</a:t>
            </a:r>
            <a:r>
              <a:rPr lang="ja-JP" altLang="en-US" sz="1400" b="1" smtClean="0">
                <a:ea typeface="MS PGothic" pitchFamily="34" charset="-128"/>
              </a:rPr>
              <a:t>を</a:t>
            </a:r>
            <a:r>
              <a:rPr lang="ja-JP" altLang="en-US" sz="1400" b="1">
                <a:ea typeface="MS PGothic" pitchFamily="34" charset="-128"/>
              </a:rPr>
              <a:t>とおして、最終親会社であ</a:t>
            </a:r>
            <a:r>
              <a:rPr lang="ja-JP" altLang="en-US" sz="1400" b="1" smtClean="0">
                <a:ea typeface="MS PGothic" pitchFamily="34" charset="-128"/>
              </a:rPr>
              <a:t>る</a:t>
            </a:r>
            <a:r>
              <a:rPr lang="en-US" altLang="ja-JP" sz="1400" b="1" dirty="0" smtClean="0">
                <a:ea typeface="MS PGothic" pitchFamily="34" charset="-128"/>
              </a:rPr>
              <a:t>P</a:t>
            </a:r>
            <a:r>
              <a:rPr lang="ja-JP" altLang="en-US" sz="1400" b="1" smtClean="0">
                <a:ea typeface="MS PGothic" pitchFamily="34" charset="-128"/>
              </a:rPr>
              <a:t>へ</a:t>
            </a:r>
            <a:r>
              <a:rPr lang="ja-JP" altLang="en-US" sz="1400" b="1">
                <a:ea typeface="MS PGothic" pitchFamily="34" charset="-128"/>
              </a:rPr>
              <a:t>行く限りにおいて</a:t>
            </a:r>
            <a:r>
              <a:rPr lang="ja-JP" altLang="en-US" sz="1400" b="1" smtClean="0">
                <a:ea typeface="MS PGothic" pitchFamily="34" charset="-128"/>
              </a:rPr>
              <a:t>、</a:t>
            </a:r>
            <a:r>
              <a:rPr lang="en-US" altLang="ja-JP" sz="1400" b="1" dirty="0" smtClean="0">
                <a:ea typeface="MS PGothic" pitchFamily="34" charset="-128"/>
              </a:rPr>
              <a:t>DDT</a:t>
            </a:r>
            <a:r>
              <a:rPr lang="ja-JP" altLang="en-US" sz="1400" b="1" smtClean="0">
                <a:ea typeface="MS PGothic" pitchFamily="34" charset="-128"/>
              </a:rPr>
              <a:t>は</a:t>
            </a:r>
            <a:r>
              <a:rPr lang="en-US" altLang="ja-JP" sz="1400" b="1" dirty="0" smtClean="0">
                <a:ea typeface="MS PGothic" pitchFamily="34" charset="-128"/>
              </a:rPr>
              <a:t>B</a:t>
            </a:r>
            <a:r>
              <a:rPr lang="ja-JP" altLang="en-US" sz="1400" b="1" smtClean="0">
                <a:ea typeface="MS PGothic" pitchFamily="34" charset="-128"/>
              </a:rPr>
              <a:t>→</a:t>
            </a:r>
            <a:r>
              <a:rPr lang="en-US" altLang="ja-JP" sz="1400" b="1" dirty="0" smtClean="0">
                <a:ea typeface="MS PGothic" pitchFamily="34" charset="-128"/>
              </a:rPr>
              <a:t>A</a:t>
            </a:r>
            <a:r>
              <a:rPr lang="ja-JP" altLang="en-US" sz="1400" b="1" smtClean="0">
                <a:ea typeface="MS PGothic" pitchFamily="34" charset="-128"/>
              </a:rPr>
              <a:t>の</a:t>
            </a:r>
            <a:r>
              <a:rPr lang="ja-JP" altLang="en-US" sz="1400" b="1">
                <a:ea typeface="MS PGothic" pitchFamily="34" charset="-128"/>
              </a:rPr>
              <a:t>段階</a:t>
            </a:r>
            <a:r>
              <a:rPr lang="ja-JP" altLang="en-US" sz="1400" b="1" smtClean="0">
                <a:ea typeface="MS PGothic" pitchFamily="34" charset="-128"/>
              </a:rPr>
              <a:t>にの</a:t>
            </a:r>
            <a:r>
              <a:rPr lang="ja-JP" altLang="en-US" sz="1400" b="1">
                <a:ea typeface="MS PGothic" pitchFamily="34" charset="-128"/>
              </a:rPr>
              <a:t>み発生する。</a:t>
            </a:r>
          </a:p>
        </p:txBody>
      </p:sp>
      <p:sp>
        <p:nvSpPr>
          <p:cNvPr id="37922" name="Line 89"/>
          <p:cNvSpPr>
            <a:spLocks noChangeShapeType="1"/>
          </p:cNvSpPr>
          <p:nvPr/>
        </p:nvSpPr>
        <p:spPr bwMode="auto">
          <a:xfrm flipV="1">
            <a:off x="5421313" y="2286000"/>
            <a:ext cx="3714750" cy="25400"/>
          </a:xfrm>
          <a:prstGeom prst="line">
            <a:avLst/>
          </a:prstGeom>
          <a:noFill/>
          <a:ln w="28575">
            <a:solidFill>
              <a:srgbClr val="800000"/>
            </a:solidFill>
            <a:prstDash val="sysDot"/>
            <a:round/>
            <a:headEnd type="none" w="sm" len="sm"/>
            <a:tailEnd type="none" w="sm" len="sm"/>
          </a:ln>
        </p:spPr>
        <p:txBody>
          <a:bodyPr/>
          <a:lstStyle/>
          <a:p>
            <a:endParaRPr lang="en-US"/>
          </a:p>
        </p:txBody>
      </p:sp>
      <p:sp>
        <p:nvSpPr>
          <p:cNvPr id="37923" name="Rectangle 90"/>
          <p:cNvSpPr>
            <a:spLocks noChangeArrowheads="1"/>
          </p:cNvSpPr>
          <p:nvPr/>
        </p:nvSpPr>
        <p:spPr bwMode="auto">
          <a:xfrm>
            <a:off x="8023225" y="1676400"/>
            <a:ext cx="1349375" cy="365125"/>
          </a:xfrm>
          <a:prstGeom prst="rect">
            <a:avLst/>
          </a:prstGeom>
          <a:noFill/>
          <a:ln w="9525">
            <a:noFill/>
            <a:miter lim="800000"/>
            <a:headEnd/>
            <a:tailEnd/>
          </a:ln>
        </p:spPr>
        <p:txBody>
          <a:bodyPr anchor="ctr"/>
          <a:lstStyle/>
          <a:p>
            <a:pPr algn="ctr"/>
            <a:r>
              <a:rPr lang="ja-JP" altLang="en-US" b="1">
                <a:ea typeface="MS PGothic" pitchFamily="34" charset="-128"/>
              </a:rPr>
              <a:t>日本</a:t>
            </a:r>
          </a:p>
        </p:txBody>
      </p:sp>
      <p:sp>
        <p:nvSpPr>
          <p:cNvPr id="37924" name="Rectangle 90"/>
          <p:cNvSpPr>
            <a:spLocks noChangeArrowheads="1"/>
          </p:cNvSpPr>
          <p:nvPr/>
        </p:nvSpPr>
        <p:spPr bwMode="auto">
          <a:xfrm>
            <a:off x="7937500" y="3276600"/>
            <a:ext cx="1511300" cy="304800"/>
          </a:xfrm>
          <a:prstGeom prst="rect">
            <a:avLst/>
          </a:prstGeom>
          <a:noFill/>
          <a:ln w="9525">
            <a:noFill/>
            <a:miter lim="800000"/>
            <a:headEnd/>
            <a:tailEnd/>
          </a:ln>
        </p:spPr>
        <p:txBody>
          <a:bodyPr anchor="ctr"/>
          <a:lstStyle/>
          <a:p>
            <a:pPr algn="ctr"/>
            <a:r>
              <a:rPr lang="ja-JP" altLang="en-US" b="1">
                <a:ea typeface="MS PGothic" pitchFamily="34" charset="-128"/>
              </a:rPr>
              <a:t>インド</a:t>
            </a:r>
          </a:p>
        </p:txBody>
      </p:sp>
      <p:sp>
        <p:nvSpPr>
          <p:cNvPr id="37925" name="Text Box 20"/>
          <p:cNvSpPr txBox="1">
            <a:spLocks noChangeArrowheads="1"/>
          </p:cNvSpPr>
          <p:nvPr/>
        </p:nvSpPr>
        <p:spPr bwMode="auto">
          <a:xfrm>
            <a:off x="381000" y="2286000"/>
            <a:ext cx="1300163" cy="307777"/>
          </a:xfrm>
          <a:prstGeom prst="rect">
            <a:avLst/>
          </a:prstGeom>
          <a:noFill/>
          <a:ln w="9525" algn="ctr">
            <a:noFill/>
            <a:miter lim="800000"/>
            <a:headEnd/>
            <a:tailEnd/>
          </a:ln>
        </p:spPr>
        <p:txBody>
          <a:bodyPr>
            <a:spAutoFit/>
          </a:bodyPr>
          <a:lstStyle/>
          <a:p>
            <a:pPr algn="ctr">
              <a:spcBef>
                <a:spcPct val="50000"/>
              </a:spcBef>
            </a:pPr>
            <a:r>
              <a:rPr lang="en-US" altLang="ja-JP" sz="1400" b="1" dirty="0" smtClean="0">
                <a:ea typeface="MS PGothic" pitchFamily="34" charset="-128"/>
              </a:rPr>
              <a:t>DDT</a:t>
            </a:r>
            <a:r>
              <a:rPr lang="ja-JP" altLang="en-US" sz="1400" b="1" smtClean="0">
                <a:ea typeface="MS PGothic" pitchFamily="34" charset="-128"/>
              </a:rPr>
              <a:t>不要</a:t>
            </a:r>
            <a:r>
              <a:rPr lang="en-US" altLang="ja-JP" sz="1400" b="1" dirty="0" smtClean="0">
                <a:ea typeface="MS PGothic" pitchFamily="34" charset="-128"/>
              </a:rPr>
              <a:t>!!</a:t>
            </a:r>
            <a:endParaRPr lang="en-US" altLang="ja-JP" sz="1400" b="1" dirty="0">
              <a:ea typeface="MS PGothic" pitchFamily="34" charset="-128"/>
            </a:endParaRPr>
          </a:p>
        </p:txBody>
      </p:sp>
      <p:sp>
        <p:nvSpPr>
          <p:cNvPr id="42" name="Rectangle 2"/>
          <p:cNvSpPr txBox="1">
            <a:spLocks noChangeArrowheads="1"/>
          </p:cNvSpPr>
          <p:nvPr/>
        </p:nvSpPr>
        <p:spPr bwMode="gray">
          <a:xfrm>
            <a:off x="323850" y="76200"/>
            <a:ext cx="9256713" cy="56991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40000"/>
              </a:spcBef>
              <a:spcAft>
                <a:spcPct val="0"/>
              </a:spcAft>
              <a:buClrTx/>
              <a:buSzTx/>
              <a:buFontTx/>
              <a:buNone/>
              <a:tabLst/>
              <a:defRPr/>
            </a:pPr>
            <a:r>
              <a:rPr lang="en-US" altLang="ja-JP" sz="2000" b="1" kern="0" dirty="0" smtClean="0">
                <a:solidFill>
                  <a:schemeClr val="bg1"/>
                </a:solidFill>
                <a:latin typeface="Meiryo" pitchFamily="34" charset="-128"/>
                <a:ea typeface="Meiryo" pitchFamily="34" charset="-128"/>
                <a:cs typeface="Meiryo" pitchFamily="34" charset="-128"/>
              </a:rPr>
              <a:t>9</a:t>
            </a:r>
            <a:r>
              <a:rPr kumimoji="0" lang="ja-JP" altLang="en-US" sz="2000" b="1" i="0" u="none" strike="noStrike" kern="0" cap="none" spc="0" normalizeH="0" baseline="0" noProof="0" smtClean="0">
                <a:ln>
                  <a:noFill/>
                </a:ln>
                <a:solidFill>
                  <a:schemeClr val="bg1"/>
                </a:solidFill>
                <a:effectLst/>
                <a:uLnTx/>
                <a:uFillTx/>
                <a:latin typeface="Meiryo" pitchFamily="34" charset="-128"/>
                <a:ea typeface="Meiryo" pitchFamily="34" charset="-128"/>
                <a:cs typeface="Meiryo" pitchFamily="34" charset="-128"/>
              </a:rPr>
              <a:t>．配当分配税</a:t>
            </a:r>
            <a:r>
              <a:rPr kumimoji="0" lang="en-US"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rPr>
              <a:t> – </a:t>
            </a:r>
            <a:r>
              <a:rPr kumimoji="0" lang="en-US" altLang="ja-JP"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rPr>
              <a:t>Dividend Distribution Tax(</a:t>
            </a:r>
            <a:r>
              <a:rPr kumimoji="0" lang="en-US" sz="2000" b="1" i="0" u="none" strike="noStrike" kern="0" cap="none" spc="0" normalizeH="0" baseline="0" noProof="0" dirty="0" smtClean="0">
                <a:ln>
                  <a:noFill/>
                </a:ln>
                <a:solidFill>
                  <a:schemeClr val="bg1"/>
                </a:solidFill>
                <a:effectLst/>
                <a:uLnTx/>
                <a:uFillTx/>
                <a:latin typeface="Meiryo" pitchFamily="34" charset="-128"/>
                <a:ea typeface="Meiryo" pitchFamily="34" charset="-128"/>
                <a:cs typeface="Meiryo" pitchFamily="34" charset="-128"/>
              </a:rPr>
              <a:t>DDT)</a:t>
            </a:r>
          </a:p>
        </p:txBody>
      </p:sp>
      <p:sp>
        <p:nvSpPr>
          <p:cNvPr id="44" name="Oval 43"/>
          <p:cNvSpPr/>
          <p:nvPr/>
        </p:nvSpPr>
        <p:spPr bwMode="auto">
          <a:xfrm>
            <a:off x="1338262" y="1676400"/>
            <a:ext cx="566737" cy="259675"/>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sz="1200" smtClean="0">
                <a:solidFill>
                  <a:schemeClr val="bg1"/>
                </a:solidFill>
              </a:rPr>
              <a:t>株主</a:t>
            </a:r>
            <a:endParaRPr kumimoji="0" lang="en-US" sz="1200" b="0" i="0" u="none" strike="noStrike" cap="none" normalizeH="0" dirty="0" smtClean="0">
              <a:ln>
                <a:noFill/>
              </a:ln>
              <a:solidFill>
                <a:schemeClr val="bg1"/>
              </a:solidFill>
              <a:effectLst/>
              <a:latin typeface="Arial" charset="0"/>
              <a:cs typeface="Arial" charset="0"/>
            </a:endParaRPr>
          </a:p>
        </p:txBody>
      </p:sp>
      <p:sp>
        <p:nvSpPr>
          <p:cNvPr id="45" name="Oval 44"/>
          <p:cNvSpPr/>
          <p:nvPr/>
        </p:nvSpPr>
        <p:spPr bwMode="auto">
          <a:xfrm>
            <a:off x="1981200" y="1676400"/>
            <a:ext cx="566737" cy="259675"/>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sz="1200" smtClean="0">
                <a:solidFill>
                  <a:schemeClr val="bg1"/>
                </a:solidFill>
              </a:rPr>
              <a:t>株主</a:t>
            </a:r>
            <a:endParaRPr kumimoji="0" lang="en-US" sz="1200" b="0" i="0" u="none" strike="noStrike" cap="none" normalizeH="0" dirty="0" smtClean="0">
              <a:ln>
                <a:noFill/>
              </a:ln>
              <a:solidFill>
                <a:schemeClr val="bg1"/>
              </a:solidFill>
              <a:effectLst/>
              <a:latin typeface="Arial" charset="0"/>
              <a:cs typeface="Arial" charset="0"/>
            </a:endParaRPr>
          </a:p>
        </p:txBody>
      </p:sp>
      <p:sp>
        <p:nvSpPr>
          <p:cNvPr id="46" name="Oval 45"/>
          <p:cNvSpPr/>
          <p:nvPr/>
        </p:nvSpPr>
        <p:spPr bwMode="auto">
          <a:xfrm>
            <a:off x="2590800" y="1676400"/>
            <a:ext cx="566737" cy="259675"/>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sz="1200" smtClean="0">
                <a:solidFill>
                  <a:schemeClr val="bg1"/>
                </a:solidFill>
              </a:rPr>
              <a:t>株主</a:t>
            </a:r>
            <a:endParaRPr kumimoji="0" lang="en-US" sz="1200" b="0" i="0" u="none" strike="noStrike" cap="none" normalizeH="0" dirty="0" smtClean="0">
              <a:ln>
                <a:noFill/>
              </a:ln>
              <a:solidFill>
                <a:schemeClr val="bg1"/>
              </a:solidFill>
              <a:effectLst/>
              <a:latin typeface="Arial" charset="0"/>
              <a:cs typeface="Arial" charset="0"/>
            </a:endParaRPr>
          </a:p>
        </p:txBody>
      </p:sp>
      <p:sp>
        <p:nvSpPr>
          <p:cNvPr id="47" name="Oval 46"/>
          <p:cNvSpPr/>
          <p:nvPr/>
        </p:nvSpPr>
        <p:spPr bwMode="auto">
          <a:xfrm>
            <a:off x="3276600" y="1676400"/>
            <a:ext cx="566737" cy="259675"/>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sz="1200" smtClean="0">
                <a:solidFill>
                  <a:schemeClr val="bg1"/>
                </a:solidFill>
              </a:rPr>
              <a:t>株主</a:t>
            </a:r>
            <a:endParaRPr kumimoji="0" lang="en-US" sz="1200" b="0" i="0" u="none" strike="noStrike" cap="none" normalizeH="0" dirty="0" smtClean="0">
              <a:ln>
                <a:noFill/>
              </a:ln>
              <a:solidFill>
                <a:schemeClr val="bg1"/>
              </a:solidFill>
              <a:effectLst/>
              <a:latin typeface="Arial" charset="0"/>
              <a:cs typeface="Arial" charset="0"/>
            </a:endParaRPr>
          </a:p>
        </p:txBody>
      </p:sp>
      <p:cxnSp>
        <p:nvCxnSpPr>
          <p:cNvPr id="48" name="Straight Arrow Connector 47"/>
          <p:cNvCxnSpPr>
            <a:stCxn id="45" idx="4"/>
            <a:endCxn id="37894" idx="0"/>
          </p:cNvCxnSpPr>
          <p:nvPr/>
        </p:nvCxnSpPr>
        <p:spPr>
          <a:xfrm rot="16200000" flipH="1">
            <a:off x="1817747" y="2382896"/>
            <a:ext cx="1016675" cy="123031"/>
          </a:xfrm>
          <a:prstGeom prst="straightConnector1">
            <a:avLst/>
          </a:prstGeom>
          <a:ln>
            <a:solidFill>
              <a:srgbClr val="747678"/>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6" idx="4"/>
            <a:endCxn id="37894" idx="0"/>
          </p:cNvCxnSpPr>
          <p:nvPr/>
        </p:nvCxnSpPr>
        <p:spPr>
          <a:xfrm rot="5400000">
            <a:off x="2122548" y="2201128"/>
            <a:ext cx="1016675" cy="486569"/>
          </a:xfrm>
          <a:prstGeom prst="straightConnector1">
            <a:avLst/>
          </a:prstGeom>
          <a:ln>
            <a:solidFill>
              <a:srgbClr val="747678"/>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7" idx="4"/>
            <a:endCxn id="37894" idx="0"/>
          </p:cNvCxnSpPr>
          <p:nvPr/>
        </p:nvCxnSpPr>
        <p:spPr>
          <a:xfrm rot="5400000">
            <a:off x="2465448" y="1858228"/>
            <a:ext cx="1016675" cy="1172369"/>
          </a:xfrm>
          <a:prstGeom prst="straightConnector1">
            <a:avLst/>
          </a:prstGeom>
          <a:ln>
            <a:solidFill>
              <a:srgbClr val="747678"/>
            </a:solidFill>
            <a:tailEnd type="arrow"/>
          </a:ln>
        </p:spPr>
        <p:style>
          <a:lnRef idx="1">
            <a:schemeClr val="accent1"/>
          </a:lnRef>
          <a:fillRef idx="0">
            <a:schemeClr val="accent1"/>
          </a:fillRef>
          <a:effectRef idx="0">
            <a:schemeClr val="accent1"/>
          </a:effectRef>
          <a:fontRef idx="minor">
            <a:schemeClr val="tx1"/>
          </a:fontRef>
        </p:style>
      </p:cxnSp>
      <p:sp>
        <p:nvSpPr>
          <p:cNvPr id="68" name="Text Box 20"/>
          <p:cNvSpPr txBox="1">
            <a:spLocks noChangeArrowheads="1"/>
          </p:cNvSpPr>
          <p:nvPr/>
        </p:nvSpPr>
        <p:spPr bwMode="auto">
          <a:xfrm>
            <a:off x="5181600" y="2438400"/>
            <a:ext cx="1300163" cy="307777"/>
          </a:xfrm>
          <a:prstGeom prst="rect">
            <a:avLst/>
          </a:prstGeom>
          <a:noFill/>
          <a:ln w="9525" algn="ctr">
            <a:noFill/>
            <a:miter lim="800000"/>
            <a:headEnd/>
            <a:tailEnd/>
          </a:ln>
        </p:spPr>
        <p:txBody>
          <a:bodyPr>
            <a:spAutoFit/>
          </a:bodyPr>
          <a:lstStyle/>
          <a:p>
            <a:pPr algn="ctr">
              <a:spcBef>
                <a:spcPct val="50000"/>
              </a:spcBef>
            </a:pPr>
            <a:r>
              <a:rPr lang="en-US" altLang="ja-JP" sz="1400" b="1" dirty="0" smtClean="0">
                <a:ea typeface="MS PGothic" pitchFamily="34" charset="-128"/>
              </a:rPr>
              <a:t>DDT</a:t>
            </a:r>
            <a:r>
              <a:rPr lang="ja-JP" altLang="en-US" sz="1400" b="1" smtClean="0">
                <a:ea typeface="MS PGothic" pitchFamily="34" charset="-128"/>
              </a:rPr>
              <a:t>不要</a:t>
            </a:r>
            <a:r>
              <a:rPr lang="en-US" altLang="ja-JP" sz="1400" b="1" dirty="0" smtClean="0">
                <a:ea typeface="MS PGothic" pitchFamily="34" charset="-128"/>
              </a:rPr>
              <a:t>!!</a:t>
            </a:r>
            <a:endParaRPr lang="en-US" altLang="ja-JP" sz="1400" b="1" dirty="0">
              <a:ea typeface="MS PGothic" pitchFamily="34" charset="-128"/>
            </a:endParaRPr>
          </a:p>
        </p:txBody>
      </p:sp>
      <p:sp>
        <p:nvSpPr>
          <p:cNvPr id="69" name="Text Box 20"/>
          <p:cNvSpPr txBox="1">
            <a:spLocks noChangeArrowheads="1"/>
          </p:cNvSpPr>
          <p:nvPr/>
        </p:nvSpPr>
        <p:spPr bwMode="auto">
          <a:xfrm>
            <a:off x="5029200" y="3429000"/>
            <a:ext cx="1481931" cy="515526"/>
          </a:xfrm>
          <a:prstGeom prst="rect">
            <a:avLst/>
          </a:prstGeom>
          <a:noFill/>
          <a:ln w="9525" algn="ctr">
            <a:noFill/>
            <a:miter lim="800000"/>
            <a:headEnd/>
            <a:tailEnd/>
          </a:ln>
        </p:spPr>
        <p:txBody>
          <a:bodyPr wrap="square">
            <a:spAutoFit/>
          </a:bodyPr>
          <a:lstStyle/>
          <a:p>
            <a:pPr algn="ctr">
              <a:spcBef>
                <a:spcPct val="50000"/>
              </a:spcBef>
            </a:pPr>
            <a:r>
              <a:rPr lang="ja-JP" altLang="en-US" sz="1100" b="1">
                <a:ea typeface="MS PGothic" pitchFamily="34" charset="-128"/>
              </a:rPr>
              <a:t>配当</a:t>
            </a:r>
            <a:r>
              <a:rPr lang="ja-JP" altLang="en-US" sz="1100" b="1" smtClean="0">
                <a:ea typeface="MS PGothic" pitchFamily="34" charset="-128"/>
              </a:rPr>
              <a:t>金支払時</a:t>
            </a:r>
            <a:endParaRPr lang="en-US" altLang="ja-JP" sz="1100" b="1" dirty="0" smtClean="0">
              <a:ea typeface="MS PGothic" pitchFamily="34" charset="-128"/>
            </a:endParaRPr>
          </a:p>
          <a:p>
            <a:pPr algn="ctr">
              <a:spcBef>
                <a:spcPct val="50000"/>
              </a:spcBef>
            </a:pPr>
            <a:r>
              <a:rPr lang="en-US" altLang="ja-JP" sz="1100" b="1" dirty="0" smtClean="0">
                <a:ea typeface="MS PGothic" pitchFamily="34" charset="-128"/>
              </a:rPr>
              <a:t>DDT</a:t>
            </a:r>
            <a:r>
              <a:rPr lang="ja-JP" altLang="en-US" sz="1100" b="1" smtClean="0">
                <a:ea typeface="MS PGothic" pitchFamily="34" charset="-128"/>
              </a:rPr>
              <a:t>納付</a:t>
            </a:r>
            <a:endParaRPr lang="en-US" altLang="ja-JP" sz="1100" b="1" dirty="0">
              <a:ea typeface="MS PGothic" pitchFamily="34" charset="-128"/>
            </a:endParaRPr>
          </a:p>
        </p:txBody>
      </p:sp>
      <p:sp>
        <p:nvSpPr>
          <p:cNvPr id="41"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25</a:t>
            </a:fld>
            <a:endParaRPr lang="en-US" sz="900" dirty="0" smtClean="0">
              <a:solidFill>
                <a:srgbClr val="00338D"/>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rallelogram 9"/>
          <p:cNvSpPr/>
          <p:nvPr/>
        </p:nvSpPr>
        <p:spPr bwMode="auto">
          <a:xfrm>
            <a:off x="304800" y="2678113"/>
            <a:ext cx="9296400" cy="1303337"/>
          </a:xfrm>
          <a:prstGeom prst="parallelogram">
            <a:avLst>
              <a:gd name="adj" fmla="val 29004"/>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IN" altLang="ja-JP">
              <a:solidFill>
                <a:srgbClr val="FFFFFF"/>
              </a:solidFill>
              <a:ea typeface="MS PGothic" pitchFamily="34" charset="-128"/>
            </a:endParaRPr>
          </a:p>
        </p:txBody>
      </p:sp>
      <p:sp>
        <p:nvSpPr>
          <p:cNvPr id="12" name="Parallelogram 11"/>
          <p:cNvSpPr/>
          <p:nvPr/>
        </p:nvSpPr>
        <p:spPr bwMode="auto">
          <a:xfrm>
            <a:off x="0" y="2297113"/>
            <a:ext cx="8839200" cy="1970087"/>
          </a:xfrm>
          <a:prstGeom prst="parallelogram">
            <a:avLst>
              <a:gd name="adj" fmla="val 29004"/>
            </a:avLst>
          </a:prstGeom>
          <a:solidFill>
            <a:srgbClr val="03267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IN" altLang="ja-JP">
              <a:solidFill>
                <a:srgbClr val="FFFFFF"/>
              </a:solidFill>
              <a:ea typeface="MS PGothic" pitchFamily="34" charset="-128"/>
            </a:endParaRPr>
          </a:p>
        </p:txBody>
      </p:sp>
      <p:sp>
        <p:nvSpPr>
          <p:cNvPr id="6" name="Rectangle 2"/>
          <p:cNvSpPr txBox="1">
            <a:spLocks noChangeArrowheads="1"/>
          </p:cNvSpPr>
          <p:nvPr/>
        </p:nvSpPr>
        <p:spPr>
          <a:xfrm>
            <a:off x="3657600" y="2895600"/>
            <a:ext cx="1981200" cy="569913"/>
          </a:xfrm>
          <a:prstGeom prst="rect">
            <a:avLst/>
          </a:prstGeom>
        </p:spPr>
        <p:txBody>
          <a:bodyPr/>
          <a:lstStyle/>
          <a:p>
            <a:pPr marL="0" marR="0" lvl="0" indent="0" algn="l" defTabSz="914400" rtl="0" eaLnBrk="0" fontAlgn="base" latinLnBrk="0" hangingPunct="0">
              <a:lnSpc>
                <a:spcPct val="100000"/>
              </a:lnSpc>
              <a:spcBef>
                <a:spcPct val="40000"/>
              </a:spcBef>
              <a:spcAft>
                <a:spcPct val="0"/>
              </a:spcAft>
              <a:buClrTx/>
              <a:buSzTx/>
              <a:buFontTx/>
              <a:buNone/>
              <a:tabLst/>
              <a:defRPr/>
            </a:pPr>
            <a:r>
              <a:rPr lang="en-US" altLang="ja-JP" sz="3600" b="1" kern="0" dirty="0" smtClean="0">
                <a:solidFill>
                  <a:schemeClr val="accent3"/>
                </a:solidFill>
                <a:latin typeface="+mj-lt"/>
                <a:ea typeface="+mj-ea"/>
                <a:cs typeface="+mj-cs"/>
              </a:rPr>
              <a:t>Q &amp; A</a:t>
            </a:r>
            <a:endParaRPr kumimoji="0" lang="en-US" sz="3600" b="1" i="0" u="none" strike="noStrike" kern="0" cap="none" spc="0" normalizeH="0" baseline="0" noProof="0" dirty="0" smtClean="0">
              <a:ln>
                <a:noFill/>
              </a:ln>
              <a:solidFill>
                <a:schemeClr val="accent3"/>
              </a:solidFill>
              <a:effectLst/>
              <a:uLnTx/>
              <a:uFillTx/>
              <a:latin typeface="+mj-lt"/>
              <a:ea typeface="+mj-ea"/>
              <a:cs typeface="+mj-cs"/>
            </a:endParaRPr>
          </a:p>
        </p:txBody>
      </p:sp>
      <p:sp>
        <p:nvSpPr>
          <p:cNvPr id="7"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26</a:t>
            </a:fld>
            <a:endParaRPr lang="en-US" sz="900" dirty="0" smtClean="0">
              <a:solidFill>
                <a:srgbClr val="00338D"/>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1" name="Rectangle 2"/>
          <p:cNvSpPr>
            <a:spLocks noGrp="1" noChangeArrowheads="1"/>
          </p:cNvSpPr>
          <p:nvPr>
            <p:ph type="title"/>
          </p:nvPr>
        </p:nvSpPr>
        <p:spPr/>
        <p:txBody>
          <a:bodyPr/>
          <a:lstStyle/>
          <a:p>
            <a:pPr eaLnBrk="1" hangingPunct="1"/>
            <a:r>
              <a:rPr lang="en-US" altLang="ja-JP" sz="2400" dirty="0" smtClean="0">
                <a:ea typeface="MS PGothic" pitchFamily="34" charset="-128"/>
              </a:rPr>
              <a:t>KPMG</a:t>
            </a:r>
            <a:r>
              <a:rPr lang="ja-JP" altLang="en-US" sz="2400" smtClean="0">
                <a:ea typeface="MS PGothic" pitchFamily="34" charset="-128"/>
              </a:rPr>
              <a:t>インド日系企業担当者のご紹介</a:t>
            </a:r>
            <a:endParaRPr lang="en-GB" altLang="ja-JP" sz="2400" dirty="0" smtClean="0">
              <a:ea typeface="MS PGothic" pitchFamily="34" charset="-128"/>
            </a:endParaRPr>
          </a:p>
        </p:txBody>
      </p:sp>
      <p:sp>
        <p:nvSpPr>
          <p:cNvPr id="7" name="AutoShape 5"/>
          <p:cNvSpPr>
            <a:spLocks noChangeArrowheads="1"/>
          </p:cNvSpPr>
          <p:nvPr/>
        </p:nvSpPr>
        <p:spPr bwMode="auto">
          <a:xfrm>
            <a:off x="1176338" y="5311775"/>
            <a:ext cx="7770812" cy="682625"/>
          </a:xfrm>
          <a:prstGeom prst="roundRect">
            <a:avLst>
              <a:gd name="adj" fmla="val 1222"/>
            </a:avLst>
          </a:prstGeom>
          <a:noFill/>
          <a:ln w="6350">
            <a:noFill/>
            <a:round/>
            <a:headEnd/>
            <a:tailEnd/>
          </a:ln>
        </p:spPr>
        <p:txBody>
          <a:bodyPr lIns="73152" rIns="45720">
            <a:spAutoFit/>
          </a:bodyPr>
          <a:lstStyle/>
          <a:p>
            <a:pPr algn="ctr">
              <a:lnSpc>
                <a:spcPts val="2300"/>
              </a:lnSpc>
              <a:spcAft>
                <a:spcPct val="100000"/>
              </a:spcAft>
            </a:pPr>
            <a:r>
              <a:rPr lang="en-US" altLang="ja-JP" sz="2400">
                <a:solidFill>
                  <a:srgbClr val="FFFFFF"/>
                </a:solidFill>
                <a:ea typeface="MS PGothic" pitchFamily="34" charset="-128"/>
              </a:rPr>
              <a:t>Overall, expected and forward looking approach from an indirect tax perspective</a:t>
            </a:r>
          </a:p>
        </p:txBody>
      </p:sp>
      <p:sp>
        <p:nvSpPr>
          <p:cNvPr id="8" name="Rectangle 2"/>
          <p:cNvSpPr>
            <a:spLocks noChangeArrowheads="1"/>
          </p:cNvSpPr>
          <p:nvPr/>
        </p:nvSpPr>
        <p:spPr bwMode="auto">
          <a:xfrm>
            <a:off x="0" y="1219200"/>
            <a:ext cx="9906000" cy="4953000"/>
          </a:xfrm>
          <a:prstGeom prst="rect">
            <a:avLst/>
          </a:prstGeom>
          <a:solidFill>
            <a:srgbClr val="E2E5F2"/>
          </a:solidFill>
          <a:ln w="12700">
            <a:noFill/>
            <a:miter lim="800000"/>
            <a:headEnd type="none" w="sm" len="sm"/>
            <a:tailEnd type="none" w="sm" len="sm"/>
          </a:ln>
        </p:spPr>
        <p:txBody>
          <a:bodyPr wrap="none" anchor="ctr"/>
          <a:lstStyle/>
          <a:p>
            <a:pPr algn="ctr" eaLnBrk="0" hangingPunct="0"/>
            <a:endParaRPr lang="ja-JP" altLang="en-US" sz="2400">
              <a:latin typeface="MS PGothic" pitchFamily="34" charset="-128"/>
              <a:ea typeface="MS PGothic" pitchFamily="34" charset="-128"/>
            </a:endParaRPr>
          </a:p>
        </p:txBody>
      </p:sp>
      <p:sp>
        <p:nvSpPr>
          <p:cNvPr id="9" name="Rectangle 2"/>
          <p:cNvSpPr>
            <a:spLocks noChangeArrowheads="1"/>
          </p:cNvSpPr>
          <p:nvPr/>
        </p:nvSpPr>
        <p:spPr bwMode="auto">
          <a:xfrm>
            <a:off x="0" y="1219200"/>
            <a:ext cx="9906000" cy="4953000"/>
          </a:xfrm>
          <a:prstGeom prst="rect">
            <a:avLst/>
          </a:prstGeom>
          <a:solidFill>
            <a:srgbClr val="E2E5F2"/>
          </a:solidFill>
          <a:ln w="12700">
            <a:noFill/>
            <a:miter lim="800000"/>
            <a:headEnd type="none" w="sm" len="sm"/>
            <a:tailEnd type="none" w="sm" len="sm"/>
          </a:ln>
        </p:spPr>
        <p:txBody>
          <a:bodyPr wrap="none" anchor="ctr"/>
          <a:lstStyle/>
          <a:p>
            <a:pPr algn="ctr" eaLnBrk="0" hangingPunct="0"/>
            <a:endParaRPr lang="ja-JP" altLang="en-US" sz="2400">
              <a:latin typeface="MS PGothic" pitchFamily="34" charset="-128"/>
              <a:ea typeface="MS PGothic" pitchFamily="34" charset="-128"/>
            </a:endParaRPr>
          </a:p>
        </p:txBody>
      </p:sp>
      <p:sp>
        <p:nvSpPr>
          <p:cNvPr id="10" name="Text Box 3"/>
          <p:cNvSpPr txBox="1">
            <a:spLocks noChangeArrowheads="1"/>
          </p:cNvSpPr>
          <p:nvPr/>
        </p:nvSpPr>
        <p:spPr bwMode="auto">
          <a:xfrm>
            <a:off x="5283200" y="3124200"/>
            <a:ext cx="1790700" cy="369888"/>
          </a:xfrm>
          <a:prstGeom prst="rect">
            <a:avLst/>
          </a:prstGeom>
          <a:noFill/>
          <a:ln w="12700">
            <a:noFill/>
            <a:miter lim="800000"/>
            <a:headEnd type="none" w="sm" len="sm"/>
            <a:tailEnd type="none" w="sm" len="sm"/>
          </a:ln>
        </p:spPr>
        <p:txBody>
          <a:bodyPr>
            <a:spAutoFit/>
          </a:bodyPr>
          <a:lstStyle/>
          <a:p>
            <a:pPr eaLnBrk="0" hangingPunct="0">
              <a:spcBef>
                <a:spcPct val="20000"/>
              </a:spcBef>
            </a:pPr>
            <a:r>
              <a:rPr lang="en-GB" altLang="ja-JP" sz="900" dirty="0">
                <a:ea typeface="MS PGothic" pitchFamily="34" charset="-128"/>
              </a:rPr>
              <a:t>Tel:+91-22-3091-3212 soratani@kpmg.com</a:t>
            </a:r>
            <a:endParaRPr lang="ja-JP" altLang="en-GB" sz="900">
              <a:ea typeface="MS PGothic" pitchFamily="34" charset="-128"/>
            </a:endParaRPr>
          </a:p>
        </p:txBody>
      </p:sp>
      <p:sp>
        <p:nvSpPr>
          <p:cNvPr id="11" name="Text Box 4"/>
          <p:cNvSpPr txBox="1">
            <a:spLocks noChangeArrowheads="1"/>
          </p:cNvSpPr>
          <p:nvPr/>
        </p:nvSpPr>
        <p:spPr bwMode="auto">
          <a:xfrm>
            <a:off x="6934200" y="1905000"/>
            <a:ext cx="2889250" cy="1824038"/>
          </a:xfrm>
          <a:prstGeom prst="rect">
            <a:avLst/>
          </a:prstGeom>
          <a:noFill/>
          <a:ln w="9525" algn="ctr">
            <a:noFill/>
            <a:miter lim="800000"/>
            <a:headEnd type="none" w="sm" len="sm"/>
            <a:tailEnd type="none" w="sm" len="sm"/>
          </a:ln>
        </p:spPr>
        <p:txBody>
          <a:bodyPr>
            <a:spAutoFit/>
          </a:bodyPr>
          <a:lstStyle/>
          <a:p>
            <a:pPr eaLnBrk="0" hangingPunct="0"/>
            <a:r>
              <a:rPr lang="en-US" altLang="en-US" sz="1000" dirty="0">
                <a:ea typeface="MS PGothic" pitchFamily="34" charset="-128"/>
              </a:rPr>
              <a:t>2002</a:t>
            </a:r>
            <a:r>
              <a:rPr lang="ja-JP" altLang="en-US" sz="1000">
                <a:latin typeface="MS PGothic" pitchFamily="34" charset="-128"/>
                <a:ea typeface="MS PGothic" pitchFamily="34" charset="-128"/>
              </a:rPr>
              <a:t>年</a:t>
            </a:r>
            <a:r>
              <a:rPr lang="en-US" altLang="en-US" sz="1000" dirty="0">
                <a:ea typeface="MS PGothic" pitchFamily="34" charset="-128"/>
              </a:rPr>
              <a:t>1</a:t>
            </a:r>
            <a:r>
              <a:rPr lang="ja-JP" altLang="en-US" sz="1000">
                <a:latin typeface="MS PGothic" pitchFamily="34" charset="-128"/>
                <a:ea typeface="MS PGothic" pitchFamily="34" charset="-128"/>
              </a:rPr>
              <a:t>月に朝日監査法人（現あずさ監査法人）東京事務所入所。日本国内において、主に総合電機メーカー、製薬会社等の会計監査及びデューデリジェ</a:t>
            </a:r>
            <a:r>
              <a:rPr lang="ja-JP" altLang="en-US" sz="1000">
                <a:ea typeface="MS PGothic" pitchFamily="34" charset="-128"/>
              </a:rPr>
              <a:t>ンス業務に従事。</a:t>
            </a:r>
            <a:endParaRPr lang="en-US" altLang="ja-JP" sz="1000" dirty="0">
              <a:ea typeface="MS PGothic" pitchFamily="34" charset="-128"/>
            </a:endParaRPr>
          </a:p>
          <a:p>
            <a:pPr eaLnBrk="0" hangingPunct="0"/>
            <a:r>
              <a:rPr lang="en-US" altLang="ja-JP" sz="1000" dirty="0">
                <a:ea typeface="MS PGothic" pitchFamily="34" charset="-128"/>
              </a:rPr>
              <a:t>2008</a:t>
            </a:r>
            <a:r>
              <a:rPr lang="ja-JP" altLang="en-US" sz="1000">
                <a:ea typeface="MS PGothic" pitchFamily="34" charset="-128"/>
              </a:rPr>
              <a:t>年</a:t>
            </a:r>
            <a:r>
              <a:rPr lang="en-US" altLang="ja-JP" sz="1000" dirty="0">
                <a:ea typeface="MS PGothic" pitchFamily="34" charset="-128"/>
              </a:rPr>
              <a:t>7</a:t>
            </a:r>
            <a:r>
              <a:rPr lang="ja-JP" altLang="en-US" sz="1000">
                <a:ea typeface="MS PGothic" pitchFamily="34" charset="-128"/>
              </a:rPr>
              <a:t>月より、タイにおける日系企業をサポートするためにバンコク事務所に駐在。</a:t>
            </a:r>
            <a:endParaRPr lang="en-US" altLang="ja-JP" sz="1000" dirty="0">
              <a:ea typeface="MS PGothic" pitchFamily="34" charset="-128"/>
            </a:endParaRPr>
          </a:p>
          <a:p>
            <a:pPr eaLnBrk="0" hangingPunct="0"/>
            <a:r>
              <a:rPr lang="en-US" altLang="ja-JP" sz="1000" dirty="0">
                <a:ea typeface="MS PGothic" pitchFamily="34" charset="-128"/>
              </a:rPr>
              <a:t>2012</a:t>
            </a:r>
            <a:r>
              <a:rPr lang="ja-JP" altLang="en-US" sz="1000">
                <a:ea typeface="MS PGothic" pitchFamily="34" charset="-128"/>
              </a:rPr>
              <a:t>年</a:t>
            </a:r>
            <a:r>
              <a:rPr lang="en-US" altLang="ja-JP" sz="1000" dirty="0">
                <a:ea typeface="MS PGothic" pitchFamily="34" charset="-128"/>
              </a:rPr>
              <a:t>1</a:t>
            </a:r>
            <a:r>
              <a:rPr lang="ja-JP" altLang="en-US" sz="1000">
                <a:ea typeface="MS PGothic" pitchFamily="34" charset="-128"/>
              </a:rPr>
              <a:t>月より、日系企業のサポート体制の確立のため、あずさ監査法人より</a:t>
            </a:r>
            <a:r>
              <a:rPr lang="en-US" altLang="ja-JP" sz="1000" dirty="0">
                <a:ea typeface="MS PGothic" pitchFamily="34" charset="-128"/>
              </a:rPr>
              <a:t>KPMG</a:t>
            </a:r>
            <a:r>
              <a:rPr lang="ja-JP" altLang="en-US" sz="1000">
                <a:ea typeface="MS PGothic" pitchFamily="34" charset="-128"/>
              </a:rPr>
              <a:t>ムンバイ事務所に赴任。</a:t>
            </a:r>
            <a:endParaRPr lang="en-US" altLang="ja-JP" sz="1000" dirty="0">
              <a:ea typeface="MS PGothic" pitchFamily="34" charset="-128"/>
            </a:endParaRPr>
          </a:p>
          <a:p>
            <a:pPr eaLnBrk="0" hangingPunct="0"/>
            <a:endParaRPr lang="en-US" altLang="ja-JP" sz="900" dirty="0">
              <a:ea typeface="MS PGothic" pitchFamily="34" charset="-128"/>
            </a:endParaRPr>
          </a:p>
          <a:p>
            <a:pPr eaLnBrk="0" hangingPunct="0"/>
            <a:endParaRPr lang="ja-JP" altLang="en-US" sz="900">
              <a:latin typeface="MS PGothic" pitchFamily="34" charset="-128"/>
              <a:ea typeface="MS PGothic" pitchFamily="34" charset="-128"/>
            </a:endParaRPr>
          </a:p>
        </p:txBody>
      </p:sp>
      <p:sp>
        <p:nvSpPr>
          <p:cNvPr id="12" name="Rectangle 12"/>
          <p:cNvSpPr txBox="1">
            <a:spLocks noChangeArrowheads="1"/>
          </p:cNvSpPr>
          <p:nvPr/>
        </p:nvSpPr>
        <p:spPr bwMode="auto">
          <a:xfrm>
            <a:off x="7016750" y="1295400"/>
            <a:ext cx="2339975" cy="604838"/>
          </a:xfrm>
          <a:prstGeom prst="rect">
            <a:avLst/>
          </a:prstGeom>
          <a:noFill/>
          <a:ln w="9525">
            <a:noFill/>
            <a:miter lim="800000"/>
            <a:headEnd/>
            <a:tailEnd/>
          </a:ln>
        </p:spPr>
        <p:txBody>
          <a:bodyPr lIns="92072" tIns="46036" rIns="92072" bIns="46036"/>
          <a:lstStyle/>
          <a:p>
            <a:pPr marL="342900" indent="-342900" eaLnBrk="0" hangingPunct="0">
              <a:spcBef>
                <a:spcPct val="20000"/>
              </a:spcBef>
            </a:pPr>
            <a:r>
              <a:rPr lang="ja-JP" altLang="en-GB" sz="1100" b="1">
                <a:solidFill>
                  <a:schemeClr val="accent1"/>
                </a:solidFill>
                <a:latin typeface="Univers 45 Light" pitchFamily="2" charset="0"/>
                <a:ea typeface="MS PGothic" pitchFamily="34" charset="-128"/>
              </a:rPr>
              <a:t>マネジャー</a:t>
            </a:r>
          </a:p>
          <a:p>
            <a:pPr marL="342900" indent="-342900" eaLnBrk="0" hangingPunct="0">
              <a:spcBef>
                <a:spcPct val="20000"/>
              </a:spcBef>
            </a:pPr>
            <a:r>
              <a:rPr lang="ja-JP" altLang="en-GB" sz="1100" b="1">
                <a:solidFill>
                  <a:schemeClr val="accent1"/>
                </a:solidFill>
                <a:latin typeface="Univers 45 Light" pitchFamily="2" charset="0"/>
                <a:ea typeface="MS PGothic" pitchFamily="34" charset="-128"/>
              </a:rPr>
              <a:t>米国公認会計士</a:t>
            </a:r>
          </a:p>
          <a:p>
            <a:pPr marL="342900" indent="-342900" eaLnBrk="0" hangingPunct="0">
              <a:spcBef>
                <a:spcPct val="20000"/>
              </a:spcBef>
            </a:pPr>
            <a:r>
              <a:rPr lang="ja-JP" altLang="en-US" sz="1100" b="1">
                <a:solidFill>
                  <a:schemeClr val="accent1"/>
                </a:solidFill>
                <a:latin typeface="Univers 45 Light" pitchFamily="2" charset="0"/>
                <a:ea typeface="MS PGothic" pitchFamily="34" charset="-128"/>
              </a:rPr>
              <a:t>空谷　泰典　（ムンバイ）</a:t>
            </a:r>
          </a:p>
        </p:txBody>
      </p:sp>
      <p:pic>
        <p:nvPicPr>
          <p:cNvPr id="13" name="Picture 25" descr="Soratani Taisuke2"/>
          <p:cNvPicPr>
            <a:picLocks noChangeAspect="1" noChangeArrowheads="1"/>
          </p:cNvPicPr>
          <p:nvPr/>
        </p:nvPicPr>
        <p:blipFill>
          <a:blip r:embed="rId3" cstate="print"/>
          <a:srcRect l="7509" t="5147" r="6758" b="5147"/>
          <a:stretch>
            <a:fillRect/>
          </a:stretch>
        </p:blipFill>
        <p:spPr bwMode="auto">
          <a:xfrm>
            <a:off x="5365750" y="1295400"/>
            <a:ext cx="1403350" cy="1828800"/>
          </a:xfrm>
          <a:prstGeom prst="rect">
            <a:avLst/>
          </a:prstGeom>
          <a:noFill/>
          <a:ln w="9525">
            <a:noFill/>
            <a:miter lim="800000"/>
            <a:headEnd/>
            <a:tailEnd/>
          </a:ln>
        </p:spPr>
      </p:pic>
      <p:pic>
        <p:nvPicPr>
          <p:cNvPr id="14" name="Picture 4" descr="C:\Users\nkadota\AppData\Local\Temp\wzc73d\Higashino.jpg"/>
          <p:cNvPicPr>
            <a:picLocks noChangeAspect="1" noChangeArrowheads="1"/>
          </p:cNvPicPr>
          <p:nvPr/>
        </p:nvPicPr>
        <p:blipFill>
          <a:blip r:embed="rId4" cstate="print"/>
          <a:srcRect/>
          <a:stretch>
            <a:fillRect/>
          </a:stretch>
        </p:blipFill>
        <p:spPr bwMode="auto">
          <a:xfrm>
            <a:off x="330200" y="1295400"/>
            <a:ext cx="1403350" cy="1828800"/>
          </a:xfrm>
          <a:prstGeom prst="rect">
            <a:avLst/>
          </a:prstGeom>
          <a:noFill/>
          <a:ln w="9525">
            <a:noFill/>
            <a:miter lim="800000"/>
            <a:headEnd/>
            <a:tailEnd/>
          </a:ln>
        </p:spPr>
      </p:pic>
      <p:sp>
        <p:nvSpPr>
          <p:cNvPr id="15" name="Text Box 3"/>
          <p:cNvSpPr txBox="1">
            <a:spLocks noChangeArrowheads="1"/>
          </p:cNvSpPr>
          <p:nvPr/>
        </p:nvSpPr>
        <p:spPr bwMode="auto">
          <a:xfrm>
            <a:off x="330200" y="3211513"/>
            <a:ext cx="1790700" cy="369887"/>
          </a:xfrm>
          <a:prstGeom prst="rect">
            <a:avLst/>
          </a:prstGeom>
          <a:noFill/>
          <a:ln w="12700">
            <a:noFill/>
            <a:miter lim="800000"/>
            <a:headEnd type="none" w="sm" len="sm"/>
            <a:tailEnd type="none" w="sm" len="sm"/>
          </a:ln>
        </p:spPr>
        <p:txBody>
          <a:bodyPr>
            <a:spAutoFit/>
          </a:bodyPr>
          <a:lstStyle/>
          <a:p>
            <a:pPr eaLnBrk="0" hangingPunct="0">
              <a:spcBef>
                <a:spcPct val="20000"/>
              </a:spcBef>
            </a:pPr>
            <a:r>
              <a:rPr lang="en-GB" altLang="ja-JP" sz="900">
                <a:ea typeface="MS PGothic" pitchFamily="34" charset="-128"/>
              </a:rPr>
              <a:t>Tel:+91-</a:t>
            </a:r>
            <a:r>
              <a:rPr lang="en-US" altLang="ja-JP" sz="900">
                <a:ea typeface="MS PGothic" pitchFamily="34" charset="-128"/>
              </a:rPr>
              <a:t>965</a:t>
            </a:r>
            <a:r>
              <a:rPr lang="en-GB" altLang="ja-JP" sz="900">
                <a:ea typeface="MS PGothic" pitchFamily="34" charset="-128"/>
              </a:rPr>
              <a:t>-000-2870 yasunori@kpmg.com</a:t>
            </a:r>
            <a:endParaRPr lang="ja-JP" altLang="en-GB" sz="900">
              <a:ea typeface="MS PGothic" pitchFamily="34" charset="-128"/>
            </a:endParaRPr>
          </a:p>
        </p:txBody>
      </p:sp>
      <p:sp>
        <p:nvSpPr>
          <p:cNvPr id="16" name="Rectangle 17"/>
          <p:cNvSpPr>
            <a:spLocks noChangeArrowheads="1"/>
          </p:cNvSpPr>
          <p:nvPr/>
        </p:nvSpPr>
        <p:spPr bwMode="auto">
          <a:xfrm>
            <a:off x="1816100" y="1295400"/>
            <a:ext cx="2806700" cy="641350"/>
          </a:xfrm>
          <a:prstGeom prst="rect">
            <a:avLst/>
          </a:prstGeom>
          <a:noFill/>
          <a:ln w="9525">
            <a:noFill/>
            <a:miter lim="800000"/>
            <a:headEnd/>
            <a:tailEnd/>
          </a:ln>
        </p:spPr>
        <p:txBody>
          <a:bodyPr lIns="92072" tIns="46036" rIns="92072" bIns="46036"/>
          <a:lstStyle/>
          <a:p>
            <a:pPr eaLnBrk="0" hangingPunct="0">
              <a:spcBef>
                <a:spcPct val="20000"/>
              </a:spcBef>
            </a:pPr>
            <a:r>
              <a:rPr lang="ja-JP" altLang="en-US" sz="1100" b="1">
                <a:solidFill>
                  <a:schemeClr val="accent1"/>
                </a:solidFill>
                <a:latin typeface="Univers 45 Light" pitchFamily="2" charset="0"/>
                <a:ea typeface="MS PGothic" pitchFamily="34" charset="-128"/>
              </a:rPr>
              <a:t>シニアマネジャー</a:t>
            </a:r>
            <a:endParaRPr lang="ja-JP" altLang="en-GB" sz="1100" b="1">
              <a:solidFill>
                <a:schemeClr val="accent1"/>
              </a:solidFill>
              <a:latin typeface="Univers 45 Light" pitchFamily="2" charset="0"/>
              <a:ea typeface="MS PGothic" pitchFamily="34" charset="-128"/>
            </a:endParaRPr>
          </a:p>
          <a:p>
            <a:pPr eaLnBrk="0" hangingPunct="0">
              <a:spcBef>
                <a:spcPct val="20000"/>
              </a:spcBef>
            </a:pPr>
            <a:r>
              <a:rPr lang="ja-JP" altLang="en-US" sz="1100" b="1">
                <a:solidFill>
                  <a:schemeClr val="accent1"/>
                </a:solidFill>
                <a:latin typeface="Univers 45 Light" pitchFamily="2" charset="0"/>
                <a:ea typeface="MS PGothic" pitchFamily="34" charset="-128"/>
              </a:rPr>
              <a:t>米国</a:t>
            </a:r>
            <a:r>
              <a:rPr lang="ja-JP" altLang="en-GB" sz="1100" b="1">
                <a:solidFill>
                  <a:schemeClr val="accent1"/>
                </a:solidFill>
                <a:latin typeface="Univers 45 Light" pitchFamily="2" charset="0"/>
                <a:ea typeface="MS PGothic" pitchFamily="34" charset="-128"/>
              </a:rPr>
              <a:t>公認会計士</a:t>
            </a:r>
          </a:p>
          <a:p>
            <a:pPr eaLnBrk="0" hangingPunct="0">
              <a:spcBef>
                <a:spcPct val="20000"/>
              </a:spcBef>
            </a:pPr>
            <a:r>
              <a:rPr lang="ja-JP" altLang="en-US" sz="1100" b="1">
                <a:solidFill>
                  <a:schemeClr val="accent1"/>
                </a:solidFill>
                <a:latin typeface="Univers 45 Light" pitchFamily="2" charset="0"/>
                <a:ea typeface="MS PGothic" pitchFamily="34" charset="-128"/>
              </a:rPr>
              <a:t>東野　泰典　（デリー</a:t>
            </a:r>
            <a:r>
              <a:rPr lang="en-US" altLang="ja-JP" sz="1100" b="1">
                <a:solidFill>
                  <a:schemeClr val="accent1"/>
                </a:solidFill>
                <a:latin typeface="Univers 45 Light" pitchFamily="2" charset="0"/>
                <a:ea typeface="MS PGothic" pitchFamily="34" charset="-128"/>
              </a:rPr>
              <a:t>/</a:t>
            </a:r>
            <a:r>
              <a:rPr lang="ja-JP" altLang="en-US" sz="1100" b="1">
                <a:solidFill>
                  <a:schemeClr val="accent1"/>
                </a:solidFill>
                <a:latin typeface="Univers 45 Light" pitchFamily="2" charset="0"/>
                <a:ea typeface="MS PGothic" pitchFamily="34" charset="-128"/>
              </a:rPr>
              <a:t>グルガオン</a:t>
            </a:r>
            <a:r>
              <a:rPr lang="ja-JP" altLang="en-US" sz="1000" b="1">
                <a:solidFill>
                  <a:schemeClr val="accent1"/>
                </a:solidFill>
                <a:latin typeface="Univers 45 Light" pitchFamily="2" charset="0"/>
                <a:ea typeface="MS PGothic" pitchFamily="34" charset="-128"/>
              </a:rPr>
              <a:t>）</a:t>
            </a:r>
          </a:p>
        </p:txBody>
      </p:sp>
      <p:sp>
        <p:nvSpPr>
          <p:cNvPr id="17" name="Text Box 4"/>
          <p:cNvSpPr txBox="1">
            <a:spLocks noChangeArrowheads="1"/>
          </p:cNvSpPr>
          <p:nvPr/>
        </p:nvSpPr>
        <p:spPr bwMode="auto">
          <a:xfrm>
            <a:off x="1852613" y="1905000"/>
            <a:ext cx="2687637" cy="1654175"/>
          </a:xfrm>
          <a:prstGeom prst="rect">
            <a:avLst/>
          </a:prstGeom>
          <a:noFill/>
          <a:ln w="9525" algn="ctr">
            <a:noFill/>
            <a:miter lim="800000"/>
            <a:headEnd type="none" w="sm" len="sm"/>
            <a:tailEnd type="none" w="sm" len="sm"/>
          </a:ln>
        </p:spPr>
        <p:txBody>
          <a:bodyPr>
            <a:spAutoFit/>
          </a:bodyPr>
          <a:lstStyle/>
          <a:p>
            <a:pPr>
              <a:spcBef>
                <a:spcPct val="25000"/>
              </a:spcBef>
              <a:buClr>
                <a:srgbClr val="415299"/>
              </a:buClr>
              <a:buSzPct val="125000"/>
            </a:pPr>
            <a:r>
              <a:rPr lang="en-US" altLang="ja-JP" sz="1000">
                <a:ea typeface="MS PGothic" pitchFamily="34" charset="-128"/>
              </a:rPr>
              <a:t>2000</a:t>
            </a:r>
            <a:r>
              <a:rPr lang="ja-JP" altLang="en-US" sz="1000">
                <a:ea typeface="MS PGothic" pitchFamily="34" charset="-128"/>
              </a:rPr>
              <a:t>年朝日監査法人（現あずさ監査法人）東京事務所入所。日本国内において、製造業、小売業等の上場会社及び外資系企業の会計監査業務、</a:t>
            </a:r>
            <a:r>
              <a:rPr lang="en-US" altLang="ja-JP" sz="1000">
                <a:ea typeface="MS PGothic" pitchFamily="34" charset="-128"/>
              </a:rPr>
              <a:t>M</a:t>
            </a:r>
            <a:r>
              <a:rPr lang="ja-JP" altLang="en-US" sz="1000">
                <a:ea typeface="MS PGothic" pitchFamily="34" charset="-128"/>
              </a:rPr>
              <a:t>＆</a:t>
            </a:r>
            <a:r>
              <a:rPr lang="en-US" altLang="ja-JP" sz="1000">
                <a:ea typeface="MS PGothic" pitchFamily="34" charset="-128"/>
              </a:rPr>
              <a:t>A</a:t>
            </a:r>
            <a:r>
              <a:rPr lang="ja-JP" altLang="en-US" sz="1000">
                <a:ea typeface="MS PGothic" pitchFamily="34" charset="-128"/>
              </a:rPr>
              <a:t>トランザクションサービスに従事。</a:t>
            </a:r>
            <a:r>
              <a:rPr kumimoji="1" lang="en-US" altLang="ja-JP" sz="1000">
                <a:ea typeface="MS PGothic" pitchFamily="34" charset="-128"/>
              </a:rPr>
              <a:t>2007</a:t>
            </a:r>
            <a:r>
              <a:rPr kumimoji="1" lang="ja-JP" altLang="en-US" sz="1000">
                <a:ea typeface="MS PGothic" pitchFamily="34" charset="-128"/>
              </a:rPr>
              <a:t>年</a:t>
            </a:r>
            <a:r>
              <a:rPr kumimoji="1" lang="en-US" altLang="ja-JP" sz="1000">
                <a:ea typeface="MS PGothic" pitchFamily="34" charset="-128"/>
              </a:rPr>
              <a:t>8</a:t>
            </a:r>
            <a:r>
              <a:rPr kumimoji="1" lang="ja-JP" altLang="en-US" sz="1000">
                <a:ea typeface="MS PGothic" pitchFamily="34" charset="-128"/>
              </a:rPr>
              <a:t>月から</a:t>
            </a:r>
            <a:r>
              <a:rPr kumimoji="1" lang="en-US" altLang="ja-JP" sz="1000">
                <a:ea typeface="MS PGothic" pitchFamily="34" charset="-128"/>
              </a:rPr>
              <a:t>2010</a:t>
            </a:r>
            <a:r>
              <a:rPr kumimoji="1" lang="ja-JP" altLang="en-US" sz="1000">
                <a:ea typeface="MS PGothic" pitchFamily="34" charset="-128"/>
              </a:rPr>
              <a:t>年</a:t>
            </a:r>
            <a:r>
              <a:rPr kumimoji="1" lang="en-US" altLang="ja-JP" sz="1000">
                <a:ea typeface="MS PGothic" pitchFamily="34" charset="-128"/>
              </a:rPr>
              <a:t>8</a:t>
            </a:r>
            <a:r>
              <a:rPr kumimoji="1" lang="ja-JP" altLang="en-US" sz="1000">
                <a:ea typeface="MS PGothic" pitchFamily="34" charset="-128"/>
              </a:rPr>
              <a:t>月まで日系企業サポートのため、あずさ監査法人からメキシコのティファナ事務所に赴任。 </a:t>
            </a:r>
            <a:endParaRPr kumimoji="1" lang="en-US" altLang="ja-JP" sz="1000">
              <a:ea typeface="MS PGothic" pitchFamily="34" charset="-128"/>
            </a:endParaRPr>
          </a:p>
          <a:p>
            <a:pPr>
              <a:spcBef>
                <a:spcPct val="25000"/>
              </a:spcBef>
              <a:buClr>
                <a:srgbClr val="415299"/>
              </a:buClr>
              <a:buSzPct val="125000"/>
            </a:pPr>
            <a:r>
              <a:rPr lang="en-US" altLang="ja-JP" sz="1000">
                <a:ea typeface="MS PGothic" pitchFamily="34" charset="-128"/>
              </a:rPr>
              <a:t>2010</a:t>
            </a:r>
            <a:r>
              <a:rPr lang="ja-JP" altLang="en-US" sz="1000">
                <a:ea typeface="MS PGothic" pitchFamily="34" charset="-128"/>
              </a:rPr>
              <a:t>年</a:t>
            </a:r>
            <a:r>
              <a:rPr lang="en-US" altLang="ja-JP" sz="1000">
                <a:ea typeface="MS PGothic" pitchFamily="34" charset="-128"/>
              </a:rPr>
              <a:t>10</a:t>
            </a:r>
            <a:r>
              <a:rPr lang="ja-JP" altLang="en-US" sz="1000">
                <a:ea typeface="MS PGothic" pitchFamily="34" charset="-128"/>
              </a:rPr>
              <a:t>月より</a:t>
            </a:r>
            <a:r>
              <a:rPr lang="en-US" altLang="ja-JP" sz="1000">
                <a:ea typeface="MS PGothic" pitchFamily="34" charset="-128"/>
              </a:rPr>
              <a:t>KPMG</a:t>
            </a:r>
            <a:r>
              <a:rPr lang="ja-JP" altLang="en-US" sz="1000">
                <a:ea typeface="MS PGothic" pitchFamily="34" charset="-128"/>
              </a:rPr>
              <a:t>インドデリー事務所に赴任。</a:t>
            </a:r>
          </a:p>
          <a:p>
            <a:endParaRPr lang="ja-JP" altLang="en-US" sz="900">
              <a:ea typeface="MS PGothic" pitchFamily="34" charset="-128"/>
            </a:endParaRPr>
          </a:p>
        </p:txBody>
      </p:sp>
      <p:sp>
        <p:nvSpPr>
          <p:cNvPr id="18" name="Text Box 9"/>
          <p:cNvSpPr txBox="1">
            <a:spLocks noChangeArrowheads="1"/>
          </p:cNvSpPr>
          <p:nvPr/>
        </p:nvSpPr>
        <p:spPr bwMode="auto">
          <a:xfrm>
            <a:off x="1733550" y="4501238"/>
            <a:ext cx="2889250" cy="1846659"/>
          </a:xfrm>
          <a:prstGeom prst="rect">
            <a:avLst/>
          </a:prstGeom>
          <a:noFill/>
          <a:ln w="9525" algn="ctr">
            <a:noFill/>
            <a:miter lim="800000"/>
            <a:headEnd/>
            <a:tailEnd/>
          </a:ln>
        </p:spPr>
        <p:txBody>
          <a:bodyPr wrap="square">
            <a:spAutoFit/>
          </a:bodyPr>
          <a:lstStyle/>
          <a:p>
            <a:pPr>
              <a:spcBef>
                <a:spcPct val="25000"/>
              </a:spcBef>
              <a:buClr>
                <a:srgbClr val="415299"/>
              </a:buClr>
              <a:buSzPct val="125000"/>
            </a:pPr>
            <a:r>
              <a:rPr lang="en-US" altLang="ja-JP" sz="1000" dirty="0" smtClean="0">
                <a:ea typeface="MS PGothic" pitchFamily="34" charset="-128"/>
              </a:rPr>
              <a:t>2005</a:t>
            </a:r>
            <a:r>
              <a:rPr lang="ja-JP" altLang="en-US" sz="1000" smtClean="0">
                <a:ea typeface="MS PGothic" pitchFamily="34" charset="-128"/>
              </a:rPr>
              <a:t>年</a:t>
            </a:r>
            <a:r>
              <a:rPr lang="en-US" altLang="ja-JP" sz="1000" dirty="0" smtClean="0">
                <a:ea typeface="MS PGothic" pitchFamily="34" charset="-128"/>
              </a:rPr>
              <a:t>3</a:t>
            </a:r>
            <a:r>
              <a:rPr lang="ja-JP" altLang="en-US" sz="1000" smtClean="0">
                <a:ea typeface="MS PGothic" pitchFamily="34" charset="-128"/>
              </a:rPr>
              <a:t>月にあずさ監査法人東京事務所入所</a:t>
            </a:r>
            <a:r>
              <a:rPr lang="en-US" altLang="ja-JP" sz="1000" dirty="0" smtClean="0">
                <a:ea typeface="MS PGothic" pitchFamily="34" charset="-128"/>
              </a:rPr>
              <a:t>。</a:t>
            </a:r>
            <a:r>
              <a:rPr lang="ja-JP" altLang="en-US" sz="1000" smtClean="0">
                <a:ea typeface="MS PGothic" pitchFamily="34" charset="-128"/>
              </a:rPr>
              <a:t>日本国内において、</a:t>
            </a:r>
            <a:r>
              <a:rPr lang="en-US" altLang="ja-JP" sz="1000" dirty="0" smtClean="0">
                <a:ea typeface="MS PGothic" pitchFamily="34" charset="-128"/>
              </a:rPr>
              <a:t>SEC</a:t>
            </a:r>
            <a:r>
              <a:rPr lang="ja-JP" altLang="en-US" sz="1000" smtClean="0">
                <a:ea typeface="MS PGothic" pitchFamily="34" charset="-128"/>
              </a:rPr>
              <a:t>登録会社および製造業、通信業等の会計監査およびデューデリジェンス業務に従事。</a:t>
            </a:r>
            <a:endParaRPr lang="en-US" altLang="ja-JP" sz="1000" dirty="0" smtClean="0">
              <a:ea typeface="MS PGothic" pitchFamily="34" charset="-128"/>
            </a:endParaRPr>
          </a:p>
          <a:p>
            <a:pPr>
              <a:spcBef>
                <a:spcPct val="25000"/>
              </a:spcBef>
              <a:buClr>
                <a:srgbClr val="415299"/>
              </a:buClr>
              <a:buSzPct val="125000"/>
            </a:pPr>
            <a:r>
              <a:rPr lang="en-US" altLang="ja-JP" sz="1000" dirty="0" smtClean="0">
                <a:ea typeface="MS PGothic" pitchFamily="34" charset="-128"/>
              </a:rPr>
              <a:t>2013</a:t>
            </a:r>
            <a:r>
              <a:rPr lang="ja-JP" altLang="en-US" sz="1000" smtClean="0">
                <a:ea typeface="MS PGothic" pitchFamily="34" charset="-128"/>
              </a:rPr>
              <a:t>年</a:t>
            </a:r>
            <a:r>
              <a:rPr lang="en-US" altLang="ja-JP" sz="1000" dirty="0" smtClean="0">
                <a:ea typeface="MS PGothic" pitchFamily="34" charset="-128"/>
              </a:rPr>
              <a:t>8</a:t>
            </a:r>
            <a:r>
              <a:rPr lang="ja-JP" altLang="en-US" sz="1000" smtClean="0">
                <a:ea typeface="MS PGothic" pitchFamily="34" charset="-128"/>
              </a:rPr>
              <a:t>月より、</a:t>
            </a:r>
            <a:r>
              <a:rPr lang="en-US" altLang="ja-JP" sz="1000" dirty="0" smtClean="0">
                <a:ea typeface="MS PGothic" pitchFamily="34" charset="-128"/>
              </a:rPr>
              <a:t>KPMG</a:t>
            </a:r>
            <a:r>
              <a:rPr lang="ja-JP" altLang="en-US" sz="1000" smtClean="0">
                <a:ea typeface="MS PGothic" pitchFamily="34" charset="-128"/>
              </a:rPr>
              <a:t>インドチェンナイ事務所に日系企業担当マネジャーとして赴任</a:t>
            </a:r>
            <a:endParaRPr lang="en-US" altLang="ja-JP" sz="1000" dirty="0" smtClean="0">
              <a:ea typeface="MS PGothic" pitchFamily="34" charset="-128"/>
            </a:endParaRPr>
          </a:p>
          <a:p>
            <a:pPr lvl="0">
              <a:spcBef>
                <a:spcPct val="25000"/>
              </a:spcBef>
              <a:buClr>
                <a:srgbClr val="415299"/>
              </a:buClr>
              <a:buSzPct val="125000"/>
            </a:pPr>
            <a:endParaRPr lang="en-US" altLang="ja-JP" sz="1000" dirty="0" smtClean="0">
              <a:ea typeface="MS PGothic" pitchFamily="34" charset="-128"/>
            </a:endParaRPr>
          </a:p>
          <a:p>
            <a:endParaRPr lang="en-US" altLang="ja-JP" sz="1000" dirty="0">
              <a:ea typeface="MS PGothic" pitchFamily="34" charset="-128"/>
            </a:endParaRPr>
          </a:p>
          <a:p>
            <a:endParaRPr lang="ja-JP" altLang="en-US" sz="1100">
              <a:ea typeface="MS PGothic" pitchFamily="34" charset="-128"/>
            </a:endParaRPr>
          </a:p>
          <a:p>
            <a:endParaRPr lang="ja-JP" altLang="en-US" sz="900">
              <a:ea typeface="MS PGothic" pitchFamily="34" charset="-128"/>
            </a:endParaRPr>
          </a:p>
          <a:p>
            <a:r>
              <a:rPr lang="ja-JP" altLang="en-US" sz="900">
                <a:ea typeface="MS PGothic" pitchFamily="34" charset="-128"/>
              </a:rPr>
              <a:t> </a:t>
            </a:r>
          </a:p>
        </p:txBody>
      </p:sp>
      <p:sp>
        <p:nvSpPr>
          <p:cNvPr id="20" name="Rectangle 12"/>
          <p:cNvSpPr txBox="1">
            <a:spLocks noChangeArrowheads="1"/>
          </p:cNvSpPr>
          <p:nvPr/>
        </p:nvSpPr>
        <p:spPr bwMode="auto">
          <a:xfrm>
            <a:off x="1852613" y="3896400"/>
            <a:ext cx="2339975" cy="604838"/>
          </a:xfrm>
          <a:prstGeom prst="rect">
            <a:avLst/>
          </a:prstGeom>
          <a:noFill/>
          <a:ln w="9525">
            <a:noFill/>
            <a:miter lim="800000"/>
            <a:headEnd/>
            <a:tailEnd/>
          </a:ln>
        </p:spPr>
        <p:txBody>
          <a:bodyPr lIns="92072" tIns="46036" rIns="92072" bIns="46036"/>
          <a:lstStyle/>
          <a:p>
            <a:pPr marL="342900" indent="-342900" eaLnBrk="0" hangingPunct="0">
              <a:spcBef>
                <a:spcPct val="20000"/>
              </a:spcBef>
            </a:pPr>
            <a:r>
              <a:rPr lang="ja-JP" altLang="en-GB" sz="1100" b="1">
                <a:solidFill>
                  <a:schemeClr val="accent1"/>
                </a:solidFill>
                <a:latin typeface="Univers 45 Light" pitchFamily="2" charset="0"/>
                <a:ea typeface="MS PGothic" pitchFamily="34" charset="-128"/>
              </a:rPr>
              <a:t>マネジャー</a:t>
            </a:r>
          </a:p>
          <a:p>
            <a:pPr marL="342900" indent="-342900" eaLnBrk="0" hangingPunct="0">
              <a:spcBef>
                <a:spcPct val="20000"/>
              </a:spcBef>
            </a:pPr>
            <a:r>
              <a:rPr lang="ja-JP" altLang="en-GB" sz="1100" b="1">
                <a:solidFill>
                  <a:schemeClr val="accent1"/>
                </a:solidFill>
                <a:latin typeface="Univers 45 Light" pitchFamily="2" charset="0"/>
                <a:ea typeface="MS PGothic" pitchFamily="34" charset="-128"/>
              </a:rPr>
              <a:t>米国公認会計士</a:t>
            </a:r>
          </a:p>
          <a:p>
            <a:pPr marL="342900" indent="-342900" eaLnBrk="0" hangingPunct="0">
              <a:spcBef>
                <a:spcPct val="20000"/>
              </a:spcBef>
            </a:pPr>
            <a:r>
              <a:rPr lang="ja-JP" altLang="en-US" sz="1100" b="1" smtClean="0">
                <a:solidFill>
                  <a:schemeClr val="accent1"/>
                </a:solidFill>
                <a:latin typeface="Univers 45 Light" pitchFamily="2" charset="0"/>
                <a:ea typeface="MS PGothic" pitchFamily="34" charset="-128"/>
              </a:rPr>
              <a:t>加藤　正一</a:t>
            </a:r>
            <a:r>
              <a:rPr lang="ja-JP" altLang="en-US" sz="1100" b="1">
                <a:solidFill>
                  <a:schemeClr val="accent1"/>
                </a:solidFill>
                <a:latin typeface="Univers 45 Light" pitchFamily="2" charset="0"/>
                <a:ea typeface="MS PGothic" pitchFamily="34" charset="-128"/>
              </a:rPr>
              <a:t>　</a:t>
            </a:r>
            <a:r>
              <a:rPr lang="ja-JP" altLang="en-US" sz="1100" b="1" smtClean="0">
                <a:solidFill>
                  <a:schemeClr val="accent1"/>
                </a:solidFill>
                <a:latin typeface="Univers 45 Light" pitchFamily="2" charset="0"/>
                <a:ea typeface="MS PGothic" pitchFamily="34" charset="-128"/>
              </a:rPr>
              <a:t>（チェンナイ）</a:t>
            </a:r>
            <a:endParaRPr lang="ja-JP" altLang="en-US" sz="1100" b="1">
              <a:solidFill>
                <a:schemeClr val="accent1"/>
              </a:solidFill>
              <a:latin typeface="Univers 45 Light" pitchFamily="2" charset="0"/>
              <a:ea typeface="MS PGothic" pitchFamily="34" charset="-128"/>
            </a:endParaRPr>
          </a:p>
        </p:txBody>
      </p:sp>
      <p:pic>
        <p:nvPicPr>
          <p:cNvPr id="21" name="Picture 2"/>
          <p:cNvPicPr>
            <a:picLocks noChangeAspect="1" noChangeArrowheads="1"/>
          </p:cNvPicPr>
          <p:nvPr/>
        </p:nvPicPr>
        <p:blipFill>
          <a:blip r:embed="rId5" cstate="print"/>
          <a:srcRect r="2362"/>
          <a:stretch>
            <a:fillRect/>
          </a:stretch>
        </p:blipFill>
        <p:spPr bwMode="auto">
          <a:xfrm>
            <a:off x="457622" y="3896400"/>
            <a:ext cx="1275928" cy="1742400"/>
          </a:xfrm>
          <a:prstGeom prst="rect">
            <a:avLst/>
          </a:prstGeom>
          <a:noFill/>
          <a:ln w="9525">
            <a:noFill/>
            <a:miter lim="800000"/>
            <a:headEnd/>
            <a:tailEnd/>
          </a:ln>
          <a:effectLst/>
        </p:spPr>
      </p:pic>
      <p:sp>
        <p:nvSpPr>
          <p:cNvPr id="26" name="Text Box 3"/>
          <p:cNvSpPr txBox="1">
            <a:spLocks noChangeArrowheads="1"/>
          </p:cNvSpPr>
          <p:nvPr/>
        </p:nvSpPr>
        <p:spPr bwMode="auto">
          <a:xfrm>
            <a:off x="457622" y="5763568"/>
            <a:ext cx="1790700" cy="230832"/>
          </a:xfrm>
          <a:prstGeom prst="rect">
            <a:avLst/>
          </a:prstGeom>
          <a:noFill/>
          <a:ln w="12700">
            <a:noFill/>
            <a:miter lim="800000"/>
            <a:headEnd type="none" w="sm" len="sm"/>
            <a:tailEnd type="none" w="sm" len="sm"/>
          </a:ln>
        </p:spPr>
        <p:txBody>
          <a:bodyPr>
            <a:spAutoFit/>
          </a:bodyPr>
          <a:lstStyle/>
          <a:p>
            <a:pPr eaLnBrk="0" hangingPunct="0">
              <a:spcBef>
                <a:spcPct val="20000"/>
              </a:spcBef>
            </a:pPr>
            <a:r>
              <a:rPr lang="en-GB" altLang="ja-JP" sz="900" dirty="0" smtClean="0">
                <a:ea typeface="MS PGothic" pitchFamily="34" charset="-128"/>
              </a:rPr>
              <a:t>masakazu@kpmg.com</a:t>
            </a:r>
            <a:endParaRPr lang="ja-JP" altLang="en-GB" sz="900">
              <a:ea typeface="MS PGothic" pitchFamily="34" charset="-128"/>
            </a:endParaRPr>
          </a:p>
        </p:txBody>
      </p:sp>
      <p:sp>
        <p:nvSpPr>
          <p:cNvPr id="19"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27</a:t>
            </a:fld>
            <a:endParaRPr lang="en-US" sz="900" dirty="0" smtClean="0">
              <a:solidFill>
                <a:srgbClr val="00338D"/>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152400" y="3581400"/>
            <a:ext cx="3962400" cy="2144713"/>
          </a:xfrm>
        </p:spPr>
        <p:txBody>
          <a:bodyPr/>
          <a:lstStyle/>
          <a:p>
            <a:pPr marL="0" indent="0" eaLnBrk="1" hangingPunct="1"/>
            <a:r>
              <a:rPr lang="en-US" sz="1100" smtClean="0">
                <a:solidFill>
                  <a:schemeClr val="accent1"/>
                </a:solidFill>
              </a:rPr>
              <a:t>© 2012 </a:t>
            </a:r>
            <a:r>
              <a:rPr lang="en-US" sz="1100" dirty="0" smtClean="0">
                <a:solidFill>
                  <a:schemeClr val="accent1"/>
                </a:solidFill>
              </a:rPr>
              <a:t>KPMG, an Indian Partnership and a member firm of the KPMG network of independent member firms affiliated with KPMG International Cooperative (“KPMG International”), a Swiss entity. All rights reserved.</a:t>
            </a:r>
            <a:br>
              <a:rPr lang="en-US" sz="1100" dirty="0" smtClean="0">
                <a:solidFill>
                  <a:schemeClr val="accent1"/>
                </a:solidFill>
              </a:rPr>
            </a:br>
            <a:r>
              <a:rPr lang="en-US" sz="1100" dirty="0" smtClean="0">
                <a:solidFill>
                  <a:schemeClr val="accent1"/>
                </a:solidFill>
              </a:rPr>
              <a:t> </a:t>
            </a:r>
            <a:br>
              <a:rPr lang="en-US" sz="1100" dirty="0" smtClean="0">
                <a:solidFill>
                  <a:schemeClr val="accent1"/>
                </a:solidFill>
              </a:rPr>
            </a:br>
            <a:r>
              <a:rPr lang="en-US" sz="1100" dirty="0" smtClean="0">
                <a:solidFill>
                  <a:schemeClr val="accent1"/>
                </a:solidFill>
              </a:rPr>
              <a:t>The KPMG name, logo and "cutting through complexity" are registered trademarks or trademarks of KPMG International Cooperative ("KPMG International").</a:t>
            </a:r>
          </a:p>
          <a:p>
            <a:pPr marL="0" indent="0" eaLnBrk="1" hangingPunct="1"/>
            <a:endParaRPr lang="en-US" sz="1100" dirty="0" smtClean="0">
              <a:solidFill>
                <a:schemeClr val="accent1"/>
              </a:solidFill>
            </a:endParaRPr>
          </a:p>
        </p:txBody>
      </p:sp>
      <p:sp>
        <p:nvSpPr>
          <p:cNvPr id="30723" name="Rectangle 2"/>
          <p:cNvSpPr>
            <a:spLocks noChangeArrowheads="1"/>
          </p:cNvSpPr>
          <p:nvPr/>
        </p:nvSpPr>
        <p:spPr bwMode="gray">
          <a:xfrm>
            <a:off x="381000" y="2124075"/>
            <a:ext cx="3294063" cy="466725"/>
          </a:xfrm>
          <a:prstGeom prst="rect">
            <a:avLst/>
          </a:prstGeom>
          <a:noFill/>
          <a:ln w="9525">
            <a:noFill/>
            <a:miter lim="800000"/>
            <a:headEnd/>
            <a:tailEnd/>
          </a:ln>
        </p:spPr>
        <p:txBody>
          <a:bodyPr lIns="0" tIns="0" rIns="0" bIns="0"/>
          <a:lstStyle/>
          <a:p>
            <a:pPr>
              <a:spcBef>
                <a:spcPct val="40000"/>
              </a:spcBef>
            </a:pPr>
            <a:r>
              <a:rPr lang="en-US" sz="3000" b="1" dirty="0">
                <a:solidFill>
                  <a:schemeClr val="bg1"/>
                </a:solidFill>
              </a:rPr>
              <a:t>Thank You</a:t>
            </a:r>
          </a:p>
        </p:txBody>
      </p:sp>
      <p:sp>
        <p:nvSpPr>
          <p:cNvPr id="30724" name="Text Box 5"/>
          <p:cNvSpPr txBox="1">
            <a:spLocks noChangeArrowheads="1"/>
          </p:cNvSpPr>
          <p:nvPr/>
        </p:nvSpPr>
        <p:spPr bwMode="auto">
          <a:xfrm>
            <a:off x="7740650" y="2743200"/>
            <a:ext cx="2311400" cy="1981200"/>
          </a:xfrm>
          <a:prstGeom prst="rect">
            <a:avLst/>
          </a:prstGeom>
          <a:noFill/>
          <a:ln w="9525">
            <a:noFill/>
            <a:miter lim="800000"/>
            <a:headEnd/>
            <a:tailEnd/>
          </a:ln>
        </p:spPr>
        <p:txBody>
          <a:bodyPr/>
          <a:lstStyle/>
          <a:p>
            <a:pPr eaLnBrk="0" hangingPunct="0">
              <a:spcBef>
                <a:spcPct val="30000"/>
              </a:spcBef>
            </a:pPr>
            <a:r>
              <a:rPr lang="en-GB" sz="1000" b="1" dirty="0">
                <a:solidFill>
                  <a:schemeClr val="accent1"/>
                </a:solidFill>
              </a:rPr>
              <a:t>Mumbai</a:t>
            </a:r>
            <a:endParaRPr lang="en-GB" sz="1000" dirty="0">
              <a:solidFill>
                <a:schemeClr val="accent1"/>
              </a:solidFill>
            </a:endParaRPr>
          </a:p>
          <a:p>
            <a:pPr eaLnBrk="0" hangingPunct="0"/>
            <a:r>
              <a:rPr lang="en-GB" sz="1000" dirty="0">
                <a:solidFill>
                  <a:schemeClr val="accent1"/>
                </a:solidFill>
              </a:rPr>
              <a:t>Lodha Excellus</a:t>
            </a:r>
          </a:p>
          <a:p>
            <a:pPr eaLnBrk="0" hangingPunct="0"/>
            <a:r>
              <a:rPr lang="en-GB" sz="1000" dirty="0">
                <a:solidFill>
                  <a:schemeClr val="accent1"/>
                </a:solidFill>
              </a:rPr>
              <a:t>Apollo Mills Compound</a:t>
            </a:r>
          </a:p>
          <a:p>
            <a:pPr eaLnBrk="0" hangingPunct="0"/>
            <a:r>
              <a:rPr lang="en-GB" sz="1000" dirty="0">
                <a:solidFill>
                  <a:schemeClr val="accent1"/>
                </a:solidFill>
              </a:rPr>
              <a:t>NM Joshi Marg, Mahalaxmi</a:t>
            </a:r>
          </a:p>
          <a:p>
            <a:pPr eaLnBrk="0" hangingPunct="0"/>
            <a:r>
              <a:rPr lang="en-GB" sz="1000" dirty="0">
                <a:solidFill>
                  <a:schemeClr val="accent1"/>
                </a:solidFill>
              </a:rPr>
              <a:t>Mumbai 400 013</a:t>
            </a:r>
          </a:p>
          <a:p>
            <a:pPr eaLnBrk="0" hangingPunct="0"/>
            <a:r>
              <a:rPr lang="en-GB" sz="1000" dirty="0">
                <a:solidFill>
                  <a:schemeClr val="accent1"/>
                </a:solidFill>
              </a:rPr>
              <a:t>Tel: +91 22 3989 6000</a:t>
            </a:r>
          </a:p>
          <a:p>
            <a:pPr eaLnBrk="0" hangingPunct="0"/>
            <a:r>
              <a:rPr lang="en-GB" sz="1000" dirty="0">
                <a:solidFill>
                  <a:schemeClr val="accent1"/>
                </a:solidFill>
              </a:rPr>
              <a:t>Fax: +91 22 3983 6000</a:t>
            </a:r>
          </a:p>
        </p:txBody>
      </p:sp>
      <p:sp>
        <p:nvSpPr>
          <p:cNvPr id="30725" name="Text Box 11"/>
          <p:cNvSpPr txBox="1">
            <a:spLocks noChangeArrowheads="1"/>
          </p:cNvSpPr>
          <p:nvPr/>
        </p:nvSpPr>
        <p:spPr bwMode="auto">
          <a:xfrm>
            <a:off x="7740650" y="4038600"/>
            <a:ext cx="2393950" cy="1981200"/>
          </a:xfrm>
          <a:prstGeom prst="rect">
            <a:avLst/>
          </a:prstGeom>
          <a:noFill/>
          <a:ln w="9525">
            <a:noFill/>
            <a:miter lim="800000"/>
            <a:headEnd/>
            <a:tailEnd/>
          </a:ln>
        </p:spPr>
        <p:txBody>
          <a:bodyPr/>
          <a:lstStyle/>
          <a:p>
            <a:pPr eaLnBrk="0" hangingPunct="0">
              <a:spcBef>
                <a:spcPct val="30000"/>
              </a:spcBef>
            </a:pPr>
            <a:r>
              <a:rPr lang="en-GB" sz="1000" b="1" dirty="0">
                <a:solidFill>
                  <a:schemeClr val="accent1"/>
                </a:solidFill>
              </a:rPr>
              <a:t>Pune</a:t>
            </a:r>
            <a:endParaRPr lang="en-GB" sz="1000" dirty="0">
              <a:solidFill>
                <a:schemeClr val="accent1"/>
              </a:solidFill>
            </a:endParaRPr>
          </a:p>
          <a:p>
            <a:pPr eaLnBrk="0" hangingPunct="0"/>
            <a:r>
              <a:rPr lang="en-GB" sz="1000" dirty="0">
                <a:solidFill>
                  <a:schemeClr val="accent1"/>
                </a:solidFill>
              </a:rPr>
              <a:t>703, Godrej Castlemaine,</a:t>
            </a:r>
          </a:p>
          <a:p>
            <a:pPr eaLnBrk="0" hangingPunct="0"/>
            <a:r>
              <a:rPr lang="en-GB" sz="1000" dirty="0">
                <a:solidFill>
                  <a:schemeClr val="accent1"/>
                </a:solidFill>
              </a:rPr>
              <a:t>Bund Garden,</a:t>
            </a:r>
          </a:p>
          <a:p>
            <a:pPr eaLnBrk="0" hangingPunct="0"/>
            <a:r>
              <a:rPr lang="en-GB" sz="1000" dirty="0">
                <a:solidFill>
                  <a:schemeClr val="accent1"/>
                </a:solidFill>
              </a:rPr>
              <a:t>Pune 411 001</a:t>
            </a:r>
          </a:p>
          <a:p>
            <a:pPr eaLnBrk="0" hangingPunct="0"/>
            <a:r>
              <a:rPr lang="en-GB" sz="1000" dirty="0">
                <a:solidFill>
                  <a:schemeClr val="accent1"/>
                </a:solidFill>
              </a:rPr>
              <a:t>Tel +91 20 3058 5764/65</a:t>
            </a:r>
          </a:p>
          <a:p>
            <a:pPr eaLnBrk="0" hangingPunct="0"/>
            <a:r>
              <a:rPr lang="en-GB" sz="1000" dirty="0">
                <a:solidFill>
                  <a:schemeClr val="accent1"/>
                </a:solidFill>
              </a:rPr>
              <a:t>Fax +91 20 305 85775</a:t>
            </a:r>
          </a:p>
        </p:txBody>
      </p:sp>
      <p:sp>
        <p:nvSpPr>
          <p:cNvPr id="30726" name="Text Box 12"/>
          <p:cNvSpPr txBox="1">
            <a:spLocks noChangeArrowheads="1"/>
          </p:cNvSpPr>
          <p:nvPr/>
        </p:nvSpPr>
        <p:spPr bwMode="auto">
          <a:xfrm>
            <a:off x="7740650" y="533400"/>
            <a:ext cx="2393950" cy="1981200"/>
          </a:xfrm>
          <a:prstGeom prst="rect">
            <a:avLst/>
          </a:prstGeom>
          <a:noFill/>
          <a:ln w="9525">
            <a:noFill/>
            <a:miter lim="800000"/>
            <a:headEnd/>
            <a:tailEnd/>
          </a:ln>
        </p:spPr>
        <p:txBody>
          <a:bodyPr/>
          <a:lstStyle/>
          <a:p>
            <a:pPr eaLnBrk="0" hangingPunct="0">
              <a:spcBef>
                <a:spcPct val="30000"/>
              </a:spcBef>
            </a:pPr>
            <a:r>
              <a:rPr lang="en-GB" sz="1000" b="1">
                <a:solidFill>
                  <a:schemeClr val="accent1"/>
                </a:solidFill>
              </a:rPr>
              <a:t>Kochi</a:t>
            </a:r>
            <a:endParaRPr lang="en-GB" sz="1000">
              <a:solidFill>
                <a:schemeClr val="accent1"/>
              </a:solidFill>
            </a:endParaRPr>
          </a:p>
          <a:p>
            <a:pPr eaLnBrk="0" hangingPunct="0"/>
            <a:r>
              <a:rPr lang="en-GB" sz="1000">
                <a:solidFill>
                  <a:schemeClr val="accent1"/>
                </a:solidFill>
              </a:rPr>
              <a:t>4/F, Palal Towers</a:t>
            </a:r>
          </a:p>
          <a:p>
            <a:pPr eaLnBrk="0" hangingPunct="0"/>
            <a:r>
              <a:rPr lang="en-GB" sz="1000">
                <a:solidFill>
                  <a:schemeClr val="accent1"/>
                </a:solidFill>
              </a:rPr>
              <a:t>M.G.Road, Ravipuram, </a:t>
            </a:r>
            <a:br>
              <a:rPr lang="en-GB" sz="1000">
                <a:solidFill>
                  <a:schemeClr val="accent1"/>
                </a:solidFill>
              </a:rPr>
            </a:br>
            <a:r>
              <a:rPr lang="en-GB" sz="1000">
                <a:solidFill>
                  <a:schemeClr val="accent1"/>
                </a:solidFill>
              </a:rPr>
              <a:t>Kochi 682 016 </a:t>
            </a:r>
            <a:br>
              <a:rPr lang="en-GB" sz="1000">
                <a:solidFill>
                  <a:schemeClr val="accent1"/>
                </a:solidFill>
              </a:rPr>
            </a:br>
            <a:r>
              <a:rPr lang="en-GB" sz="1000">
                <a:solidFill>
                  <a:schemeClr val="accent1"/>
                </a:solidFill>
              </a:rPr>
              <a:t>Tel +91 484 302 7000 </a:t>
            </a:r>
            <a:br>
              <a:rPr lang="en-GB" sz="1000">
                <a:solidFill>
                  <a:schemeClr val="accent1"/>
                </a:solidFill>
              </a:rPr>
            </a:br>
            <a:r>
              <a:rPr lang="en-GB" sz="1000">
                <a:solidFill>
                  <a:schemeClr val="accent1"/>
                </a:solidFill>
              </a:rPr>
              <a:t>Fax +91 484 302 7001</a:t>
            </a:r>
          </a:p>
        </p:txBody>
      </p:sp>
      <p:sp>
        <p:nvSpPr>
          <p:cNvPr id="30727" name="Text Box 7"/>
          <p:cNvSpPr txBox="1">
            <a:spLocks noChangeArrowheads="1"/>
          </p:cNvSpPr>
          <p:nvPr/>
        </p:nvSpPr>
        <p:spPr bwMode="auto">
          <a:xfrm>
            <a:off x="5591175" y="533400"/>
            <a:ext cx="2393950" cy="1981200"/>
          </a:xfrm>
          <a:prstGeom prst="rect">
            <a:avLst/>
          </a:prstGeom>
          <a:noFill/>
          <a:ln w="9525">
            <a:noFill/>
            <a:miter lim="800000"/>
            <a:headEnd/>
            <a:tailEnd/>
          </a:ln>
        </p:spPr>
        <p:txBody>
          <a:bodyPr/>
          <a:lstStyle/>
          <a:p>
            <a:pPr eaLnBrk="0" hangingPunct="0">
              <a:spcBef>
                <a:spcPct val="30000"/>
              </a:spcBef>
            </a:pPr>
            <a:r>
              <a:rPr lang="en-GB" sz="1000" b="1">
                <a:solidFill>
                  <a:schemeClr val="accent1"/>
                </a:solidFill>
              </a:rPr>
              <a:t>Bangalore</a:t>
            </a:r>
            <a:endParaRPr lang="en-GB" sz="1000">
              <a:solidFill>
                <a:schemeClr val="accent1"/>
              </a:solidFill>
            </a:endParaRPr>
          </a:p>
          <a:p>
            <a:pPr eaLnBrk="0" hangingPunct="0"/>
            <a:r>
              <a:rPr lang="en-GB" sz="1000">
                <a:solidFill>
                  <a:schemeClr val="accent1"/>
                </a:solidFill>
              </a:rPr>
              <a:t>Maruthi Info-Tech Centre</a:t>
            </a:r>
          </a:p>
          <a:p>
            <a:pPr eaLnBrk="0" hangingPunct="0"/>
            <a:r>
              <a:rPr lang="en-GB" sz="1000">
                <a:solidFill>
                  <a:schemeClr val="accent1"/>
                </a:solidFill>
              </a:rPr>
              <a:t>11-12/1, Inner Ring Road </a:t>
            </a:r>
            <a:br>
              <a:rPr lang="en-GB" sz="1000">
                <a:solidFill>
                  <a:schemeClr val="accent1"/>
                </a:solidFill>
              </a:rPr>
            </a:br>
            <a:r>
              <a:rPr lang="en-GB" sz="1000">
                <a:solidFill>
                  <a:schemeClr val="accent1"/>
                </a:solidFill>
              </a:rPr>
              <a:t>Kormangala, Bangalore 560071</a:t>
            </a:r>
          </a:p>
          <a:p>
            <a:pPr eaLnBrk="0" hangingPunct="0"/>
            <a:r>
              <a:rPr lang="en-GB" sz="1000">
                <a:solidFill>
                  <a:schemeClr val="accent1"/>
                </a:solidFill>
              </a:rPr>
              <a:t>Tel +91 80 3980 6000</a:t>
            </a:r>
          </a:p>
          <a:p>
            <a:pPr eaLnBrk="0" hangingPunct="0"/>
            <a:r>
              <a:rPr lang="en-GB" sz="1000">
                <a:solidFill>
                  <a:schemeClr val="accent1"/>
                </a:solidFill>
              </a:rPr>
              <a:t>Fax +91 80 3980 6999</a:t>
            </a:r>
          </a:p>
        </p:txBody>
      </p:sp>
      <p:sp>
        <p:nvSpPr>
          <p:cNvPr id="30728" name="Text Box 8"/>
          <p:cNvSpPr txBox="1">
            <a:spLocks noChangeArrowheads="1"/>
          </p:cNvSpPr>
          <p:nvPr/>
        </p:nvSpPr>
        <p:spPr bwMode="auto">
          <a:xfrm>
            <a:off x="5591175" y="1600200"/>
            <a:ext cx="2393950" cy="1981200"/>
          </a:xfrm>
          <a:prstGeom prst="rect">
            <a:avLst/>
          </a:prstGeom>
          <a:noFill/>
          <a:ln w="9525">
            <a:noFill/>
            <a:miter lim="800000"/>
            <a:headEnd/>
            <a:tailEnd/>
          </a:ln>
        </p:spPr>
        <p:txBody>
          <a:bodyPr/>
          <a:lstStyle/>
          <a:p>
            <a:pPr eaLnBrk="0" hangingPunct="0">
              <a:spcBef>
                <a:spcPct val="30000"/>
              </a:spcBef>
            </a:pPr>
            <a:r>
              <a:rPr lang="en-GB" sz="1000" b="1">
                <a:solidFill>
                  <a:schemeClr val="accent1"/>
                </a:solidFill>
              </a:rPr>
              <a:t>Chandigarh</a:t>
            </a:r>
            <a:endParaRPr lang="en-GB" sz="1000">
              <a:solidFill>
                <a:schemeClr val="accent1"/>
              </a:solidFill>
            </a:endParaRPr>
          </a:p>
          <a:p>
            <a:pPr eaLnBrk="0" hangingPunct="0"/>
            <a:r>
              <a:rPr lang="en-US" sz="1000">
                <a:solidFill>
                  <a:schemeClr val="accent1"/>
                </a:solidFill>
              </a:rPr>
              <a:t>SCO 22-23 (1st Floor), </a:t>
            </a:r>
          </a:p>
          <a:p>
            <a:pPr eaLnBrk="0" hangingPunct="0"/>
            <a:r>
              <a:rPr lang="en-US" sz="1000">
                <a:solidFill>
                  <a:schemeClr val="accent1"/>
                </a:solidFill>
              </a:rPr>
              <a:t>Sector 8 C, Madhya Marg</a:t>
            </a:r>
          </a:p>
          <a:p>
            <a:pPr eaLnBrk="0" hangingPunct="0"/>
            <a:r>
              <a:rPr lang="en-US" sz="1000">
                <a:solidFill>
                  <a:schemeClr val="accent1"/>
                </a:solidFill>
              </a:rPr>
              <a:t>Chandigarh 160019</a:t>
            </a:r>
          </a:p>
          <a:p>
            <a:pPr eaLnBrk="0" hangingPunct="0"/>
            <a:r>
              <a:rPr lang="en-US" sz="1000">
                <a:solidFill>
                  <a:schemeClr val="accent1"/>
                </a:solidFill>
              </a:rPr>
              <a:t>Tel: 0172 393 5777/781</a:t>
            </a:r>
          </a:p>
          <a:p>
            <a:pPr eaLnBrk="0" hangingPunct="0"/>
            <a:r>
              <a:rPr lang="en-US" sz="1000">
                <a:solidFill>
                  <a:schemeClr val="accent1"/>
                </a:solidFill>
              </a:rPr>
              <a:t>Fax: 0172 393 5780</a:t>
            </a:r>
          </a:p>
        </p:txBody>
      </p:sp>
      <p:sp>
        <p:nvSpPr>
          <p:cNvPr id="30729" name="Text Box 9"/>
          <p:cNvSpPr txBox="1">
            <a:spLocks noChangeArrowheads="1"/>
          </p:cNvSpPr>
          <p:nvPr/>
        </p:nvSpPr>
        <p:spPr bwMode="auto">
          <a:xfrm>
            <a:off x="5592763" y="2667000"/>
            <a:ext cx="2311400" cy="1981200"/>
          </a:xfrm>
          <a:prstGeom prst="rect">
            <a:avLst/>
          </a:prstGeom>
          <a:noFill/>
          <a:ln w="9525">
            <a:noFill/>
            <a:miter lim="800000"/>
            <a:headEnd/>
            <a:tailEnd/>
          </a:ln>
        </p:spPr>
        <p:txBody>
          <a:bodyPr/>
          <a:lstStyle/>
          <a:p>
            <a:pPr eaLnBrk="0" hangingPunct="0">
              <a:spcBef>
                <a:spcPct val="30000"/>
              </a:spcBef>
            </a:pPr>
            <a:r>
              <a:rPr lang="en-GB" sz="1000" b="1">
                <a:solidFill>
                  <a:schemeClr val="accent1"/>
                </a:solidFill>
              </a:rPr>
              <a:t>Chennai</a:t>
            </a:r>
            <a:endParaRPr lang="en-GB" sz="1000">
              <a:solidFill>
                <a:schemeClr val="accent1"/>
              </a:solidFill>
            </a:endParaRPr>
          </a:p>
          <a:p>
            <a:pPr eaLnBrk="0" hangingPunct="0"/>
            <a:r>
              <a:rPr lang="en-GB" sz="1000">
                <a:solidFill>
                  <a:schemeClr val="accent1"/>
                </a:solidFill>
              </a:rPr>
              <a:t>No.10 Mahatma Gandhi Road, </a:t>
            </a:r>
          </a:p>
          <a:p>
            <a:pPr eaLnBrk="0" hangingPunct="0"/>
            <a:r>
              <a:rPr lang="en-GB" sz="1000">
                <a:solidFill>
                  <a:schemeClr val="accent1"/>
                </a:solidFill>
              </a:rPr>
              <a:t>Nungambakam, </a:t>
            </a:r>
          </a:p>
          <a:p>
            <a:pPr eaLnBrk="0" hangingPunct="0"/>
            <a:r>
              <a:rPr lang="en-GB" sz="1000">
                <a:solidFill>
                  <a:schemeClr val="accent1"/>
                </a:solidFill>
              </a:rPr>
              <a:t>Chennai 600 034</a:t>
            </a:r>
          </a:p>
          <a:p>
            <a:pPr eaLnBrk="0" hangingPunct="0"/>
            <a:r>
              <a:rPr lang="en-GB" sz="1000">
                <a:solidFill>
                  <a:schemeClr val="accent1"/>
                </a:solidFill>
              </a:rPr>
              <a:t>Tel +91 40 3914 5000</a:t>
            </a:r>
          </a:p>
          <a:p>
            <a:pPr eaLnBrk="0" hangingPunct="0"/>
            <a:r>
              <a:rPr lang="en-GB" sz="1000">
                <a:solidFill>
                  <a:schemeClr val="accent1"/>
                </a:solidFill>
              </a:rPr>
              <a:t>Fax +91 40 3914 5999</a:t>
            </a:r>
          </a:p>
        </p:txBody>
      </p:sp>
      <p:sp>
        <p:nvSpPr>
          <p:cNvPr id="30730" name="Text Box 8"/>
          <p:cNvSpPr txBox="1">
            <a:spLocks noChangeArrowheads="1"/>
          </p:cNvSpPr>
          <p:nvPr/>
        </p:nvSpPr>
        <p:spPr bwMode="auto">
          <a:xfrm>
            <a:off x="5638800" y="4800600"/>
            <a:ext cx="2393950" cy="1981200"/>
          </a:xfrm>
          <a:prstGeom prst="rect">
            <a:avLst/>
          </a:prstGeom>
          <a:noFill/>
          <a:ln w="9525">
            <a:noFill/>
            <a:miter lim="800000"/>
            <a:headEnd/>
            <a:tailEnd/>
          </a:ln>
        </p:spPr>
        <p:txBody>
          <a:bodyPr/>
          <a:lstStyle/>
          <a:p>
            <a:pPr eaLnBrk="0" hangingPunct="0">
              <a:spcBef>
                <a:spcPct val="30000"/>
              </a:spcBef>
            </a:pPr>
            <a:r>
              <a:rPr lang="en-GB" sz="1000" b="1" dirty="0">
                <a:solidFill>
                  <a:schemeClr val="accent1"/>
                </a:solidFill>
              </a:rPr>
              <a:t>Hyderabad</a:t>
            </a:r>
            <a:endParaRPr lang="en-GB" sz="1000" dirty="0">
              <a:solidFill>
                <a:schemeClr val="accent1"/>
              </a:solidFill>
            </a:endParaRPr>
          </a:p>
          <a:p>
            <a:pPr eaLnBrk="0" hangingPunct="0"/>
            <a:r>
              <a:rPr lang="en-GB" sz="1000" dirty="0">
                <a:solidFill>
                  <a:schemeClr val="accent1"/>
                </a:solidFill>
              </a:rPr>
              <a:t>8-2-618/2</a:t>
            </a:r>
          </a:p>
          <a:p>
            <a:pPr eaLnBrk="0" hangingPunct="0"/>
            <a:r>
              <a:rPr lang="en-GB" sz="1000" dirty="0">
                <a:solidFill>
                  <a:schemeClr val="accent1"/>
                </a:solidFill>
              </a:rPr>
              <a:t>Reliance Humsafar, 4</a:t>
            </a:r>
            <a:r>
              <a:rPr lang="en-GB" sz="1000" baseline="30000" dirty="0">
                <a:solidFill>
                  <a:schemeClr val="accent1"/>
                </a:solidFill>
              </a:rPr>
              <a:t>th</a:t>
            </a:r>
            <a:r>
              <a:rPr lang="en-GB" sz="1000" dirty="0">
                <a:solidFill>
                  <a:schemeClr val="accent1"/>
                </a:solidFill>
              </a:rPr>
              <a:t> Floor</a:t>
            </a:r>
          </a:p>
          <a:p>
            <a:pPr eaLnBrk="0" hangingPunct="0"/>
            <a:r>
              <a:rPr lang="en-GB" sz="1000" dirty="0">
                <a:solidFill>
                  <a:schemeClr val="accent1"/>
                </a:solidFill>
              </a:rPr>
              <a:t>Road No. 11, Banjara Hills</a:t>
            </a:r>
          </a:p>
          <a:p>
            <a:pPr eaLnBrk="0" hangingPunct="0"/>
            <a:r>
              <a:rPr lang="en-GB" sz="1000" dirty="0">
                <a:solidFill>
                  <a:schemeClr val="accent1"/>
                </a:solidFill>
              </a:rPr>
              <a:t>Hyderabad 500 034</a:t>
            </a:r>
          </a:p>
          <a:p>
            <a:pPr eaLnBrk="0" hangingPunct="0"/>
            <a:r>
              <a:rPr lang="en-GB" sz="1000" dirty="0">
                <a:solidFill>
                  <a:schemeClr val="accent1"/>
                </a:solidFill>
              </a:rPr>
              <a:t>Tel +91 40 6630 5000</a:t>
            </a:r>
          </a:p>
          <a:p>
            <a:pPr eaLnBrk="0" hangingPunct="0"/>
            <a:r>
              <a:rPr lang="en-GB" sz="1000" dirty="0">
                <a:solidFill>
                  <a:schemeClr val="accent1"/>
                </a:solidFill>
              </a:rPr>
              <a:t>Fax +91 40 6630 5299</a:t>
            </a:r>
          </a:p>
        </p:txBody>
      </p:sp>
      <p:sp>
        <p:nvSpPr>
          <p:cNvPr id="30731" name="Text Box 10"/>
          <p:cNvSpPr txBox="1">
            <a:spLocks noChangeArrowheads="1"/>
          </p:cNvSpPr>
          <p:nvPr/>
        </p:nvSpPr>
        <p:spPr bwMode="auto">
          <a:xfrm>
            <a:off x="7740650" y="1600200"/>
            <a:ext cx="2393950" cy="1981200"/>
          </a:xfrm>
          <a:prstGeom prst="rect">
            <a:avLst/>
          </a:prstGeom>
          <a:noFill/>
          <a:ln w="9525">
            <a:noFill/>
            <a:miter lim="800000"/>
            <a:headEnd/>
            <a:tailEnd/>
          </a:ln>
        </p:spPr>
        <p:txBody>
          <a:bodyPr/>
          <a:lstStyle/>
          <a:p>
            <a:pPr eaLnBrk="0" hangingPunct="0">
              <a:lnSpc>
                <a:spcPct val="80000"/>
              </a:lnSpc>
              <a:spcBef>
                <a:spcPct val="30000"/>
              </a:spcBef>
            </a:pPr>
            <a:r>
              <a:rPr lang="en-GB" sz="1000" b="1">
                <a:solidFill>
                  <a:schemeClr val="accent1"/>
                </a:solidFill>
              </a:rPr>
              <a:t>Kolkata</a:t>
            </a:r>
            <a:endParaRPr lang="en-GB" sz="1000">
              <a:solidFill>
                <a:schemeClr val="accent1"/>
              </a:solidFill>
            </a:endParaRPr>
          </a:p>
          <a:p>
            <a:pPr eaLnBrk="0" hangingPunct="0">
              <a:lnSpc>
                <a:spcPct val="80000"/>
              </a:lnSpc>
              <a:spcBef>
                <a:spcPct val="30000"/>
              </a:spcBef>
            </a:pPr>
            <a:r>
              <a:rPr lang="en-GB" sz="1000">
                <a:solidFill>
                  <a:schemeClr val="accent1"/>
                </a:solidFill>
              </a:rPr>
              <a:t>Infinity Benchmark, </a:t>
            </a:r>
          </a:p>
          <a:p>
            <a:pPr eaLnBrk="0" hangingPunct="0">
              <a:lnSpc>
                <a:spcPct val="80000"/>
              </a:lnSpc>
            </a:pPr>
            <a:r>
              <a:rPr lang="en-GB" sz="1000">
                <a:solidFill>
                  <a:schemeClr val="accent1"/>
                </a:solidFill>
              </a:rPr>
              <a:t>Plot No.G-1, 10th floor,</a:t>
            </a:r>
          </a:p>
          <a:p>
            <a:pPr eaLnBrk="0" hangingPunct="0">
              <a:lnSpc>
                <a:spcPct val="80000"/>
              </a:lnSpc>
            </a:pPr>
            <a:r>
              <a:rPr lang="en-GB" sz="1000">
                <a:solidFill>
                  <a:schemeClr val="accent1"/>
                </a:solidFill>
              </a:rPr>
              <a:t>Block - EP &amp; GP, </a:t>
            </a:r>
          </a:p>
          <a:p>
            <a:pPr eaLnBrk="0" hangingPunct="0">
              <a:lnSpc>
                <a:spcPct val="80000"/>
              </a:lnSpc>
            </a:pPr>
            <a:r>
              <a:rPr lang="en-GB" sz="1000">
                <a:solidFill>
                  <a:schemeClr val="accent1"/>
                </a:solidFill>
              </a:rPr>
              <a:t>Sector - V, Salt Lake City</a:t>
            </a:r>
          </a:p>
          <a:p>
            <a:pPr eaLnBrk="0" hangingPunct="0">
              <a:lnSpc>
                <a:spcPct val="80000"/>
              </a:lnSpc>
            </a:pPr>
            <a:r>
              <a:rPr lang="en-GB" sz="1000">
                <a:solidFill>
                  <a:schemeClr val="accent1"/>
                </a:solidFill>
              </a:rPr>
              <a:t>Kolkata 700091</a:t>
            </a:r>
          </a:p>
          <a:p>
            <a:pPr eaLnBrk="0" hangingPunct="0">
              <a:lnSpc>
                <a:spcPct val="80000"/>
              </a:lnSpc>
            </a:pPr>
            <a:r>
              <a:rPr lang="en-GB" sz="1000">
                <a:solidFill>
                  <a:schemeClr val="accent1"/>
                </a:solidFill>
              </a:rPr>
              <a:t>Tel: +91 33 44034066</a:t>
            </a:r>
          </a:p>
          <a:p>
            <a:pPr eaLnBrk="0" hangingPunct="0">
              <a:lnSpc>
                <a:spcPct val="80000"/>
              </a:lnSpc>
            </a:pPr>
            <a:r>
              <a:rPr lang="en-GB" sz="1000">
                <a:solidFill>
                  <a:schemeClr val="accent1"/>
                </a:solidFill>
              </a:rPr>
              <a:t>Fax: +91 33 4403 4199</a:t>
            </a:r>
          </a:p>
          <a:p>
            <a:pPr eaLnBrk="0" hangingPunct="0">
              <a:lnSpc>
                <a:spcPct val="80000"/>
              </a:lnSpc>
              <a:spcBef>
                <a:spcPct val="30000"/>
              </a:spcBef>
            </a:pPr>
            <a:endParaRPr lang="en-GB" sz="1000" b="1">
              <a:solidFill>
                <a:schemeClr val="accent1"/>
              </a:solidFill>
            </a:endParaRPr>
          </a:p>
          <a:p>
            <a:pPr eaLnBrk="0" hangingPunct="0">
              <a:lnSpc>
                <a:spcPct val="80000"/>
              </a:lnSpc>
            </a:pPr>
            <a:endParaRPr lang="en-GB" sz="1000">
              <a:solidFill>
                <a:schemeClr val="accent1"/>
              </a:solidFill>
            </a:endParaRPr>
          </a:p>
        </p:txBody>
      </p:sp>
      <p:sp>
        <p:nvSpPr>
          <p:cNvPr id="30732" name="Text Box 6"/>
          <p:cNvSpPr txBox="1">
            <a:spLocks noChangeArrowheads="1"/>
          </p:cNvSpPr>
          <p:nvPr/>
        </p:nvSpPr>
        <p:spPr bwMode="auto">
          <a:xfrm>
            <a:off x="5592763" y="3657600"/>
            <a:ext cx="2209800" cy="1981200"/>
          </a:xfrm>
          <a:prstGeom prst="rect">
            <a:avLst/>
          </a:prstGeom>
          <a:noFill/>
          <a:ln w="9525">
            <a:noFill/>
            <a:miter lim="800000"/>
            <a:headEnd/>
            <a:tailEnd/>
          </a:ln>
        </p:spPr>
        <p:txBody>
          <a:bodyPr/>
          <a:lstStyle/>
          <a:p>
            <a:pPr eaLnBrk="0" hangingPunct="0">
              <a:spcBef>
                <a:spcPct val="30000"/>
              </a:spcBef>
            </a:pPr>
            <a:r>
              <a:rPr lang="en-GB" sz="1000" b="1">
                <a:solidFill>
                  <a:schemeClr val="accent1"/>
                </a:solidFill>
              </a:rPr>
              <a:t>New Delhi</a:t>
            </a:r>
            <a:endParaRPr lang="en-GB" sz="1000">
              <a:solidFill>
                <a:schemeClr val="accent1"/>
              </a:solidFill>
            </a:endParaRPr>
          </a:p>
          <a:p>
            <a:pPr eaLnBrk="0" hangingPunct="0"/>
            <a:r>
              <a:rPr lang="en-GB" sz="1000">
                <a:solidFill>
                  <a:schemeClr val="accent1"/>
                </a:solidFill>
              </a:rPr>
              <a:t>Building No.10, 8</a:t>
            </a:r>
            <a:r>
              <a:rPr lang="en-GB" sz="1000" baseline="30000">
                <a:solidFill>
                  <a:schemeClr val="accent1"/>
                </a:solidFill>
              </a:rPr>
              <a:t>th</a:t>
            </a:r>
            <a:r>
              <a:rPr lang="en-GB" sz="1000">
                <a:solidFill>
                  <a:schemeClr val="accent1"/>
                </a:solidFill>
              </a:rPr>
              <a:t> Floor, DLF Cyber City, Phase – II</a:t>
            </a:r>
          </a:p>
          <a:p>
            <a:pPr eaLnBrk="0" hangingPunct="0"/>
            <a:r>
              <a:rPr lang="en-GB" sz="1000">
                <a:solidFill>
                  <a:schemeClr val="accent1"/>
                </a:solidFill>
              </a:rPr>
              <a:t>Gurgaon 122002 Haryana</a:t>
            </a:r>
          </a:p>
          <a:p>
            <a:pPr eaLnBrk="0" hangingPunct="0"/>
            <a:r>
              <a:rPr lang="en-GB" sz="1000">
                <a:solidFill>
                  <a:schemeClr val="accent1"/>
                </a:solidFill>
              </a:rPr>
              <a:t>Tel +91 124 3074000</a:t>
            </a:r>
          </a:p>
          <a:p>
            <a:pPr eaLnBrk="0" hangingPunct="0"/>
            <a:r>
              <a:rPr lang="en-GB" sz="1000">
                <a:solidFill>
                  <a:schemeClr val="accent1"/>
                </a:solidFill>
              </a:rPr>
              <a:t>Fax +91 124 2549101</a:t>
            </a:r>
          </a:p>
        </p:txBody>
      </p:sp>
      <p:sp>
        <p:nvSpPr>
          <p:cNvPr id="30733" name="Text Box 13"/>
          <p:cNvSpPr txBox="1">
            <a:spLocks noChangeArrowheads="1"/>
          </p:cNvSpPr>
          <p:nvPr/>
        </p:nvSpPr>
        <p:spPr bwMode="auto">
          <a:xfrm>
            <a:off x="228600" y="5867400"/>
            <a:ext cx="2895600" cy="350838"/>
          </a:xfrm>
          <a:prstGeom prst="rect">
            <a:avLst/>
          </a:prstGeom>
          <a:noFill/>
          <a:ln w="9525">
            <a:noFill/>
            <a:miter lim="800000"/>
            <a:headEnd/>
            <a:tailEnd/>
          </a:ln>
        </p:spPr>
        <p:txBody>
          <a:bodyPr>
            <a:spAutoFit/>
          </a:bodyPr>
          <a:lstStyle/>
          <a:p>
            <a:pPr>
              <a:spcBef>
                <a:spcPct val="50000"/>
              </a:spcBef>
            </a:pPr>
            <a:r>
              <a:rPr lang="en-US" sz="1700" b="1">
                <a:solidFill>
                  <a:schemeClr val="accent1"/>
                </a:solidFill>
              </a:rPr>
              <a:t>kpmg.com/in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5"/>
          <p:cNvSpPr>
            <a:spLocks noChangeArrowheads="1"/>
          </p:cNvSpPr>
          <p:nvPr/>
        </p:nvSpPr>
        <p:spPr bwMode="auto">
          <a:xfrm>
            <a:off x="626004" y="4772026"/>
            <a:ext cx="854737" cy="466725"/>
          </a:xfrm>
          <a:prstGeom prst="rect">
            <a:avLst/>
          </a:prstGeom>
          <a:noFill/>
          <a:ln w="9525">
            <a:noFill/>
            <a:miter lim="800000"/>
            <a:headEnd type="none" w="sm" len="sm"/>
            <a:tailEnd type="none" w="sm" len="sm"/>
          </a:ln>
        </p:spPr>
        <p:txBody>
          <a:bodyPr wrap="none" tIns="10800" bIns="10800" anchor="ctr"/>
          <a:lstStyle/>
          <a:p>
            <a:pPr algn="dist"/>
            <a:r>
              <a:rPr kumimoji="1" lang="ja-JP" altLang="en-US" sz="1400" b="1" smtClean="0">
                <a:latin typeface="Arial Narrow" pitchFamily="34" charset="0"/>
                <a:ea typeface="ＭＳ ゴシック" pitchFamily="49" charset="-128"/>
              </a:rPr>
              <a:t>州税</a:t>
            </a:r>
            <a:endParaRPr kumimoji="1" lang="ja-JP" altLang="en-US" sz="1400" b="1">
              <a:latin typeface="Arial Narrow" pitchFamily="34" charset="0"/>
              <a:ea typeface="ＭＳ ゴシック" pitchFamily="49" charset="-128"/>
            </a:endParaRPr>
          </a:p>
        </p:txBody>
      </p:sp>
      <p:sp>
        <p:nvSpPr>
          <p:cNvPr id="14341" name="Rectangle 6"/>
          <p:cNvSpPr>
            <a:spLocks noChangeArrowheads="1"/>
          </p:cNvSpPr>
          <p:nvPr/>
        </p:nvSpPr>
        <p:spPr bwMode="auto">
          <a:xfrm>
            <a:off x="4038601" y="5481638"/>
            <a:ext cx="3222890" cy="309562"/>
          </a:xfrm>
          <a:prstGeom prst="rect">
            <a:avLst/>
          </a:prstGeom>
          <a:solidFill>
            <a:schemeClr val="bg1"/>
          </a:solidFill>
          <a:ln w="9525">
            <a:solidFill>
              <a:schemeClr val="tx1"/>
            </a:solidFill>
            <a:miter lim="800000"/>
            <a:headEnd type="none" w="sm" len="sm"/>
            <a:tailEnd type="none" w="sm" len="sm"/>
          </a:ln>
        </p:spPr>
        <p:txBody>
          <a:bodyPr wrap="none" lIns="90000" tIns="72000" rIns="90000" anchor="ctr"/>
          <a:lstStyle/>
          <a:p>
            <a:r>
              <a:rPr kumimoji="1" lang="ja-JP" altLang="en-US" sz="1400" b="1" smtClean="0">
                <a:ea typeface="ＭＳ ゴシック" pitchFamily="49" charset="-128"/>
              </a:rPr>
              <a:t>資産税</a:t>
            </a:r>
            <a:r>
              <a:rPr kumimoji="1" lang="en-US" altLang="ja-JP" sz="1400" b="1" dirty="0" smtClean="0">
                <a:ea typeface="ＭＳ ゴシック" pitchFamily="49" charset="-128"/>
              </a:rPr>
              <a:t>(Property </a:t>
            </a:r>
            <a:r>
              <a:rPr kumimoji="1" lang="en-US" altLang="ja-JP" sz="1400" b="1" dirty="0">
                <a:ea typeface="ＭＳ ゴシック" pitchFamily="49" charset="-128"/>
              </a:rPr>
              <a:t>Tax)</a:t>
            </a:r>
          </a:p>
        </p:txBody>
      </p:sp>
      <p:sp>
        <p:nvSpPr>
          <p:cNvPr id="14343" name="Rectangle 8"/>
          <p:cNvSpPr>
            <a:spLocks noChangeArrowheads="1"/>
          </p:cNvSpPr>
          <p:nvPr/>
        </p:nvSpPr>
        <p:spPr bwMode="auto">
          <a:xfrm>
            <a:off x="1439466" y="3168651"/>
            <a:ext cx="853017" cy="333375"/>
          </a:xfrm>
          <a:prstGeom prst="rect">
            <a:avLst/>
          </a:prstGeom>
          <a:noFill/>
          <a:ln w="9525">
            <a:noFill/>
            <a:miter lim="800000"/>
            <a:headEnd/>
            <a:tailEnd/>
          </a:ln>
        </p:spPr>
        <p:txBody>
          <a:bodyPr wrap="none" lIns="90488" tIns="44450" rIns="90488" bIns="44450" anchor="ctr"/>
          <a:lstStyle/>
          <a:p>
            <a:pPr algn="dist" eaLnBrk="0" hangingPunct="0"/>
            <a:r>
              <a:rPr kumimoji="1" lang="ja-JP" altLang="en-US" sz="1400" b="1" smtClean="0">
                <a:ea typeface="ＭＳ ゴシック" pitchFamily="49" charset="-128"/>
              </a:rPr>
              <a:t>間接税</a:t>
            </a:r>
            <a:endParaRPr kumimoji="1" lang="ja-JP" altLang="en-US" sz="1400" b="1">
              <a:ea typeface="ＭＳ ゴシック" pitchFamily="49" charset="-128"/>
            </a:endParaRPr>
          </a:p>
        </p:txBody>
      </p:sp>
      <p:sp>
        <p:nvSpPr>
          <p:cNvPr id="940041" name="Rectangle 9"/>
          <p:cNvSpPr>
            <a:spLocks noChangeArrowheads="1"/>
          </p:cNvSpPr>
          <p:nvPr/>
        </p:nvSpPr>
        <p:spPr bwMode="auto">
          <a:xfrm>
            <a:off x="1432983" y="1362076"/>
            <a:ext cx="853017" cy="333375"/>
          </a:xfrm>
          <a:prstGeom prst="rect">
            <a:avLst/>
          </a:prstGeom>
          <a:noFill/>
          <a:ln w="9525">
            <a:noFill/>
            <a:miter lim="800000"/>
            <a:headEnd/>
            <a:tailEnd/>
          </a:ln>
          <a:effectLst/>
        </p:spPr>
        <p:txBody>
          <a:bodyPr wrap="none" lIns="90488" tIns="44450" rIns="90488" bIns="44450" anchor="ctr"/>
          <a:lstStyle/>
          <a:p>
            <a:pPr algn="dist" eaLnBrk="0" hangingPunct="0">
              <a:defRPr/>
            </a:pPr>
            <a:r>
              <a:rPr kumimoji="1" lang="ja-JP" altLang="en-US" sz="1400" b="1" smtClean="0">
                <a:ea typeface="ＭＳ ゴシック" pitchFamily="49" charset="-128"/>
              </a:rPr>
              <a:t>直接税</a:t>
            </a:r>
            <a:endParaRPr kumimoji="1" lang="ja-JP" altLang="en-US" sz="1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ＭＳ ゴシック" pitchFamily="49" charset="-128"/>
            </a:endParaRPr>
          </a:p>
        </p:txBody>
      </p:sp>
      <p:sp>
        <p:nvSpPr>
          <p:cNvPr id="14345" name="Rectangle 10"/>
          <p:cNvSpPr>
            <a:spLocks noChangeArrowheads="1"/>
          </p:cNvSpPr>
          <p:nvPr/>
        </p:nvSpPr>
        <p:spPr bwMode="auto">
          <a:xfrm>
            <a:off x="626004" y="2336801"/>
            <a:ext cx="607087" cy="468313"/>
          </a:xfrm>
          <a:prstGeom prst="rect">
            <a:avLst/>
          </a:prstGeom>
          <a:noFill/>
          <a:ln w="9525">
            <a:noFill/>
            <a:miter lim="800000"/>
            <a:headEnd type="none" w="sm" len="sm"/>
            <a:tailEnd type="none" w="sm" len="sm"/>
          </a:ln>
        </p:spPr>
        <p:txBody>
          <a:bodyPr wrap="none" tIns="10800" bIns="10800" anchor="ctr"/>
          <a:lstStyle/>
          <a:p>
            <a:pPr algn="dist"/>
            <a:r>
              <a:rPr kumimoji="1" lang="ja-JP" altLang="en-US" sz="1400" b="1" smtClean="0">
                <a:latin typeface="Arial Narrow" pitchFamily="34" charset="0"/>
                <a:ea typeface="ＭＳ ゴシック" pitchFamily="49" charset="-128"/>
              </a:rPr>
              <a:t>国税</a:t>
            </a:r>
            <a:endParaRPr kumimoji="1" lang="en-US" altLang="ja-JP" sz="1400" b="1" dirty="0">
              <a:latin typeface="Arial Narrow" pitchFamily="34" charset="0"/>
              <a:ea typeface="ＭＳ ゴシック" pitchFamily="49" charset="-128"/>
            </a:endParaRPr>
          </a:p>
        </p:txBody>
      </p:sp>
      <p:sp>
        <p:nvSpPr>
          <p:cNvPr id="14348" name="Rectangle 13"/>
          <p:cNvSpPr>
            <a:spLocks noChangeArrowheads="1"/>
          </p:cNvSpPr>
          <p:nvPr/>
        </p:nvSpPr>
        <p:spPr bwMode="auto">
          <a:xfrm>
            <a:off x="4038600" y="1389062"/>
            <a:ext cx="3222890" cy="287338"/>
          </a:xfrm>
          <a:prstGeom prst="rect">
            <a:avLst/>
          </a:prstGeom>
          <a:noFill/>
          <a:ln w="9525">
            <a:solidFill>
              <a:schemeClr val="tx1"/>
            </a:solidFill>
            <a:miter lim="800000"/>
            <a:headEnd/>
            <a:tailEnd/>
          </a:ln>
        </p:spPr>
        <p:txBody>
          <a:bodyPr wrap="none" lIns="90000" tIns="72000" rIns="90000" bIns="79200" anchor="ctr"/>
          <a:lstStyle/>
          <a:p>
            <a:pPr eaLnBrk="0" hangingPunct="0"/>
            <a:r>
              <a:rPr kumimoji="1" lang="ja-JP" altLang="en-US" sz="1400" b="1" smtClean="0">
                <a:ea typeface="ＭＳ ゴシック" pitchFamily="49" charset="-128"/>
              </a:rPr>
              <a:t>個人所得税</a:t>
            </a:r>
            <a:r>
              <a:rPr kumimoji="1" lang="en-US" altLang="ja-JP" sz="1400" b="1" dirty="0" smtClean="0">
                <a:ea typeface="ＭＳ ゴシック" pitchFamily="49" charset="-128"/>
              </a:rPr>
              <a:t>(</a:t>
            </a:r>
            <a:r>
              <a:rPr kumimoji="1" lang="en-US" altLang="ja-JP" sz="1400" b="1" dirty="0">
                <a:ea typeface="ＭＳ ゴシック" pitchFamily="49" charset="-128"/>
              </a:rPr>
              <a:t>Personal Income Tax)</a:t>
            </a:r>
          </a:p>
        </p:txBody>
      </p:sp>
      <p:sp>
        <p:nvSpPr>
          <p:cNvPr id="14349" name="Rectangle 15"/>
          <p:cNvSpPr>
            <a:spLocks noChangeArrowheads="1"/>
          </p:cNvSpPr>
          <p:nvPr/>
        </p:nvSpPr>
        <p:spPr bwMode="auto">
          <a:xfrm>
            <a:off x="4038600" y="2438400"/>
            <a:ext cx="3222890" cy="287337"/>
          </a:xfrm>
          <a:prstGeom prst="rect">
            <a:avLst/>
          </a:prstGeom>
          <a:solidFill>
            <a:schemeClr val="bg1"/>
          </a:solidFill>
          <a:ln w="9525">
            <a:solidFill>
              <a:schemeClr val="tx1"/>
            </a:solidFill>
            <a:miter lim="800000"/>
            <a:headEnd/>
            <a:tailEnd/>
          </a:ln>
        </p:spPr>
        <p:txBody>
          <a:bodyPr wrap="none" lIns="90000" tIns="72000" rIns="90000" bIns="44450" anchor="ctr"/>
          <a:lstStyle/>
          <a:p>
            <a:pPr eaLnBrk="0" hangingPunct="0"/>
            <a:r>
              <a:rPr kumimoji="1" lang="ja-JP" altLang="en-US" sz="1400" b="1" smtClean="0">
                <a:ea typeface="ＭＳ ゴシック" pitchFamily="49" charset="-128"/>
              </a:rPr>
              <a:t>関税</a:t>
            </a:r>
            <a:r>
              <a:rPr kumimoji="1" lang="en-US" altLang="ja-JP" sz="1400" b="1" dirty="0" smtClean="0">
                <a:ea typeface="ＭＳ ゴシック" pitchFamily="49" charset="-128"/>
              </a:rPr>
              <a:t>(</a:t>
            </a:r>
            <a:r>
              <a:rPr kumimoji="1" lang="en-US" altLang="ja-JP" sz="1400" b="1" dirty="0">
                <a:ea typeface="ＭＳ ゴシック" pitchFamily="49" charset="-128"/>
              </a:rPr>
              <a:t>Customs Duty)</a:t>
            </a:r>
          </a:p>
        </p:txBody>
      </p:sp>
      <p:cxnSp>
        <p:nvCxnSpPr>
          <p:cNvPr id="14351" name="AutoShape 18"/>
          <p:cNvCxnSpPr>
            <a:cxnSpLocks noChangeShapeType="1"/>
          </p:cNvCxnSpPr>
          <p:nvPr/>
        </p:nvCxnSpPr>
        <p:spPr bwMode="auto">
          <a:xfrm rot="-5400000">
            <a:off x="755850" y="2006005"/>
            <a:ext cx="1052512" cy="98028"/>
          </a:xfrm>
          <a:prstGeom prst="bentConnector2">
            <a:avLst/>
          </a:prstGeom>
          <a:noFill/>
          <a:ln w="9525">
            <a:solidFill>
              <a:schemeClr val="tx1"/>
            </a:solidFill>
            <a:miter lim="800000"/>
            <a:headEnd/>
            <a:tailEnd/>
          </a:ln>
        </p:spPr>
      </p:cxnSp>
      <p:cxnSp>
        <p:nvCxnSpPr>
          <p:cNvPr id="14352" name="AutoShape 19"/>
          <p:cNvCxnSpPr>
            <a:cxnSpLocks noChangeShapeType="1"/>
          </p:cNvCxnSpPr>
          <p:nvPr/>
        </p:nvCxnSpPr>
        <p:spPr bwMode="auto">
          <a:xfrm>
            <a:off x="1138503" y="2571750"/>
            <a:ext cx="190897" cy="763588"/>
          </a:xfrm>
          <a:prstGeom prst="bentConnector3">
            <a:avLst>
              <a:gd name="adj1" fmla="val 50000"/>
            </a:avLst>
          </a:prstGeom>
          <a:noFill/>
          <a:ln w="9525">
            <a:solidFill>
              <a:schemeClr val="tx1"/>
            </a:solidFill>
            <a:miter lim="800000"/>
            <a:headEnd/>
            <a:tailEnd/>
          </a:ln>
        </p:spPr>
      </p:cxnSp>
      <p:cxnSp>
        <p:nvCxnSpPr>
          <p:cNvPr id="14353" name="AutoShape 20"/>
          <p:cNvCxnSpPr>
            <a:cxnSpLocks noChangeShapeType="1"/>
            <a:stCxn id="14345" idx="1"/>
            <a:endCxn id="14340" idx="1"/>
          </p:cNvCxnSpPr>
          <p:nvPr/>
        </p:nvCxnSpPr>
        <p:spPr bwMode="auto">
          <a:xfrm rot="10800000" flipH="1" flipV="1">
            <a:off x="626004" y="2571750"/>
            <a:ext cx="1720" cy="2433638"/>
          </a:xfrm>
          <a:prstGeom prst="bentConnector3">
            <a:avLst>
              <a:gd name="adj1" fmla="val -14400005"/>
            </a:avLst>
          </a:prstGeom>
          <a:noFill/>
          <a:ln w="9525">
            <a:solidFill>
              <a:schemeClr val="tx1"/>
            </a:solidFill>
            <a:miter lim="800000"/>
            <a:headEnd/>
            <a:tailEnd/>
          </a:ln>
        </p:spPr>
      </p:cxnSp>
      <p:sp>
        <p:nvSpPr>
          <p:cNvPr id="14354" name="Rectangle 21"/>
          <p:cNvSpPr>
            <a:spLocks noChangeArrowheads="1"/>
          </p:cNvSpPr>
          <p:nvPr/>
        </p:nvSpPr>
        <p:spPr bwMode="auto">
          <a:xfrm>
            <a:off x="4038601" y="5100638"/>
            <a:ext cx="3222890" cy="309562"/>
          </a:xfrm>
          <a:prstGeom prst="rect">
            <a:avLst/>
          </a:prstGeom>
          <a:solidFill>
            <a:schemeClr val="bg1"/>
          </a:solidFill>
          <a:ln w="9525">
            <a:solidFill>
              <a:schemeClr val="tx1"/>
            </a:solidFill>
            <a:miter lim="800000"/>
            <a:headEnd type="none" w="sm" len="sm"/>
            <a:tailEnd type="none" w="sm" len="sm"/>
          </a:ln>
        </p:spPr>
        <p:txBody>
          <a:bodyPr wrap="none" lIns="90000" tIns="72000" rIns="90000" anchor="ctr"/>
          <a:lstStyle/>
          <a:p>
            <a:pPr algn="dist"/>
            <a:r>
              <a:rPr kumimoji="1" lang="ja-JP" altLang="en-US" sz="1400" b="1" smtClean="0">
                <a:ea typeface="ＭＳ ゴシック" pitchFamily="49" charset="-128"/>
              </a:rPr>
              <a:t>越境税</a:t>
            </a:r>
            <a:r>
              <a:rPr kumimoji="1" lang="en-US" altLang="ja-JP" sz="1400" b="1" dirty="0" smtClean="0">
                <a:ea typeface="ＭＳ ゴシック" pitchFamily="49" charset="-128"/>
              </a:rPr>
              <a:t>(</a:t>
            </a:r>
            <a:r>
              <a:rPr kumimoji="1" lang="en-US" altLang="ja-JP" sz="1400" b="1" dirty="0">
                <a:ea typeface="ＭＳ ゴシック" pitchFamily="49" charset="-128"/>
              </a:rPr>
              <a:t>Entry Tax)</a:t>
            </a:r>
          </a:p>
        </p:txBody>
      </p:sp>
      <p:sp>
        <p:nvSpPr>
          <p:cNvPr id="14365" name="Rectangle 35"/>
          <p:cNvSpPr>
            <a:spLocks noChangeArrowheads="1"/>
          </p:cNvSpPr>
          <p:nvPr/>
        </p:nvSpPr>
        <p:spPr bwMode="auto">
          <a:xfrm>
            <a:off x="4038601" y="4337050"/>
            <a:ext cx="3222890" cy="311150"/>
          </a:xfrm>
          <a:prstGeom prst="rect">
            <a:avLst/>
          </a:prstGeom>
          <a:solidFill>
            <a:schemeClr val="bg1"/>
          </a:solidFill>
          <a:ln w="9525">
            <a:solidFill>
              <a:schemeClr val="tx1"/>
            </a:solidFill>
            <a:miter lim="800000"/>
            <a:headEnd type="none" w="sm" len="sm"/>
            <a:tailEnd type="none" w="sm" len="sm"/>
          </a:ln>
        </p:spPr>
        <p:txBody>
          <a:bodyPr wrap="none" lIns="90000" tIns="72000" rIns="90000" anchor="ctr"/>
          <a:lstStyle/>
          <a:p>
            <a:r>
              <a:rPr kumimoji="1" lang="ja-JP" altLang="en-US" sz="1400" b="1" smtClean="0">
                <a:ea typeface="ＭＳ ゴシック" pitchFamily="49" charset="-128"/>
              </a:rPr>
              <a:t>付加価値税</a:t>
            </a:r>
            <a:r>
              <a:rPr kumimoji="1" lang="en-US" altLang="ja-JP" sz="1400" b="1" dirty="0" smtClean="0">
                <a:ea typeface="ＭＳ ゴシック" pitchFamily="49" charset="-128"/>
              </a:rPr>
              <a:t>(</a:t>
            </a:r>
            <a:r>
              <a:rPr kumimoji="1" lang="en-US" altLang="ja-JP" sz="1400" b="1" dirty="0">
                <a:ea typeface="ＭＳ ゴシック" pitchFamily="49" charset="-128"/>
              </a:rPr>
              <a:t>Value Added Tax)</a:t>
            </a:r>
          </a:p>
        </p:txBody>
      </p:sp>
      <p:sp>
        <p:nvSpPr>
          <p:cNvPr id="14374" name="Rectangle 46"/>
          <p:cNvSpPr>
            <a:spLocks noChangeArrowheads="1"/>
          </p:cNvSpPr>
          <p:nvPr/>
        </p:nvSpPr>
        <p:spPr bwMode="auto">
          <a:xfrm>
            <a:off x="4038600" y="2836862"/>
            <a:ext cx="3222890" cy="287338"/>
          </a:xfrm>
          <a:prstGeom prst="rect">
            <a:avLst/>
          </a:prstGeom>
          <a:solidFill>
            <a:schemeClr val="bg1"/>
          </a:solidFill>
          <a:ln w="9525">
            <a:solidFill>
              <a:schemeClr val="tx1"/>
            </a:solidFill>
            <a:miter lim="800000"/>
            <a:headEnd/>
            <a:tailEnd/>
          </a:ln>
        </p:spPr>
        <p:txBody>
          <a:bodyPr wrap="none" lIns="90488" tIns="44450" rIns="90488" bIns="44450" anchor="ctr"/>
          <a:lstStyle/>
          <a:p>
            <a:pPr eaLnBrk="0" hangingPunct="0"/>
            <a:r>
              <a:rPr kumimoji="1" lang="ja-JP" altLang="en-US" sz="1400" b="1" smtClean="0">
                <a:ea typeface="ＭＳ ゴシック" pitchFamily="49" charset="-128"/>
              </a:rPr>
              <a:t>物品税</a:t>
            </a:r>
            <a:r>
              <a:rPr kumimoji="1" lang="en-US" altLang="ja-JP" sz="1400" b="1" dirty="0" smtClean="0">
                <a:ea typeface="ＭＳ ゴシック" pitchFamily="49" charset="-128"/>
              </a:rPr>
              <a:t>(Excise </a:t>
            </a:r>
            <a:r>
              <a:rPr kumimoji="1" lang="en-US" altLang="ja-JP" sz="1400" b="1" dirty="0">
                <a:ea typeface="ＭＳ ゴシック" pitchFamily="49" charset="-128"/>
              </a:rPr>
              <a:t>Tax)</a:t>
            </a:r>
          </a:p>
        </p:txBody>
      </p:sp>
      <p:sp>
        <p:nvSpPr>
          <p:cNvPr id="14375" name="Rectangle 47"/>
          <p:cNvSpPr>
            <a:spLocks noChangeArrowheads="1"/>
          </p:cNvSpPr>
          <p:nvPr/>
        </p:nvSpPr>
        <p:spPr bwMode="auto">
          <a:xfrm>
            <a:off x="2438400" y="990600"/>
            <a:ext cx="1600200" cy="1047750"/>
          </a:xfrm>
          <a:prstGeom prst="rect">
            <a:avLst/>
          </a:prstGeom>
          <a:solidFill>
            <a:schemeClr val="bg1"/>
          </a:solidFill>
          <a:ln w="9525">
            <a:solidFill>
              <a:schemeClr val="tx1"/>
            </a:solidFill>
            <a:miter lim="800000"/>
            <a:headEnd/>
            <a:tailEnd/>
          </a:ln>
        </p:spPr>
        <p:txBody>
          <a:bodyPr wrap="none" lIns="90000" tIns="72000" rIns="90000" bIns="79200" anchor="ctr"/>
          <a:lstStyle/>
          <a:p>
            <a:pPr algn="ctr" eaLnBrk="0" hangingPunct="0"/>
            <a:r>
              <a:rPr kumimoji="1" lang="ja-JP" altLang="en-US" sz="1400" b="1" smtClean="0">
                <a:ea typeface="ＭＳ ゴシック" pitchFamily="49" charset="-128"/>
              </a:rPr>
              <a:t>直接税中央税務局</a:t>
            </a:r>
            <a:endParaRPr kumimoji="1" lang="en-US" altLang="ja-JP" sz="1400" b="1" dirty="0" smtClean="0">
              <a:ea typeface="ＭＳ ゴシック" pitchFamily="49" charset="-128"/>
            </a:endParaRPr>
          </a:p>
          <a:p>
            <a:pPr algn="ctr" eaLnBrk="0" hangingPunct="0"/>
            <a:r>
              <a:rPr kumimoji="1" lang="en-US" altLang="ja-JP" sz="1400" b="1" dirty="0" smtClean="0">
                <a:ea typeface="ＭＳ ゴシック" pitchFamily="49" charset="-128"/>
              </a:rPr>
              <a:t>Central Board of</a:t>
            </a:r>
          </a:p>
          <a:p>
            <a:pPr algn="ctr" eaLnBrk="0" hangingPunct="0"/>
            <a:r>
              <a:rPr kumimoji="1" lang="en-US" altLang="ja-JP" sz="1400" b="1" dirty="0" smtClean="0">
                <a:ea typeface="ＭＳ ゴシック" pitchFamily="49" charset="-128"/>
              </a:rPr>
              <a:t>Direct Taxes</a:t>
            </a:r>
            <a:endParaRPr kumimoji="1" lang="ja-JP" altLang="en-US" sz="1400" b="1">
              <a:ea typeface="ＭＳ ゴシック" pitchFamily="49" charset="-128"/>
            </a:endParaRPr>
          </a:p>
        </p:txBody>
      </p:sp>
      <p:sp>
        <p:nvSpPr>
          <p:cNvPr id="14377" name="Rectangle 47"/>
          <p:cNvSpPr>
            <a:spLocks noChangeArrowheads="1"/>
          </p:cNvSpPr>
          <p:nvPr/>
        </p:nvSpPr>
        <p:spPr bwMode="auto">
          <a:xfrm>
            <a:off x="2438400" y="2424114"/>
            <a:ext cx="1600200" cy="1436687"/>
          </a:xfrm>
          <a:prstGeom prst="rect">
            <a:avLst/>
          </a:prstGeom>
          <a:solidFill>
            <a:schemeClr val="bg1"/>
          </a:solidFill>
          <a:ln w="9525">
            <a:solidFill>
              <a:schemeClr val="tx1"/>
            </a:solidFill>
            <a:miter lim="800000"/>
            <a:headEnd/>
            <a:tailEnd/>
          </a:ln>
        </p:spPr>
        <p:txBody>
          <a:bodyPr wrap="none" lIns="90000" tIns="72000" rIns="90000" bIns="79200" anchor="ctr"/>
          <a:lstStyle/>
          <a:p>
            <a:pPr algn="ctr" eaLnBrk="0" hangingPunct="0"/>
            <a:r>
              <a:rPr kumimoji="1" lang="ja-JP" altLang="en-US" sz="1400" b="1" smtClean="0">
                <a:ea typeface="ＭＳ ゴシック" pitchFamily="49" charset="-128"/>
              </a:rPr>
              <a:t>間接税中央税務局</a:t>
            </a:r>
            <a:endParaRPr kumimoji="1" lang="en-US" altLang="ja-JP" sz="1400" b="1" dirty="0" smtClean="0">
              <a:ea typeface="ＭＳ ゴシック" pitchFamily="49" charset="-128"/>
            </a:endParaRPr>
          </a:p>
          <a:p>
            <a:pPr algn="ctr" eaLnBrk="0" hangingPunct="0"/>
            <a:r>
              <a:rPr kumimoji="1" lang="en-US" altLang="ja-JP" sz="1400" b="1" dirty="0" smtClean="0">
                <a:ea typeface="ＭＳ ゴシック" pitchFamily="49" charset="-128"/>
              </a:rPr>
              <a:t>Central</a:t>
            </a:r>
            <a:r>
              <a:rPr kumimoji="1" lang="ja-JP" altLang="en-US" sz="1400" b="1" smtClean="0">
                <a:ea typeface="ＭＳ ゴシック" pitchFamily="49" charset="-128"/>
              </a:rPr>
              <a:t> </a:t>
            </a:r>
            <a:r>
              <a:rPr kumimoji="1" lang="en-US" altLang="ja-JP" sz="1400" b="1" dirty="0" smtClean="0">
                <a:ea typeface="ＭＳ ゴシック" pitchFamily="49" charset="-128"/>
              </a:rPr>
              <a:t>Board </a:t>
            </a:r>
            <a:r>
              <a:rPr kumimoji="1" lang="en-US" altLang="ja-JP" sz="1400" b="1" dirty="0">
                <a:ea typeface="ＭＳ ゴシック" pitchFamily="49" charset="-128"/>
              </a:rPr>
              <a:t>of </a:t>
            </a:r>
          </a:p>
          <a:p>
            <a:pPr algn="ctr" eaLnBrk="0" hangingPunct="0"/>
            <a:r>
              <a:rPr kumimoji="1" lang="en-US" altLang="ja-JP" sz="1400" b="1" dirty="0" smtClean="0">
                <a:ea typeface="ＭＳ ゴシック" pitchFamily="49" charset="-128"/>
              </a:rPr>
              <a:t>Excise and </a:t>
            </a:r>
          </a:p>
          <a:p>
            <a:pPr algn="ctr" eaLnBrk="0" hangingPunct="0"/>
            <a:r>
              <a:rPr kumimoji="1" lang="en-US" altLang="ja-JP" sz="1400" b="1" dirty="0" smtClean="0">
                <a:ea typeface="ＭＳ ゴシック" pitchFamily="49" charset="-128"/>
              </a:rPr>
              <a:t>Customs</a:t>
            </a:r>
          </a:p>
        </p:txBody>
      </p:sp>
      <p:sp>
        <p:nvSpPr>
          <p:cNvPr id="14379" name="Rectangle 14"/>
          <p:cNvSpPr>
            <a:spLocks noChangeArrowheads="1"/>
          </p:cNvSpPr>
          <p:nvPr/>
        </p:nvSpPr>
        <p:spPr bwMode="auto">
          <a:xfrm>
            <a:off x="4038601" y="4724400"/>
            <a:ext cx="3222890" cy="287337"/>
          </a:xfrm>
          <a:prstGeom prst="rect">
            <a:avLst/>
          </a:prstGeom>
          <a:solidFill>
            <a:schemeClr val="bg1"/>
          </a:solidFill>
          <a:ln w="9525">
            <a:solidFill>
              <a:schemeClr val="tx1"/>
            </a:solidFill>
            <a:miter lim="800000"/>
            <a:headEnd/>
            <a:tailEnd/>
          </a:ln>
        </p:spPr>
        <p:txBody>
          <a:bodyPr wrap="none" lIns="90000" tIns="72000" rIns="90000" bIns="44450" anchor="ctr"/>
          <a:lstStyle/>
          <a:p>
            <a:pPr eaLnBrk="0" hangingPunct="0"/>
            <a:r>
              <a:rPr kumimoji="1" lang="ja-JP" altLang="en-US" sz="1400" b="1" smtClean="0">
                <a:ea typeface="ＭＳ ゴシック" pitchFamily="49" charset="-128"/>
              </a:rPr>
              <a:t>印紙税</a:t>
            </a:r>
            <a:r>
              <a:rPr kumimoji="1" lang="en-US" altLang="ja-JP" sz="1400" b="1" dirty="0" smtClean="0">
                <a:ea typeface="ＭＳ ゴシック" pitchFamily="49" charset="-128"/>
              </a:rPr>
              <a:t>(</a:t>
            </a:r>
            <a:r>
              <a:rPr kumimoji="1" lang="en-US" altLang="ja-JP" sz="1400" b="1" dirty="0">
                <a:ea typeface="ＭＳ ゴシック" pitchFamily="49" charset="-128"/>
              </a:rPr>
              <a:t>Stamp Duty)</a:t>
            </a:r>
          </a:p>
        </p:txBody>
      </p:sp>
      <p:sp>
        <p:nvSpPr>
          <p:cNvPr id="45"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2</a:t>
            </a:fld>
            <a:endParaRPr lang="en-US" sz="900" dirty="0" smtClean="0">
              <a:solidFill>
                <a:srgbClr val="00338D"/>
              </a:solidFill>
            </a:endParaRPr>
          </a:p>
        </p:txBody>
      </p:sp>
      <p:cxnSp>
        <p:nvCxnSpPr>
          <p:cNvPr id="27" name="Straight Connector 26"/>
          <p:cNvCxnSpPr>
            <a:endCxn id="14375" idx="1"/>
          </p:cNvCxnSpPr>
          <p:nvPr/>
        </p:nvCxnSpPr>
        <p:spPr bwMode="auto">
          <a:xfrm>
            <a:off x="2286000" y="1514475"/>
            <a:ext cx="152400" cy="0"/>
          </a:xfrm>
          <a:prstGeom prst="line">
            <a:avLst/>
          </a:prstGeom>
          <a:noFill/>
          <a:ln w="9525" cap="flat" cmpd="sng" algn="ctr">
            <a:noFill/>
            <a:prstDash val="solid"/>
            <a:round/>
            <a:headEnd type="none" w="med" len="med"/>
            <a:tailEnd type="none" w="med" len="med"/>
          </a:ln>
          <a:effectLst/>
        </p:spPr>
      </p:cxnSp>
      <p:cxnSp>
        <p:nvCxnSpPr>
          <p:cNvPr id="32" name="Straight Connector 31"/>
          <p:cNvCxnSpPr/>
          <p:nvPr/>
        </p:nvCxnSpPr>
        <p:spPr bwMode="auto">
          <a:xfrm>
            <a:off x="292365" y="990600"/>
            <a:ext cx="846138" cy="0"/>
          </a:xfrm>
          <a:prstGeom prst="line">
            <a:avLst/>
          </a:prstGeom>
          <a:noFill/>
          <a:ln w="9525" cap="flat" cmpd="sng" algn="ctr">
            <a:noFill/>
            <a:prstDash val="solid"/>
            <a:round/>
            <a:headEnd type="none" w="med" len="med"/>
            <a:tailEnd type="none" w="med" len="med"/>
          </a:ln>
          <a:effectLst/>
        </p:spPr>
      </p:cxnSp>
      <p:sp>
        <p:nvSpPr>
          <p:cNvPr id="33" name="Line 4"/>
          <p:cNvSpPr>
            <a:spLocks noChangeShapeType="1"/>
          </p:cNvSpPr>
          <p:nvPr/>
        </p:nvSpPr>
        <p:spPr bwMode="auto">
          <a:xfrm>
            <a:off x="2133600" y="1524000"/>
            <a:ext cx="304800" cy="0"/>
          </a:xfrm>
          <a:prstGeom prst="line">
            <a:avLst/>
          </a:prstGeom>
          <a:noFill/>
          <a:ln w="9525">
            <a:solidFill>
              <a:schemeClr val="tx1"/>
            </a:solidFill>
            <a:round/>
            <a:headEnd/>
            <a:tailEnd/>
          </a:ln>
        </p:spPr>
        <p:txBody>
          <a:bodyPr wrap="square" lIns="90488" tIns="44450" rIns="90488" bIns="44450">
            <a:spAutoFit/>
          </a:bodyPr>
          <a:lstStyle/>
          <a:p>
            <a:endParaRPr lang="en-US" dirty="0"/>
          </a:p>
        </p:txBody>
      </p:sp>
      <p:sp>
        <p:nvSpPr>
          <p:cNvPr id="34" name="Line 4"/>
          <p:cNvSpPr>
            <a:spLocks noChangeShapeType="1"/>
          </p:cNvSpPr>
          <p:nvPr/>
        </p:nvSpPr>
        <p:spPr bwMode="auto">
          <a:xfrm>
            <a:off x="2133600" y="3352800"/>
            <a:ext cx="304800" cy="0"/>
          </a:xfrm>
          <a:prstGeom prst="line">
            <a:avLst/>
          </a:prstGeom>
          <a:noFill/>
          <a:ln w="9525">
            <a:solidFill>
              <a:schemeClr val="tx1"/>
            </a:solidFill>
            <a:round/>
            <a:headEnd/>
            <a:tailEnd/>
          </a:ln>
        </p:spPr>
        <p:txBody>
          <a:bodyPr wrap="square" lIns="90488" tIns="44450" rIns="90488" bIns="44450">
            <a:spAutoFit/>
          </a:bodyPr>
          <a:lstStyle/>
          <a:p>
            <a:endParaRPr lang="en-US" dirty="0"/>
          </a:p>
        </p:txBody>
      </p:sp>
      <p:sp>
        <p:nvSpPr>
          <p:cNvPr id="30" name="Rectangle 13"/>
          <p:cNvSpPr>
            <a:spLocks noChangeArrowheads="1"/>
          </p:cNvSpPr>
          <p:nvPr/>
        </p:nvSpPr>
        <p:spPr bwMode="auto">
          <a:xfrm>
            <a:off x="4038600" y="990600"/>
            <a:ext cx="3222890" cy="287338"/>
          </a:xfrm>
          <a:prstGeom prst="rect">
            <a:avLst/>
          </a:prstGeom>
          <a:solidFill>
            <a:srgbClr val="00B0F0"/>
          </a:solidFill>
          <a:ln w="9525">
            <a:solidFill>
              <a:schemeClr val="tx1"/>
            </a:solidFill>
            <a:miter lim="800000"/>
            <a:headEnd/>
            <a:tailEnd/>
          </a:ln>
        </p:spPr>
        <p:txBody>
          <a:bodyPr wrap="none" lIns="90000" tIns="72000" rIns="90000" bIns="79200" anchor="ctr"/>
          <a:lstStyle/>
          <a:p>
            <a:pPr eaLnBrk="0" hangingPunct="0"/>
            <a:r>
              <a:rPr kumimoji="1" lang="ja-JP" altLang="en-US" sz="1400" b="1" smtClean="0">
                <a:ea typeface="ＭＳ ゴシック" pitchFamily="49" charset="-128"/>
              </a:rPr>
              <a:t>法人所得税</a:t>
            </a:r>
            <a:r>
              <a:rPr kumimoji="1" lang="en-US" altLang="ja-JP" sz="1400" b="1" dirty="0" smtClean="0">
                <a:ea typeface="ＭＳ ゴシック" pitchFamily="49" charset="-128"/>
              </a:rPr>
              <a:t>(Corporate </a:t>
            </a:r>
            <a:r>
              <a:rPr kumimoji="1" lang="en-US" altLang="ja-JP" sz="1400" b="1" dirty="0">
                <a:ea typeface="ＭＳ ゴシック" pitchFamily="49" charset="-128"/>
              </a:rPr>
              <a:t>Income Tax)</a:t>
            </a:r>
          </a:p>
        </p:txBody>
      </p:sp>
      <p:sp>
        <p:nvSpPr>
          <p:cNvPr id="35" name="Rectangle 13"/>
          <p:cNvSpPr>
            <a:spLocks noChangeArrowheads="1"/>
          </p:cNvSpPr>
          <p:nvPr/>
        </p:nvSpPr>
        <p:spPr bwMode="auto">
          <a:xfrm>
            <a:off x="4038600" y="1752600"/>
            <a:ext cx="3222890" cy="287338"/>
          </a:xfrm>
          <a:prstGeom prst="rect">
            <a:avLst/>
          </a:prstGeom>
          <a:noFill/>
          <a:ln w="9525">
            <a:solidFill>
              <a:schemeClr val="tx1"/>
            </a:solidFill>
            <a:miter lim="800000"/>
            <a:headEnd/>
            <a:tailEnd/>
          </a:ln>
        </p:spPr>
        <p:txBody>
          <a:bodyPr wrap="none" lIns="90000" tIns="72000" rIns="90000" bIns="79200" anchor="ctr"/>
          <a:lstStyle/>
          <a:p>
            <a:pPr eaLnBrk="0" hangingPunct="0"/>
            <a:r>
              <a:rPr kumimoji="1" lang="ja-JP" altLang="en-US" sz="1400" b="1" smtClean="0">
                <a:ea typeface="ＭＳ ゴシック" pitchFamily="49" charset="-128"/>
              </a:rPr>
              <a:t>富裕税</a:t>
            </a:r>
            <a:r>
              <a:rPr kumimoji="1" lang="en-US" altLang="ja-JP" sz="1400" b="1" dirty="0" smtClean="0">
                <a:ea typeface="ＭＳ ゴシック" pitchFamily="49" charset="-128"/>
              </a:rPr>
              <a:t>(Wealth </a:t>
            </a:r>
            <a:r>
              <a:rPr kumimoji="1" lang="en-US" altLang="ja-JP" sz="1400" b="1" dirty="0">
                <a:ea typeface="ＭＳ ゴシック" pitchFamily="49" charset="-128"/>
              </a:rPr>
              <a:t>Tax)</a:t>
            </a:r>
          </a:p>
        </p:txBody>
      </p:sp>
      <p:sp>
        <p:nvSpPr>
          <p:cNvPr id="37" name="Rectangle 46"/>
          <p:cNvSpPr>
            <a:spLocks noChangeArrowheads="1"/>
          </p:cNvSpPr>
          <p:nvPr/>
        </p:nvSpPr>
        <p:spPr bwMode="auto">
          <a:xfrm>
            <a:off x="4038600" y="3581400"/>
            <a:ext cx="3222890" cy="287338"/>
          </a:xfrm>
          <a:prstGeom prst="rect">
            <a:avLst/>
          </a:prstGeom>
          <a:solidFill>
            <a:schemeClr val="bg1"/>
          </a:solidFill>
          <a:ln w="9525">
            <a:solidFill>
              <a:schemeClr val="tx1"/>
            </a:solidFill>
            <a:miter lim="800000"/>
            <a:headEnd/>
            <a:tailEnd/>
          </a:ln>
        </p:spPr>
        <p:txBody>
          <a:bodyPr wrap="none" lIns="90488" tIns="44450" rIns="90488" bIns="44450" anchor="ctr"/>
          <a:lstStyle/>
          <a:p>
            <a:pPr eaLnBrk="0" hangingPunct="0"/>
            <a:r>
              <a:rPr kumimoji="1" lang="ja-JP" altLang="en-US" sz="1400" b="1" smtClean="0">
                <a:ea typeface="ＭＳ ゴシック" pitchFamily="49" charset="-128"/>
              </a:rPr>
              <a:t>中央販売税</a:t>
            </a:r>
            <a:r>
              <a:rPr kumimoji="1" lang="en-US" altLang="ja-JP" sz="1400" b="1" dirty="0" smtClean="0">
                <a:ea typeface="ＭＳ ゴシック" pitchFamily="49" charset="-128"/>
              </a:rPr>
              <a:t>(Central Sales </a:t>
            </a:r>
            <a:r>
              <a:rPr kumimoji="1" lang="en-US" altLang="ja-JP" sz="1400" b="1" dirty="0">
                <a:ea typeface="ＭＳ ゴシック" pitchFamily="49" charset="-128"/>
              </a:rPr>
              <a:t>Tax)</a:t>
            </a:r>
          </a:p>
        </p:txBody>
      </p:sp>
      <p:sp>
        <p:nvSpPr>
          <p:cNvPr id="38" name="Rectangle 46"/>
          <p:cNvSpPr>
            <a:spLocks noChangeArrowheads="1"/>
          </p:cNvSpPr>
          <p:nvPr/>
        </p:nvSpPr>
        <p:spPr bwMode="auto">
          <a:xfrm>
            <a:off x="4038600" y="3217862"/>
            <a:ext cx="3222890" cy="287338"/>
          </a:xfrm>
          <a:prstGeom prst="rect">
            <a:avLst/>
          </a:prstGeom>
          <a:solidFill>
            <a:schemeClr val="bg1"/>
          </a:solidFill>
          <a:ln w="9525">
            <a:solidFill>
              <a:schemeClr val="tx1"/>
            </a:solidFill>
            <a:miter lim="800000"/>
            <a:headEnd/>
            <a:tailEnd/>
          </a:ln>
        </p:spPr>
        <p:txBody>
          <a:bodyPr wrap="none" lIns="90488" tIns="44450" rIns="90488" bIns="44450" anchor="ctr"/>
          <a:lstStyle/>
          <a:p>
            <a:pPr eaLnBrk="0" hangingPunct="0"/>
            <a:r>
              <a:rPr kumimoji="1" lang="ja-JP" altLang="en-US" sz="1400" b="1" smtClean="0">
                <a:ea typeface="ＭＳ ゴシック" pitchFamily="49" charset="-128"/>
              </a:rPr>
              <a:t>サービス税</a:t>
            </a:r>
            <a:r>
              <a:rPr kumimoji="1" lang="en-US" altLang="ja-JP" sz="1400" b="1" dirty="0" smtClean="0">
                <a:ea typeface="ＭＳ ゴシック" pitchFamily="49" charset="-128"/>
              </a:rPr>
              <a:t>(</a:t>
            </a:r>
            <a:r>
              <a:rPr kumimoji="1" lang="en-US" altLang="ja-JP" sz="1400" b="1" dirty="0">
                <a:ea typeface="ＭＳ ゴシック" pitchFamily="49" charset="-128"/>
              </a:rPr>
              <a:t>Service Tax)</a:t>
            </a:r>
          </a:p>
        </p:txBody>
      </p:sp>
      <p:sp>
        <p:nvSpPr>
          <p:cNvPr id="39" name="Rectangle 47"/>
          <p:cNvSpPr>
            <a:spLocks noChangeArrowheads="1"/>
          </p:cNvSpPr>
          <p:nvPr/>
        </p:nvSpPr>
        <p:spPr bwMode="auto">
          <a:xfrm>
            <a:off x="2438400" y="4349751"/>
            <a:ext cx="1600200" cy="1822450"/>
          </a:xfrm>
          <a:prstGeom prst="rect">
            <a:avLst/>
          </a:prstGeom>
          <a:solidFill>
            <a:schemeClr val="bg1"/>
          </a:solidFill>
          <a:ln w="9525">
            <a:solidFill>
              <a:schemeClr val="tx1"/>
            </a:solidFill>
            <a:miter lim="800000"/>
            <a:headEnd/>
            <a:tailEnd/>
          </a:ln>
        </p:spPr>
        <p:txBody>
          <a:bodyPr wrap="none" lIns="90000" tIns="72000" rIns="90000" bIns="79200" anchor="ctr"/>
          <a:lstStyle/>
          <a:p>
            <a:pPr algn="ctr" eaLnBrk="0" hangingPunct="0"/>
            <a:r>
              <a:rPr kumimoji="1" lang="ja-JP" altLang="en-US" sz="1400" b="1" smtClean="0">
                <a:ea typeface="ＭＳ ゴシック" pitchFamily="49" charset="-128"/>
              </a:rPr>
              <a:t>各州政府</a:t>
            </a:r>
            <a:endParaRPr kumimoji="1" lang="en-US" altLang="ja-JP" sz="1400" b="1" dirty="0" smtClean="0">
              <a:ea typeface="ＭＳ ゴシック" pitchFamily="49" charset="-128"/>
            </a:endParaRPr>
          </a:p>
        </p:txBody>
      </p:sp>
      <p:sp>
        <p:nvSpPr>
          <p:cNvPr id="40" name="Line 4"/>
          <p:cNvSpPr>
            <a:spLocks noChangeShapeType="1"/>
          </p:cNvSpPr>
          <p:nvPr/>
        </p:nvSpPr>
        <p:spPr bwMode="auto">
          <a:xfrm>
            <a:off x="1447800" y="5029200"/>
            <a:ext cx="990600" cy="0"/>
          </a:xfrm>
          <a:prstGeom prst="line">
            <a:avLst/>
          </a:prstGeom>
          <a:noFill/>
          <a:ln w="9525">
            <a:solidFill>
              <a:schemeClr val="tx1"/>
            </a:solidFill>
            <a:round/>
            <a:headEnd/>
            <a:tailEnd/>
          </a:ln>
        </p:spPr>
        <p:txBody>
          <a:bodyPr wrap="square" lIns="90488" tIns="44450" rIns="90488" bIns="44450">
            <a:spAutoFit/>
          </a:bodyPr>
          <a:lstStyle/>
          <a:p>
            <a:endParaRPr lang="en-US" dirty="0"/>
          </a:p>
        </p:txBody>
      </p:sp>
      <p:sp>
        <p:nvSpPr>
          <p:cNvPr id="41" name="Rectangle 6"/>
          <p:cNvSpPr>
            <a:spLocks noChangeArrowheads="1"/>
          </p:cNvSpPr>
          <p:nvPr/>
        </p:nvSpPr>
        <p:spPr bwMode="auto">
          <a:xfrm>
            <a:off x="4038601" y="5862638"/>
            <a:ext cx="3222890" cy="309562"/>
          </a:xfrm>
          <a:prstGeom prst="rect">
            <a:avLst/>
          </a:prstGeom>
          <a:solidFill>
            <a:schemeClr val="bg1"/>
          </a:solidFill>
          <a:ln w="9525">
            <a:solidFill>
              <a:schemeClr val="tx1"/>
            </a:solidFill>
            <a:miter lim="800000"/>
            <a:headEnd type="none" w="sm" len="sm"/>
            <a:tailEnd type="none" w="sm" len="sm"/>
          </a:ln>
        </p:spPr>
        <p:txBody>
          <a:bodyPr wrap="none" lIns="90000" tIns="72000" rIns="90000" anchor="ctr"/>
          <a:lstStyle/>
          <a:p>
            <a:r>
              <a:rPr kumimoji="1" lang="en-US" altLang="ja-JP" sz="1400" b="1" dirty="0" smtClean="0">
                <a:ea typeface="ＭＳ ゴシック" pitchFamily="49" charset="-128"/>
              </a:rPr>
              <a:t>Professional Tax</a:t>
            </a:r>
            <a:endParaRPr kumimoji="1" lang="en-US" altLang="ja-JP" sz="1400" b="1" dirty="0">
              <a:ea typeface="ＭＳ ゴシック" pitchFamily="49" charset="-128"/>
            </a:endParaRPr>
          </a:p>
        </p:txBody>
      </p:sp>
      <p:sp>
        <p:nvSpPr>
          <p:cNvPr id="36" name="Rectangle 4"/>
          <p:cNvSpPr>
            <a:spLocks noGrp="1" noChangeArrowheads="1"/>
          </p:cNvSpPr>
          <p:nvPr>
            <p:ph type="title"/>
          </p:nvPr>
        </p:nvSpPr>
        <p:spPr>
          <a:xfrm>
            <a:off x="323850" y="76200"/>
            <a:ext cx="9256713" cy="569913"/>
          </a:xfrm>
        </p:spPr>
        <p:txBody>
          <a:bodyPr/>
          <a:lstStyle/>
          <a:p>
            <a:pPr eaLnBrk="1" hangingPunct="1"/>
            <a:r>
              <a:rPr lang="ja-JP" altLang="en-US" sz="2000" smtClean="0">
                <a:latin typeface="Meiryo" pitchFamily="34" charset="-128"/>
                <a:ea typeface="Meiryo" pitchFamily="34" charset="-128"/>
                <a:cs typeface="Meiryo" pitchFamily="34" charset="-128"/>
              </a:rPr>
              <a:t>１．インドの税体系</a:t>
            </a:r>
            <a:endParaRPr lang="en-US" sz="2000" dirty="0" smtClean="0">
              <a:latin typeface="Meiryo" pitchFamily="34" charset="-128"/>
              <a:ea typeface="Meiryo" pitchFamily="34" charset="-128"/>
              <a:cs typeface="Meiryo" pitchFamily="34" charset="-128"/>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8600" y="990600"/>
            <a:ext cx="8585200" cy="655638"/>
          </a:xfrm>
          <a:prstGeom prst="rect">
            <a:avLst/>
          </a:prstGeom>
          <a:noFill/>
          <a:ln w="9525">
            <a:noFill/>
            <a:miter lim="800000"/>
            <a:headEnd/>
            <a:tailEnd/>
          </a:ln>
        </p:spPr>
        <p:txBody>
          <a:bodyPr wrap="none" lIns="90000" tIns="72000" rIns="90000" bIns="79200" anchor="ctr"/>
          <a:lstStyle/>
          <a:p>
            <a:pPr eaLnBrk="0" hangingPunct="0">
              <a:buClr>
                <a:schemeClr val="tx2"/>
              </a:buClr>
              <a:buSzPct val="150000"/>
            </a:pPr>
            <a:r>
              <a:rPr kumimoji="1" lang="ja-JP" altLang="en-US" sz="1600" b="1">
                <a:latin typeface="ＭＳ ゴシック" pitchFamily="49" charset="-128"/>
                <a:ea typeface="ＭＳ ゴシック" pitchFamily="49" charset="-128"/>
              </a:rPr>
              <a:t>法</a:t>
            </a:r>
            <a:r>
              <a:rPr kumimoji="1" lang="ja-JP" altLang="en-US" sz="1600" b="1" smtClean="0">
                <a:latin typeface="ＭＳ ゴシック" pitchFamily="49" charset="-128"/>
                <a:ea typeface="ＭＳ ゴシック" pitchFamily="49" charset="-128"/>
              </a:rPr>
              <a:t>人所得税の事業年度は、</a:t>
            </a:r>
            <a:r>
              <a:rPr kumimoji="1" lang="en-US" altLang="ja-JP" sz="1600" b="1" u="sng" dirty="0" smtClean="0">
                <a:latin typeface="ＭＳ ゴシック" pitchFamily="49" charset="-128"/>
                <a:ea typeface="ＭＳ ゴシック" pitchFamily="49" charset="-128"/>
              </a:rPr>
              <a:t>4</a:t>
            </a:r>
            <a:r>
              <a:rPr kumimoji="1" lang="ja-JP" altLang="en-US" sz="1600" b="1" u="sng" smtClean="0">
                <a:latin typeface="ＭＳ ゴシック" pitchFamily="49" charset="-128"/>
                <a:ea typeface="ＭＳ ゴシック" pitchFamily="49" charset="-128"/>
              </a:rPr>
              <a:t>月</a:t>
            </a:r>
            <a:r>
              <a:rPr kumimoji="1" lang="en-US" altLang="ja-JP" sz="1600" b="1" u="sng" dirty="0" smtClean="0">
                <a:latin typeface="ＭＳ ゴシック" pitchFamily="49" charset="-128"/>
                <a:ea typeface="ＭＳ ゴシック" pitchFamily="49" charset="-128"/>
              </a:rPr>
              <a:t>1</a:t>
            </a:r>
            <a:r>
              <a:rPr kumimoji="1" lang="ja-JP" altLang="en-US" sz="1600" b="1" u="sng" smtClean="0">
                <a:latin typeface="ＭＳ ゴシック" pitchFamily="49" charset="-128"/>
                <a:ea typeface="ＭＳ ゴシック" pitchFamily="49" charset="-128"/>
              </a:rPr>
              <a:t>日から翌年</a:t>
            </a:r>
            <a:r>
              <a:rPr kumimoji="1" lang="en-US" altLang="ja-JP" sz="1600" b="1" u="sng" dirty="0" smtClean="0">
                <a:latin typeface="ＭＳ ゴシック" pitchFamily="49" charset="-128"/>
                <a:ea typeface="ＭＳ ゴシック" pitchFamily="49" charset="-128"/>
              </a:rPr>
              <a:t>3</a:t>
            </a:r>
            <a:r>
              <a:rPr kumimoji="1" lang="ja-JP" altLang="en-US" sz="1600" b="1" u="sng" smtClean="0">
                <a:latin typeface="ＭＳ ゴシック" pitchFamily="49" charset="-128"/>
                <a:ea typeface="ＭＳ ゴシック" pitchFamily="49" charset="-128"/>
              </a:rPr>
              <a:t>月</a:t>
            </a:r>
            <a:r>
              <a:rPr kumimoji="1" lang="en-US" altLang="ja-JP" sz="1600" b="1" u="sng" dirty="0" smtClean="0">
                <a:latin typeface="ＭＳ ゴシック" pitchFamily="49" charset="-128"/>
                <a:ea typeface="ＭＳ ゴシック" pitchFamily="49" charset="-128"/>
              </a:rPr>
              <a:t>31</a:t>
            </a:r>
            <a:r>
              <a:rPr kumimoji="1" lang="ja-JP" altLang="en-US" sz="1600" b="1" u="sng" smtClean="0">
                <a:latin typeface="ＭＳ ゴシック" pitchFamily="49" charset="-128"/>
                <a:ea typeface="ＭＳ ゴシック" pitchFamily="49" charset="-128"/>
              </a:rPr>
              <a:t>日</a:t>
            </a:r>
            <a:endParaRPr kumimoji="1" lang="en-US" altLang="ja-JP" sz="1600" b="1" dirty="0" smtClean="0">
              <a:latin typeface="ＭＳ ゴシック" pitchFamily="49" charset="-128"/>
              <a:ea typeface="ＭＳ ゴシック" pitchFamily="49" charset="-128"/>
            </a:endParaRPr>
          </a:p>
          <a:p>
            <a:pPr eaLnBrk="0" hangingPunct="0">
              <a:buClr>
                <a:schemeClr val="tx2"/>
              </a:buClr>
              <a:buSzPct val="150000"/>
            </a:pPr>
            <a:endParaRPr kumimoji="1" lang="en-US" altLang="ja-JP" sz="1600" b="1" dirty="0" smtClean="0">
              <a:latin typeface="ＭＳ ゴシック" pitchFamily="49" charset="-128"/>
              <a:ea typeface="ＭＳ ゴシック" pitchFamily="49" charset="-128"/>
            </a:endParaRPr>
          </a:p>
          <a:p>
            <a:pPr eaLnBrk="0" hangingPunct="0">
              <a:buClr>
                <a:schemeClr val="tx2"/>
              </a:buClr>
              <a:buSzPct val="150000"/>
            </a:pPr>
            <a:r>
              <a:rPr kumimoji="1" lang="en-US" altLang="ja-JP" sz="1400" b="1" dirty="0" smtClean="0">
                <a:latin typeface="ＭＳ ゴシック" pitchFamily="49" charset="-128"/>
                <a:ea typeface="ＭＳ ゴシック" pitchFamily="49" charset="-128"/>
              </a:rPr>
              <a:t>※</a:t>
            </a:r>
            <a:r>
              <a:rPr kumimoji="1" lang="ja-JP" altLang="en-US" sz="1400" b="1" smtClean="0">
                <a:latin typeface="ＭＳ ゴシック" pitchFamily="49" charset="-128"/>
                <a:ea typeface="ＭＳ ゴシック" pitchFamily="49" charset="-128"/>
              </a:rPr>
              <a:t>会計上の事業年度には左右されないことに注意が必要！</a:t>
            </a:r>
            <a:r>
              <a:rPr kumimoji="1" lang="en-US" altLang="ja-JP" sz="1400" b="1" dirty="0" smtClean="0">
                <a:latin typeface="ＭＳ ゴシック" pitchFamily="49" charset="-128"/>
                <a:ea typeface="ＭＳ ゴシック" pitchFamily="49" charset="-128"/>
              </a:rPr>
              <a:t>(</a:t>
            </a:r>
            <a:r>
              <a:rPr kumimoji="1" lang="ja-JP" altLang="en-US" sz="1400" b="1" smtClean="0">
                <a:latin typeface="ＭＳ ゴシック" pitchFamily="49" charset="-128"/>
                <a:ea typeface="ＭＳ ゴシック" pitchFamily="49" charset="-128"/>
              </a:rPr>
              <a:t>会計年度が</a:t>
            </a:r>
            <a:r>
              <a:rPr kumimoji="1" lang="en-US" altLang="ja-JP" sz="1400" b="1" dirty="0" smtClean="0">
                <a:latin typeface="ＭＳ ゴシック" pitchFamily="49" charset="-128"/>
                <a:ea typeface="ＭＳ ゴシック" pitchFamily="49" charset="-128"/>
              </a:rPr>
              <a:t>12</a:t>
            </a:r>
            <a:r>
              <a:rPr kumimoji="1" lang="ja-JP" altLang="en-US" sz="1400" b="1" smtClean="0">
                <a:latin typeface="ＭＳ ゴシック" pitchFamily="49" charset="-128"/>
                <a:ea typeface="ＭＳ ゴシック" pitchFamily="49" charset="-128"/>
              </a:rPr>
              <a:t>月決算法人であっても</a:t>
            </a:r>
            <a:r>
              <a:rPr kumimoji="1" lang="en-US" altLang="ja-JP" sz="1400" b="1" dirty="0" smtClean="0">
                <a:latin typeface="ＭＳ ゴシック" pitchFamily="49" charset="-128"/>
                <a:ea typeface="ＭＳ ゴシック" pitchFamily="49" charset="-128"/>
              </a:rPr>
              <a:t>3</a:t>
            </a:r>
            <a:r>
              <a:rPr kumimoji="1" lang="ja-JP" altLang="en-US" sz="1400" b="1" smtClean="0">
                <a:latin typeface="ＭＳ ゴシック" pitchFamily="49" charset="-128"/>
                <a:ea typeface="ＭＳ ゴシック" pitchFamily="49" charset="-128"/>
              </a:rPr>
              <a:t>月にもう一度締める）</a:t>
            </a:r>
            <a:endParaRPr kumimoji="1" lang="ja-JP" altLang="en-US" sz="1400" b="1">
              <a:latin typeface="ＭＳ ゴシック" pitchFamily="49" charset="-128"/>
              <a:ea typeface="ＭＳ ゴシック" pitchFamily="49" charset="-128"/>
            </a:endParaRPr>
          </a:p>
        </p:txBody>
      </p:sp>
      <p:sp>
        <p:nvSpPr>
          <p:cNvPr id="13315" name="Line 3"/>
          <p:cNvSpPr>
            <a:spLocks noChangeShapeType="1"/>
          </p:cNvSpPr>
          <p:nvPr/>
        </p:nvSpPr>
        <p:spPr bwMode="auto">
          <a:xfrm>
            <a:off x="6781800" y="2590800"/>
            <a:ext cx="0" cy="457200"/>
          </a:xfrm>
          <a:prstGeom prst="line">
            <a:avLst/>
          </a:prstGeom>
          <a:noFill/>
          <a:ln w="9525">
            <a:solidFill>
              <a:schemeClr val="tx1"/>
            </a:solidFill>
            <a:round/>
            <a:headEnd/>
            <a:tailEnd/>
          </a:ln>
        </p:spPr>
        <p:txBody>
          <a:bodyPr wrap="none" lIns="90000" tIns="46800" rIns="90000" bIns="46800" anchor="ctr">
            <a:spAutoFit/>
          </a:bodyPr>
          <a:lstStyle/>
          <a:p>
            <a:endParaRPr lang="en-US" dirty="0"/>
          </a:p>
        </p:txBody>
      </p:sp>
      <p:sp>
        <p:nvSpPr>
          <p:cNvPr id="13316" name="Line 4"/>
          <p:cNvSpPr>
            <a:spLocks noChangeShapeType="1"/>
          </p:cNvSpPr>
          <p:nvPr/>
        </p:nvSpPr>
        <p:spPr bwMode="auto">
          <a:xfrm>
            <a:off x="7239000" y="2590800"/>
            <a:ext cx="0" cy="457200"/>
          </a:xfrm>
          <a:prstGeom prst="line">
            <a:avLst/>
          </a:prstGeom>
          <a:noFill/>
          <a:ln w="9525">
            <a:solidFill>
              <a:schemeClr val="tx1"/>
            </a:solidFill>
            <a:round/>
            <a:headEnd/>
            <a:tailEnd/>
          </a:ln>
        </p:spPr>
        <p:txBody>
          <a:bodyPr wrap="none" lIns="90000" tIns="46800" rIns="90000" bIns="46800" anchor="ctr">
            <a:spAutoFit/>
          </a:bodyPr>
          <a:lstStyle/>
          <a:p>
            <a:endParaRPr lang="en-US" dirty="0"/>
          </a:p>
        </p:txBody>
      </p:sp>
      <p:sp>
        <p:nvSpPr>
          <p:cNvPr id="13318" name="Rectangle 6"/>
          <p:cNvSpPr>
            <a:spLocks noChangeArrowheads="1"/>
          </p:cNvSpPr>
          <p:nvPr/>
        </p:nvSpPr>
        <p:spPr bwMode="auto">
          <a:xfrm>
            <a:off x="847668" y="3074729"/>
            <a:ext cx="230832" cy="184666"/>
          </a:xfrm>
          <a:prstGeom prst="rect">
            <a:avLst/>
          </a:prstGeom>
          <a:noFill/>
          <a:ln w="9525">
            <a:noFill/>
            <a:miter lim="800000"/>
            <a:headEnd/>
            <a:tailEnd/>
          </a:ln>
        </p:spPr>
        <p:txBody>
          <a:bodyPr wrap="none" lIns="0" tIns="0" rIns="0" bIns="0" anchor="ctr" anchorCtr="1">
            <a:spAutoFit/>
          </a:bodyPr>
          <a:lstStyle/>
          <a:p>
            <a:pPr algn="ctr"/>
            <a:r>
              <a:rPr kumimoji="1" lang="en-US" altLang="ja-JP" sz="1200" b="1" dirty="0" smtClean="0">
                <a:latin typeface="MS PGothic" pitchFamily="34" charset="-128"/>
                <a:ea typeface="MS PGothic" pitchFamily="34" charset="-128"/>
              </a:rPr>
              <a:t>4/1</a:t>
            </a:r>
          </a:p>
        </p:txBody>
      </p:sp>
      <p:sp>
        <p:nvSpPr>
          <p:cNvPr id="13319" name="Rectangle 7"/>
          <p:cNvSpPr>
            <a:spLocks noChangeArrowheads="1"/>
          </p:cNvSpPr>
          <p:nvPr/>
        </p:nvSpPr>
        <p:spPr bwMode="auto">
          <a:xfrm rot="10800000" flipV="1">
            <a:off x="6817916" y="3076545"/>
            <a:ext cx="878284" cy="184666"/>
          </a:xfrm>
          <a:prstGeom prst="rect">
            <a:avLst/>
          </a:prstGeom>
          <a:noFill/>
          <a:ln w="9525">
            <a:noFill/>
            <a:miter lim="800000"/>
            <a:headEnd/>
            <a:tailEnd/>
          </a:ln>
        </p:spPr>
        <p:txBody>
          <a:bodyPr wrap="square" lIns="0" tIns="0" rIns="0" bIns="0" anchor="ctr" anchorCtr="1">
            <a:spAutoFit/>
          </a:bodyPr>
          <a:lstStyle/>
          <a:p>
            <a:pPr algn="ctr"/>
            <a:r>
              <a:rPr kumimoji="1" lang="en-US" altLang="ja-JP" sz="1200" b="1" dirty="0" smtClean="0">
                <a:solidFill>
                  <a:srgbClr val="FF0000"/>
                </a:solidFill>
                <a:latin typeface="MS PGothic" pitchFamily="34" charset="-128"/>
                <a:ea typeface="MS PGothic" pitchFamily="34" charset="-128"/>
              </a:rPr>
              <a:t>11/30</a:t>
            </a:r>
            <a:endParaRPr kumimoji="1" lang="en-US" altLang="ja-JP" sz="1200" b="1" dirty="0">
              <a:solidFill>
                <a:srgbClr val="FF0000"/>
              </a:solidFill>
              <a:latin typeface="MS PGothic" pitchFamily="34" charset="-128"/>
              <a:ea typeface="MS PGothic" pitchFamily="34" charset="-128"/>
            </a:endParaRPr>
          </a:p>
        </p:txBody>
      </p:sp>
      <p:sp>
        <p:nvSpPr>
          <p:cNvPr id="13320" name="Rectangle 8"/>
          <p:cNvSpPr>
            <a:spLocks noChangeArrowheads="1"/>
          </p:cNvSpPr>
          <p:nvPr/>
        </p:nvSpPr>
        <p:spPr bwMode="auto">
          <a:xfrm>
            <a:off x="4695774" y="3048000"/>
            <a:ext cx="307777" cy="184666"/>
          </a:xfrm>
          <a:prstGeom prst="rect">
            <a:avLst/>
          </a:prstGeom>
          <a:noFill/>
          <a:ln w="9525">
            <a:noFill/>
            <a:miter lim="800000"/>
            <a:headEnd/>
            <a:tailEnd/>
          </a:ln>
        </p:spPr>
        <p:txBody>
          <a:bodyPr wrap="none" lIns="0" tIns="0" rIns="0" bIns="0" anchor="ctr" anchorCtr="1">
            <a:spAutoFit/>
          </a:bodyPr>
          <a:lstStyle/>
          <a:p>
            <a:pPr algn="ctr"/>
            <a:r>
              <a:rPr kumimoji="1" lang="en-US" altLang="ja-JP" sz="1200" b="1" dirty="0">
                <a:latin typeface="MS PGothic" pitchFamily="34" charset="-128"/>
                <a:ea typeface="MS PGothic" pitchFamily="34" charset="-128"/>
              </a:rPr>
              <a:t>3</a:t>
            </a:r>
            <a:r>
              <a:rPr kumimoji="1" lang="en-US" altLang="ja-JP" sz="1200" b="1" dirty="0" smtClean="0">
                <a:latin typeface="MS PGothic" pitchFamily="34" charset="-128"/>
                <a:ea typeface="MS PGothic" pitchFamily="34" charset="-128"/>
              </a:rPr>
              <a:t>/31</a:t>
            </a:r>
            <a:endParaRPr kumimoji="1" lang="en-US" altLang="ja-JP" sz="1200" b="1" dirty="0">
              <a:latin typeface="MS PGothic" pitchFamily="34" charset="-128"/>
              <a:ea typeface="MS PGothic" pitchFamily="34" charset="-128"/>
            </a:endParaRPr>
          </a:p>
        </p:txBody>
      </p:sp>
      <p:sp>
        <p:nvSpPr>
          <p:cNvPr id="13321" name="Rectangle 9"/>
          <p:cNvSpPr>
            <a:spLocks noChangeArrowheads="1"/>
          </p:cNvSpPr>
          <p:nvPr/>
        </p:nvSpPr>
        <p:spPr bwMode="auto">
          <a:xfrm>
            <a:off x="6578848" y="3076545"/>
            <a:ext cx="307777" cy="184666"/>
          </a:xfrm>
          <a:prstGeom prst="rect">
            <a:avLst/>
          </a:prstGeom>
          <a:noFill/>
          <a:ln w="9525">
            <a:noFill/>
            <a:miter lim="800000"/>
            <a:headEnd/>
            <a:tailEnd/>
          </a:ln>
        </p:spPr>
        <p:txBody>
          <a:bodyPr wrap="none" lIns="0" tIns="0" rIns="0" bIns="0" anchor="ctr" anchorCtr="1">
            <a:spAutoFit/>
          </a:bodyPr>
          <a:lstStyle/>
          <a:p>
            <a:pPr algn="ctr"/>
            <a:r>
              <a:rPr kumimoji="1" lang="en-US" altLang="ja-JP" sz="1200" b="1" dirty="0" smtClean="0">
                <a:solidFill>
                  <a:srgbClr val="FF0000"/>
                </a:solidFill>
                <a:latin typeface="MS PGothic" pitchFamily="34" charset="-128"/>
                <a:ea typeface="MS PGothic" pitchFamily="34" charset="-128"/>
              </a:rPr>
              <a:t>9/30</a:t>
            </a:r>
            <a:endParaRPr kumimoji="1" lang="en-US" altLang="ja-JP" sz="1200" b="1" dirty="0">
              <a:solidFill>
                <a:srgbClr val="FF0000"/>
              </a:solidFill>
              <a:latin typeface="MS PGothic" pitchFamily="34" charset="-128"/>
              <a:ea typeface="MS PGothic" pitchFamily="34" charset="-128"/>
            </a:endParaRPr>
          </a:p>
        </p:txBody>
      </p:sp>
      <p:sp>
        <p:nvSpPr>
          <p:cNvPr id="13322" name="Rectangle 10"/>
          <p:cNvSpPr>
            <a:spLocks noChangeArrowheads="1"/>
          </p:cNvSpPr>
          <p:nvPr/>
        </p:nvSpPr>
        <p:spPr bwMode="auto">
          <a:xfrm>
            <a:off x="8470504" y="3076317"/>
            <a:ext cx="521096" cy="184666"/>
          </a:xfrm>
          <a:prstGeom prst="rect">
            <a:avLst/>
          </a:prstGeom>
          <a:noFill/>
          <a:ln w="9525">
            <a:noFill/>
            <a:miter lim="800000"/>
            <a:headEnd/>
            <a:tailEnd/>
          </a:ln>
        </p:spPr>
        <p:txBody>
          <a:bodyPr lIns="0" tIns="0" rIns="0" bIns="0" anchor="ctr" anchorCtr="1">
            <a:spAutoFit/>
          </a:bodyPr>
          <a:lstStyle/>
          <a:p>
            <a:pPr algn="ctr"/>
            <a:r>
              <a:rPr kumimoji="1" lang="en-US" altLang="ja-JP" sz="1200" b="1" dirty="0" smtClean="0">
                <a:latin typeface="MS PGothic" pitchFamily="34" charset="-128"/>
                <a:ea typeface="MS PGothic" pitchFamily="34" charset="-128"/>
              </a:rPr>
              <a:t>3/31</a:t>
            </a:r>
            <a:endParaRPr kumimoji="1" lang="en-US" altLang="ja-JP" sz="1200" b="1" dirty="0">
              <a:latin typeface="MS PGothic" pitchFamily="34" charset="-128"/>
              <a:ea typeface="MS PGothic" pitchFamily="34" charset="-128"/>
            </a:endParaRPr>
          </a:p>
        </p:txBody>
      </p:sp>
      <p:sp>
        <p:nvSpPr>
          <p:cNvPr id="13324" name="Rectangle 12"/>
          <p:cNvSpPr>
            <a:spLocks noChangeArrowheads="1"/>
          </p:cNvSpPr>
          <p:nvPr/>
        </p:nvSpPr>
        <p:spPr bwMode="auto">
          <a:xfrm>
            <a:off x="4267200" y="2286000"/>
            <a:ext cx="1134178" cy="309958"/>
          </a:xfrm>
          <a:prstGeom prst="rect">
            <a:avLst/>
          </a:prstGeom>
          <a:noFill/>
          <a:ln w="9525">
            <a:noFill/>
            <a:miter lim="800000"/>
            <a:headEnd/>
            <a:tailEnd/>
          </a:ln>
        </p:spPr>
        <p:txBody>
          <a:bodyPr wrap="square" lIns="90000" tIns="46800" rIns="90000" bIns="46800" anchor="ctr">
            <a:spAutoFit/>
          </a:bodyPr>
          <a:lstStyle/>
          <a:p>
            <a:pPr algn="ctr"/>
            <a:r>
              <a:rPr kumimoji="1" lang="en-US" altLang="ja-JP" sz="1400" b="1" dirty="0" smtClean="0">
                <a:latin typeface="MS PGothic" pitchFamily="34" charset="-128"/>
                <a:ea typeface="MS PGothic" pitchFamily="34" charset="-128"/>
              </a:rPr>
              <a:t>2012</a:t>
            </a:r>
            <a:r>
              <a:rPr kumimoji="1" lang="ja-JP" altLang="en-US" sz="1400" b="1" smtClean="0">
                <a:latin typeface="MS PGothic" pitchFamily="34" charset="-128"/>
                <a:ea typeface="MS PGothic" pitchFamily="34" charset="-128"/>
              </a:rPr>
              <a:t>年</a:t>
            </a:r>
            <a:endParaRPr kumimoji="1" lang="ja-JP" altLang="en-US" sz="1400" b="1">
              <a:latin typeface="MS PGothic" pitchFamily="34" charset="-128"/>
              <a:ea typeface="MS PGothic" pitchFamily="34" charset="-128"/>
            </a:endParaRPr>
          </a:p>
        </p:txBody>
      </p:sp>
      <p:sp>
        <p:nvSpPr>
          <p:cNvPr id="13327" name="Rectangle 17"/>
          <p:cNvSpPr>
            <a:spLocks noChangeArrowheads="1"/>
          </p:cNvSpPr>
          <p:nvPr/>
        </p:nvSpPr>
        <p:spPr bwMode="auto">
          <a:xfrm>
            <a:off x="756791" y="2362200"/>
            <a:ext cx="538609" cy="215444"/>
          </a:xfrm>
          <a:prstGeom prst="rect">
            <a:avLst/>
          </a:prstGeom>
          <a:noFill/>
          <a:ln w="9525">
            <a:noFill/>
            <a:miter lim="800000"/>
            <a:headEnd/>
            <a:tailEnd/>
          </a:ln>
        </p:spPr>
        <p:txBody>
          <a:bodyPr wrap="none" lIns="0" tIns="0" rIns="0" bIns="0" anchor="ctr" anchorCtr="1">
            <a:spAutoFit/>
          </a:bodyPr>
          <a:lstStyle/>
          <a:p>
            <a:pPr algn="ctr"/>
            <a:r>
              <a:rPr kumimoji="1" lang="en-US" altLang="ja-JP" sz="1400" b="1" dirty="0" smtClean="0">
                <a:latin typeface="MS PGothic" pitchFamily="34" charset="-128"/>
                <a:ea typeface="MS PGothic" pitchFamily="34" charset="-128"/>
              </a:rPr>
              <a:t>2011</a:t>
            </a:r>
            <a:r>
              <a:rPr kumimoji="1" lang="ja-JP" altLang="en-US" sz="1400" b="1" smtClean="0">
                <a:latin typeface="MS PGothic" pitchFamily="34" charset="-128"/>
                <a:ea typeface="MS PGothic" pitchFamily="34" charset="-128"/>
              </a:rPr>
              <a:t>年</a:t>
            </a:r>
            <a:endParaRPr kumimoji="1" lang="ja-JP" altLang="en-US" b="1">
              <a:latin typeface="MS PGothic" pitchFamily="34" charset="-128"/>
              <a:ea typeface="MS PGothic" pitchFamily="34" charset="-128"/>
            </a:endParaRPr>
          </a:p>
        </p:txBody>
      </p:sp>
      <p:sp>
        <p:nvSpPr>
          <p:cNvPr id="13328" name="AutoShape 18"/>
          <p:cNvSpPr>
            <a:spLocks noChangeArrowheads="1"/>
          </p:cNvSpPr>
          <p:nvPr/>
        </p:nvSpPr>
        <p:spPr bwMode="auto">
          <a:xfrm>
            <a:off x="975122" y="2595562"/>
            <a:ext cx="8549878" cy="397401"/>
          </a:xfrm>
          <a:prstGeom prst="rightArrow">
            <a:avLst>
              <a:gd name="adj1" fmla="val 50000"/>
              <a:gd name="adj2" fmla="val 84097"/>
            </a:avLst>
          </a:prstGeom>
          <a:solidFill>
            <a:srgbClr val="5E90C2"/>
          </a:solidFill>
          <a:ln w="9525">
            <a:solidFill>
              <a:schemeClr val="tx1"/>
            </a:solidFill>
            <a:miter lim="800000"/>
            <a:headEnd/>
            <a:tailEnd/>
          </a:ln>
        </p:spPr>
        <p:txBody>
          <a:bodyPr wrap="square" lIns="0" tIns="0" rIns="0" bIns="0" anchor="ctr">
            <a:spAutoFit/>
          </a:bodyPr>
          <a:lstStyle/>
          <a:p>
            <a:endParaRPr lang="en-US" b="1" dirty="0"/>
          </a:p>
        </p:txBody>
      </p:sp>
      <p:sp>
        <p:nvSpPr>
          <p:cNvPr id="13332" name="Rectangle 22"/>
          <p:cNvSpPr>
            <a:spLocks noChangeArrowheads="1"/>
          </p:cNvSpPr>
          <p:nvPr/>
        </p:nvSpPr>
        <p:spPr bwMode="auto">
          <a:xfrm>
            <a:off x="2458610" y="1828800"/>
            <a:ext cx="947374" cy="215444"/>
          </a:xfrm>
          <a:prstGeom prst="rect">
            <a:avLst/>
          </a:prstGeom>
          <a:noFill/>
          <a:ln w="9525">
            <a:noFill/>
            <a:miter lim="800000"/>
            <a:headEnd/>
            <a:tailEnd/>
          </a:ln>
        </p:spPr>
        <p:txBody>
          <a:bodyPr wrap="none" lIns="0" tIns="0" rIns="0" bIns="0" anchor="ctr" anchorCtr="1">
            <a:spAutoFit/>
          </a:bodyPr>
          <a:lstStyle/>
          <a:p>
            <a:pPr algn="ctr"/>
            <a:r>
              <a:rPr kumimoji="1" lang="en-US" altLang="ja-JP" sz="1400" b="1" dirty="0" smtClean="0">
                <a:latin typeface="MS PGothic" pitchFamily="34" charset="-128"/>
                <a:ea typeface="MS PGothic" pitchFamily="34" charset="-128"/>
              </a:rPr>
              <a:t>X</a:t>
            </a:r>
            <a:r>
              <a:rPr kumimoji="1" lang="ja-JP" altLang="en-US" sz="1400" b="1" smtClean="0">
                <a:latin typeface="MS PGothic" pitchFamily="34" charset="-128"/>
                <a:ea typeface="MS PGothic" pitchFamily="34" charset="-128"/>
              </a:rPr>
              <a:t>事業年度</a:t>
            </a:r>
            <a:r>
              <a:rPr kumimoji="1" lang="ja-JP" altLang="en-US" sz="1400" b="1">
                <a:latin typeface="MS PGothic" pitchFamily="34" charset="-128"/>
                <a:ea typeface="MS PGothic" pitchFamily="34" charset="-128"/>
              </a:rPr>
              <a:t>　</a:t>
            </a:r>
            <a:endParaRPr kumimoji="1" lang="ja-JP" altLang="en-US" b="1">
              <a:latin typeface="MS PGothic" pitchFamily="34" charset="-128"/>
              <a:ea typeface="MS PGothic" pitchFamily="34" charset="-128"/>
            </a:endParaRPr>
          </a:p>
        </p:txBody>
      </p:sp>
      <p:sp>
        <p:nvSpPr>
          <p:cNvPr id="13334" name="Line 24"/>
          <p:cNvSpPr>
            <a:spLocks noChangeShapeType="1"/>
          </p:cNvSpPr>
          <p:nvPr/>
        </p:nvSpPr>
        <p:spPr bwMode="auto">
          <a:xfrm>
            <a:off x="4800600" y="2590800"/>
            <a:ext cx="0" cy="457200"/>
          </a:xfrm>
          <a:prstGeom prst="line">
            <a:avLst/>
          </a:prstGeom>
          <a:noFill/>
          <a:ln w="38100">
            <a:solidFill>
              <a:schemeClr val="tx1"/>
            </a:solidFill>
            <a:round/>
            <a:headEnd/>
            <a:tailEnd/>
          </a:ln>
        </p:spPr>
        <p:txBody>
          <a:bodyPr wrap="none" lIns="90000" tIns="46800" rIns="90000" bIns="46800" anchor="ctr">
            <a:spAutoFit/>
          </a:bodyPr>
          <a:lstStyle/>
          <a:p>
            <a:endParaRPr lang="en-US" dirty="0"/>
          </a:p>
        </p:txBody>
      </p:sp>
      <p:sp>
        <p:nvSpPr>
          <p:cNvPr id="13335" name="Line 25"/>
          <p:cNvSpPr>
            <a:spLocks noChangeShapeType="1"/>
          </p:cNvSpPr>
          <p:nvPr/>
        </p:nvSpPr>
        <p:spPr bwMode="auto">
          <a:xfrm>
            <a:off x="975122" y="2579687"/>
            <a:ext cx="0" cy="457200"/>
          </a:xfrm>
          <a:prstGeom prst="line">
            <a:avLst/>
          </a:prstGeom>
          <a:noFill/>
          <a:ln w="38100">
            <a:solidFill>
              <a:schemeClr val="tx1"/>
            </a:solidFill>
            <a:round/>
            <a:headEnd/>
            <a:tailEnd/>
          </a:ln>
        </p:spPr>
        <p:txBody>
          <a:bodyPr wrap="none" lIns="90000" tIns="46800" rIns="90000" bIns="46800" anchor="ctr">
            <a:spAutoFit/>
          </a:bodyPr>
          <a:lstStyle/>
          <a:p>
            <a:endParaRPr lang="en-US" dirty="0"/>
          </a:p>
        </p:txBody>
      </p:sp>
      <p:sp>
        <p:nvSpPr>
          <p:cNvPr id="52" name="Right Brace 51"/>
          <p:cNvSpPr/>
          <p:nvPr/>
        </p:nvSpPr>
        <p:spPr>
          <a:xfrm rot="16200000">
            <a:off x="2810073" y="297062"/>
            <a:ext cx="155578" cy="382547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ln>
                <a:solidFill>
                  <a:schemeClr val="tx1"/>
                </a:solidFill>
              </a:ln>
            </a:endParaRPr>
          </a:p>
        </p:txBody>
      </p:sp>
      <p:sp>
        <p:nvSpPr>
          <p:cNvPr id="50"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3</a:t>
            </a:fld>
            <a:endParaRPr lang="en-US" sz="900" dirty="0" smtClean="0">
              <a:solidFill>
                <a:srgbClr val="00338D"/>
              </a:solidFill>
            </a:endParaRPr>
          </a:p>
        </p:txBody>
      </p:sp>
      <p:sp>
        <p:nvSpPr>
          <p:cNvPr id="51" name="Line 24"/>
          <p:cNvSpPr>
            <a:spLocks noChangeShapeType="1"/>
          </p:cNvSpPr>
          <p:nvPr/>
        </p:nvSpPr>
        <p:spPr bwMode="auto">
          <a:xfrm>
            <a:off x="8686800" y="2595562"/>
            <a:ext cx="0" cy="457200"/>
          </a:xfrm>
          <a:prstGeom prst="line">
            <a:avLst/>
          </a:prstGeom>
          <a:noFill/>
          <a:ln w="38100">
            <a:solidFill>
              <a:schemeClr val="tx1"/>
            </a:solidFill>
            <a:round/>
            <a:headEnd/>
            <a:tailEnd/>
          </a:ln>
        </p:spPr>
        <p:txBody>
          <a:bodyPr wrap="none" lIns="90000" tIns="46800" rIns="90000" bIns="46800" anchor="ctr">
            <a:spAutoFit/>
          </a:bodyPr>
          <a:lstStyle/>
          <a:p>
            <a:endParaRPr lang="en-US" dirty="0"/>
          </a:p>
        </p:txBody>
      </p:sp>
      <p:sp>
        <p:nvSpPr>
          <p:cNvPr id="53" name="Right Brace 52"/>
          <p:cNvSpPr/>
          <p:nvPr/>
        </p:nvSpPr>
        <p:spPr>
          <a:xfrm rot="16200000">
            <a:off x="6696273" y="298652"/>
            <a:ext cx="155578" cy="382547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ln>
                <a:solidFill>
                  <a:schemeClr val="tx1"/>
                </a:solidFill>
              </a:ln>
            </a:endParaRPr>
          </a:p>
        </p:txBody>
      </p:sp>
      <p:sp>
        <p:nvSpPr>
          <p:cNvPr id="57" name="Rectangle 12"/>
          <p:cNvSpPr>
            <a:spLocks noChangeArrowheads="1"/>
          </p:cNvSpPr>
          <p:nvPr/>
        </p:nvSpPr>
        <p:spPr bwMode="auto">
          <a:xfrm>
            <a:off x="8238422" y="2286000"/>
            <a:ext cx="1134178" cy="309958"/>
          </a:xfrm>
          <a:prstGeom prst="rect">
            <a:avLst/>
          </a:prstGeom>
          <a:noFill/>
          <a:ln w="9525">
            <a:noFill/>
            <a:miter lim="800000"/>
            <a:headEnd/>
            <a:tailEnd/>
          </a:ln>
        </p:spPr>
        <p:txBody>
          <a:bodyPr wrap="square" lIns="90000" tIns="46800" rIns="90000" bIns="46800" anchor="ctr">
            <a:spAutoFit/>
          </a:bodyPr>
          <a:lstStyle/>
          <a:p>
            <a:pPr algn="ctr"/>
            <a:r>
              <a:rPr kumimoji="1" lang="en-US" altLang="ja-JP" sz="1400" b="1" dirty="0" smtClean="0">
                <a:latin typeface="MS PGothic" pitchFamily="34" charset="-128"/>
                <a:ea typeface="MS PGothic" pitchFamily="34" charset="-128"/>
              </a:rPr>
              <a:t>2013</a:t>
            </a:r>
            <a:r>
              <a:rPr kumimoji="1" lang="ja-JP" altLang="en-US" sz="1400" b="1" smtClean="0">
                <a:latin typeface="MS PGothic" pitchFamily="34" charset="-128"/>
                <a:ea typeface="MS PGothic" pitchFamily="34" charset="-128"/>
              </a:rPr>
              <a:t>年</a:t>
            </a:r>
            <a:endParaRPr kumimoji="1" lang="ja-JP" altLang="en-US" sz="1400" b="1">
              <a:latin typeface="MS PGothic" pitchFamily="34" charset="-128"/>
              <a:ea typeface="MS PGothic" pitchFamily="34" charset="-128"/>
            </a:endParaRPr>
          </a:p>
        </p:txBody>
      </p:sp>
      <p:sp>
        <p:nvSpPr>
          <p:cNvPr id="58" name="Rectangle 22"/>
          <p:cNvSpPr>
            <a:spLocks noChangeArrowheads="1"/>
          </p:cNvSpPr>
          <p:nvPr/>
        </p:nvSpPr>
        <p:spPr bwMode="auto">
          <a:xfrm>
            <a:off x="6292426" y="1828800"/>
            <a:ext cx="945773" cy="215444"/>
          </a:xfrm>
          <a:prstGeom prst="rect">
            <a:avLst/>
          </a:prstGeom>
          <a:noFill/>
          <a:ln w="9525">
            <a:noFill/>
            <a:miter lim="800000"/>
            <a:headEnd/>
            <a:tailEnd/>
          </a:ln>
        </p:spPr>
        <p:txBody>
          <a:bodyPr wrap="none" lIns="0" tIns="0" rIns="0" bIns="0" anchor="ctr" anchorCtr="1">
            <a:spAutoFit/>
          </a:bodyPr>
          <a:lstStyle/>
          <a:p>
            <a:pPr algn="ctr"/>
            <a:r>
              <a:rPr kumimoji="1" lang="en-US" altLang="ja-JP" sz="1400" b="1" dirty="0" smtClean="0">
                <a:latin typeface="MS PGothic" pitchFamily="34" charset="-128"/>
                <a:ea typeface="MS PGothic" pitchFamily="34" charset="-128"/>
              </a:rPr>
              <a:t>Y</a:t>
            </a:r>
            <a:r>
              <a:rPr kumimoji="1" lang="ja-JP" altLang="en-US" sz="1400" b="1" smtClean="0">
                <a:latin typeface="MS PGothic" pitchFamily="34" charset="-128"/>
                <a:ea typeface="MS PGothic" pitchFamily="34" charset="-128"/>
              </a:rPr>
              <a:t>事業年度</a:t>
            </a:r>
            <a:r>
              <a:rPr kumimoji="1" lang="ja-JP" altLang="en-US" sz="1400" b="1">
                <a:latin typeface="MS PGothic" pitchFamily="34" charset="-128"/>
                <a:ea typeface="MS PGothic" pitchFamily="34" charset="-128"/>
              </a:rPr>
              <a:t>　</a:t>
            </a:r>
            <a:endParaRPr kumimoji="1" lang="ja-JP" altLang="en-US" b="1">
              <a:latin typeface="MS PGothic" pitchFamily="34" charset="-128"/>
              <a:ea typeface="MS PGothic" pitchFamily="34" charset="-128"/>
            </a:endParaRPr>
          </a:p>
        </p:txBody>
      </p:sp>
      <p:sp>
        <p:nvSpPr>
          <p:cNvPr id="59" name="Rectangle 8"/>
          <p:cNvSpPr>
            <a:spLocks noChangeArrowheads="1"/>
          </p:cNvSpPr>
          <p:nvPr/>
        </p:nvSpPr>
        <p:spPr bwMode="auto">
          <a:xfrm>
            <a:off x="6705600" y="2375356"/>
            <a:ext cx="179536" cy="215444"/>
          </a:xfrm>
          <a:prstGeom prst="rect">
            <a:avLst/>
          </a:prstGeom>
          <a:noFill/>
          <a:ln w="9525">
            <a:noFill/>
            <a:miter lim="800000"/>
            <a:headEnd/>
            <a:tailEnd/>
          </a:ln>
        </p:spPr>
        <p:txBody>
          <a:bodyPr wrap="none" lIns="0" tIns="0" rIns="0" bIns="0" anchor="ctr" anchorCtr="1">
            <a:spAutoFit/>
          </a:bodyPr>
          <a:lstStyle/>
          <a:p>
            <a:pPr algn="ctr"/>
            <a:r>
              <a:rPr kumimoji="1" lang="ja-JP" altLang="en-US" sz="1400" b="1" smtClean="0">
                <a:latin typeface="MS PGothic" pitchFamily="34" charset="-128"/>
                <a:ea typeface="MS PGothic" pitchFamily="34" charset="-128"/>
              </a:rPr>
              <a:t>⑤</a:t>
            </a:r>
            <a:endParaRPr kumimoji="1" lang="en-US" altLang="ja-JP" b="1" dirty="0">
              <a:latin typeface="MS PGothic" pitchFamily="34" charset="-128"/>
              <a:ea typeface="MS PGothic" pitchFamily="34" charset="-128"/>
            </a:endParaRPr>
          </a:p>
        </p:txBody>
      </p:sp>
      <p:sp>
        <p:nvSpPr>
          <p:cNvPr id="60" name="Rectangle 8"/>
          <p:cNvSpPr>
            <a:spLocks noChangeArrowheads="1"/>
          </p:cNvSpPr>
          <p:nvPr/>
        </p:nvSpPr>
        <p:spPr bwMode="auto">
          <a:xfrm>
            <a:off x="7142076" y="2383050"/>
            <a:ext cx="166712" cy="200055"/>
          </a:xfrm>
          <a:prstGeom prst="rect">
            <a:avLst/>
          </a:prstGeom>
          <a:noFill/>
          <a:ln w="9525">
            <a:noFill/>
            <a:miter lim="800000"/>
            <a:headEnd/>
            <a:tailEnd/>
          </a:ln>
        </p:spPr>
        <p:txBody>
          <a:bodyPr wrap="none" lIns="0" tIns="0" rIns="0" bIns="0" anchor="ctr" anchorCtr="1">
            <a:spAutoFit/>
          </a:bodyPr>
          <a:lstStyle/>
          <a:p>
            <a:pPr algn="ctr"/>
            <a:r>
              <a:rPr kumimoji="1" lang="ja-JP" altLang="en-US" b="1" smtClean="0">
                <a:latin typeface="MS PGothic" pitchFamily="34" charset="-128"/>
                <a:ea typeface="MS PGothic" pitchFamily="34" charset="-128"/>
              </a:rPr>
              <a:t>⑥</a:t>
            </a:r>
            <a:endParaRPr kumimoji="1" lang="en-US" altLang="ja-JP" b="1" dirty="0">
              <a:latin typeface="MS PGothic" pitchFamily="34" charset="-128"/>
              <a:ea typeface="MS PGothic" pitchFamily="34" charset="-128"/>
            </a:endParaRPr>
          </a:p>
        </p:txBody>
      </p:sp>
      <p:sp>
        <p:nvSpPr>
          <p:cNvPr id="62" name="Rectangle 2"/>
          <p:cNvSpPr>
            <a:spLocks noChangeArrowheads="1"/>
          </p:cNvSpPr>
          <p:nvPr/>
        </p:nvSpPr>
        <p:spPr bwMode="auto">
          <a:xfrm>
            <a:off x="711200" y="3611562"/>
            <a:ext cx="8585200" cy="655638"/>
          </a:xfrm>
          <a:prstGeom prst="rect">
            <a:avLst/>
          </a:prstGeom>
          <a:noFill/>
          <a:ln w="9525">
            <a:noFill/>
            <a:miter lim="800000"/>
            <a:headEnd/>
            <a:tailEnd/>
          </a:ln>
        </p:spPr>
        <p:txBody>
          <a:bodyPr wrap="none" lIns="90000" tIns="72000" rIns="90000" bIns="79200" anchor="ctr"/>
          <a:lstStyle/>
          <a:p>
            <a:pPr eaLnBrk="0" hangingPunct="0">
              <a:buClr>
                <a:schemeClr val="tx2"/>
              </a:buClr>
              <a:buSzPct val="150000"/>
            </a:pPr>
            <a:r>
              <a:rPr kumimoji="1" lang="ja-JP" altLang="en-US" sz="1600" b="1" smtClean="0">
                <a:latin typeface="MS PGothic" pitchFamily="34" charset="-128"/>
                <a:ea typeface="MS PGothic" pitchFamily="34" charset="-128"/>
              </a:rPr>
              <a:t>①～④・・・</a:t>
            </a:r>
            <a:r>
              <a:rPr kumimoji="1" lang="en-US" altLang="ja-JP" sz="1600" b="1" dirty="0" smtClean="0">
                <a:latin typeface="MS PGothic" pitchFamily="34" charset="-128"/>
                <a:ea typeface="MS PGothic" pitchFamily="34" charset="-128"/>
              </a:rPr>
              <a:t>X</a:t>
            </a:r>
            <a:r>
              <a:rPr kumimoji="1" lang="ja-JP" altLang="en-US" sz="1600" b="1" smtClean="0">
                <a:latin typeface="MS PGothic" pitchFamily="34" charset="-128"/>
                <a:ea typeface="MS PGothic" pitchFamily="34" charset="-128"/>
              </a:rPr>
              <a:t>事業年度の予納期限</a:t>
            </a:r>
            <a:endParaRPr kumimoji="1" lang="en-US" altLang="ja-JP" sz="1600" b="1" dirty="0" smtClean="0">
              <a:latin typeface="MS PGothic" pitchFamily="34" charset="-128"/>
              <a:ea typeface="MS PGothic" pitchFamily="34" charset="-128"/>
            </a:endParaRPr>
          </a:p>
          <a:p>
            <a:pPr eaLnBrk="0" hangingPunct="0">
              <a:buClr>
                <a:schemeClr val="tx2"/>
              </a:buClr>
              <a:buSzPct val="150000"/>
            </a:pPr>
            <a:r>
              <a:rPr kumimoji="1" lang="ja-JP" altLang="en-US" sz="1600" b="1" smtClean="0">
                <a:latin typeface="MS PGothic" pitchFamily="34" charset="-128"/>
                <a:ea typeface="MS PGothic" pitchFamily="34" charset="-128"/>
              </a:rPr>
              <a:t>⑤・・・</a:t>
            </a:r>
            <a:r>
              <a:rPr kumimoji="1" lang="en-US" altLang="ja-JP" sz="1600" b="1" dirty="0" smtClean="0">
                <a:latin typeface="MS PGothic" pitchFamily="34" charset="-128"/>
                <a:ea typeface="MS PGothic" pitchFamily="34" charset="-128"/>
              </a:rPr>
              <a:t>X</a:t>
            </a:r>
            <a:r>
              <a:rPr kumimoji="1" lang="ja-JP" altLang="en-US" sz="1600" b="1" smtClean="0">
                <a:latin typeface="MS PGothic" pitchFamily="34" charset="-128"/>
                <a:ea typeface="MS PGothic" pitchFamily="34" charset="-128"/>
              </a:rPr>
              <a:t>事業年度の申告期限（原則）</a:t>
            </a:r>
            <a:endParaRPr kumimoji="1" lang="en-US" altLang="ja-JP" sz="1600" b="1" dirty="0" smtClean="0">
              <a:latin typeface="MS PGothic" pitchFamily="34" charset="-128"/>
              <a:ea typeface="MS PGothic" pitchFamily="34" charset="-128"/>
            </a:endParaRPr>
          </a:p>
          <a:p>
            <a:pPr eaLnBrk="0" hangingPunct="0">
              <a:buClr>
                <a:schemeClr val="tx2"/>
              </a:buClr>
              <a:buSzPct val="150000"/>
            </a:pPr>
            <a:r>
              <a:rPr kumimoji="1" lang="ja-JP" altLang="en-US" sz="1600" b="1" smtClean="0">
                <a:latin typeface="MS PGothic" pitchFamily="34" charset="-128"/>
                <a:ea typeface="MS PGothic" pitchFamily="34" charset="-128"/>
              </a:rPr>
              <a:t>⑥・・・３</a:t>
            </a:r>
            <a:r>
              <a:rPr kumimoji="1" lang="en-US" altLang="ja-JP" sz="1600" b="1" dirty="0" smtClean="0">
                <a:latin typeface="MS PGothic" pitchFamily="34" charset="-128"/>
                <a:ea typeface="MS PGothic" pitchFamily="34" charset="-128"/>
              </a:rPr>
              <a:t>CEB(</a:t>
            </a:r>
            <a:r>
              <a:rPr kumimoji="1" lang="ja-JP" altLang="en-US" sz="1600" b="1" smtClean="0">
                <a:latin typeface="MS PGothic" pitchFamily="34" charset="-128"/>
                <a:ea typeface="MS PGothic" pitchFamily="34" charset="-128"/>
              </a:rPr>
              <a:t>次ページ参照）の提出が求められる法人の</a:t>
            </a:r>
            <a:r>
              <a:rPr kumimoji="1" lang="en-US" altLang="ja-JP" sz="1600" b="1" dirty="0" smtClean="0">
                <a:latin typeface="MS PGothic" pitchFamily="34" charset="-128"/>
                <a:ea typeface="MS PGothic" pitchFamily="34" charset="-128"/>
              </a:rPr>
              <a:t>X</a:t>
            </a:r>
            <a:r>
              <a:rPr kumimoji="1" lang="ja-JP" altLang="en-US" sz="1600" b="1" smtClean="0">
                <a:latin typeface="MS PGothic" pitchFamily="34" charset="-128"/>
                <a:ea typeface="MS PGothic" pitchFamily="34" charset="-128"/>
              </a:rPr>
              <a:t>事業年度の申告期限</a:t>
            </a:r>
            <a:endParaRPr kumimoji="1" lang="en-US" altLang="ja-JP" sz="1600" b="1" dirty="0" smtClean="0">
              <a:latin typeface="MS PGothic" pitchFamily="34" charset="-128"/>
              <a:ea typeface="MS PGothic" pitchFamily="34" charset="-128"/>
            </a:endParaRPr>
          </a:p>
        </p:txBody>
      </p:sp>
      <p:sp>
        <p:nvSpPr>
          <p:cNvPr id="63" name="AutoShape 2"/>
          <p:cNvSpPr>
            <a:spLocks noChangeArrowheads="1"/>
          </p:cNvSpPr>
          <p:nvPr/>
        </p:nvSpPr>
        <p:spPr bwMode="auto">
          <a:xfrm>
            <a:off x="825500" y="4419600"/>
            <a:ext cx="8699500" cy="1905000"/>
          </a:xfrm>
          <a:prstGeom prst="roundRect">
            <a:avLst>
              <a:gd name="adj" fmla="val 16667"/>
            </a:avLst>
          </a:prstGeom>
          <a:gradFill rotWithShape="0">
            <a:gsLst>
              <a:gs pos="0">
                <a:srgbClr val="99CCFF"/>
              </a:gs>
              <a:gs pos="50000">
                <a:srgbClr val="DDEEFF"/>
              </a:gs>
              <a:gs pos="100000">
                <a:srgbClr val="99CCFF"/>
              </a:gs>
            </a:gsLst>
            <a:lin ang="2700000" scaled="1"/>
          </a:gradFill>
          <a:ln w="9525" algn="ctr">
            <a:noFill/>
            <a:round/>
            <a:headEnd/>
            <a:tailEnd/>
          </a:ln>
        </p:spPr>
        <p:txBody>
          <a:bodyPr wrap="none" lIns="90000" tIns="72000" rIns="90000" bIns="79200" anchor="ctr"/>
          <a:lstStyle/>
          <a:p>
            <a:r>
              <a:rPr lang="en-US" altLang="ja-JP" sz="1400" b="1" dirty="0" smtClean="0">
                <a:ea typeface="MS PGothic" pitchFamily="34" charset="-128"/>
              </a:rPr>
              <a:t>【</a:t>
            </a:r>
            <a:r>
              <a:rPr lang="ja-JP" altLang="en-US" sz="1400" b="1" smtClean="0">
                <a:ea typeface="MS PGothic" pitchFamily="34" charset="-128"/>
              </a:rPr>
              <a:t>補足情報</a:t>
            </a:r>
            <a:r>
              <a:rPr lang="en-US" altLang="ja-JP" sz="1400" b="1" dirty="0" smtClean="0">
                <a:ea typeface="MS PGothic" pitchFamily="34" charset="-128"/>
              </a:rPr>
              <a:t>】</a:t>
            </a:r>
            <a:endParaRPr lang="en-US" altLang="ja-JP" sz="1400" b="1" dirty="0">
              <a:ea typeface="MS PGothic" pitchFamily="34" charset="-128"/>
            </a:endParaRPr>
          </a:p>
          <a:p>
            <a:endParaRPr lang="en-US" altLang="ja-JP" sz="1400" b="1" dirty="0">
              <a:ea typeface="MS PGothic" pitchFamily="34" charset="-128"/>
            </a:endParaRPr>
          </a:p>
          <a:p>
            <a:r>
              <a:rPr lang="ja-JP" altLang="en-US" sz="1400">
                <a:ea typeface="MS PGothic" pitchFamily="34" charset="-128"/>
              </a:rPr>
              <a:t>イン</a:t>
            </a:r>
            <a:r>
              <a:rPr lang="ja-JP" altLang="en-US" sz="1400" smtClean="0">
                <a:ea typeface="MS PGothic" pitchFamily="34" charset="-128"/>
              </a:rPr>
              <a:t>ドでは、</a:t>
            </a:r>
            <a:r>
              <a:rPr lang="en-US" altLang="ja-JP" sz="1400" b="1" dirty="0" smtClean="0">
                <a:ea typeface="MS PGothic" pitchFamily="34" charset="-128"/>
              </a:rPr>
              <a:t>FY(Fiscal</a:t>
            </a:r>
            <a:r>
              <a:rPr lang="ja-JP" altLang="en-US" sz="1400" b="1" smtClean="0">
                <a:ea typeface="MS PGothic" pitchFamily="34" charset="-128"/>
              </a:rPr>
              <a:t>　</a:t>
            </a:r>
            <a:r>
              <a:rPr lang="en-US" altLang="ja-JP" sz="1400" b="1" dirty="0" smtClean="0">
                <a:ea typeface="MS PGothic" pitchFamily="34" charset="-128"/>
              </a:rPr>
              <a:t>Year)</a:t>
            </a:r>
            <a:r>
              <a:rPr lang="ja-JP" altLang="en-US" sz="1400" smtClean="0">
                <a:ea typeface="MS PGothic" pitchFamily="34" charset="-128"/>
              </a:rPr>
              <a:t>、</a:t>
            </a:r>
            <a:r>
              <a:rPr lang="en-US" altLang="ja-JP" sz="1400" b="1" dirty="0" smtClean="0">
                <a:ea typeface="MS PGothic" pitchFamily="34" charset="-128"/>
              </a:rPr>
              <a:t>PY(Previous Year)</a:t>
            </a:r>
            <a:r>
              <a:rPr lang="ja-JP" altLang="en-US" sz="1400" smtClean="0">
                <a:ea typeface="MS PGothic" pitchFamily="34" charset="-128"/>
              </a:rPr>
              <a:t>、</a:t>
            </a:r>
            <a:r>
              <a:rPr lang="en-US" altLang="ja-JP" sz="1400" b="1" dirty="0" smtClean="0">
                <a:ea typeface="MS PGothic" pitchFamily="34" charset="-128"/>
              </a:rPr>
              <a:t>AY(Assessment Year)</a:t>
            </a:r>
            <a:r>
              <a:rPr lang="ja-JP" altLang="en-US" sz="1400" smtClean="0">
                <a:ea typeface="MS PGothic" pitchFamily="34" charset="-128"/>
              </a:rPr>
              <a:t>といった表現が頻繁に出てくる。</a:t>
            </a:r>
            <a:endParaRPr lang="en-US" altLang="ja-JP" sz="1400" dirty="0" smtClean="0">
              <a:ea typeface="MS PGothic" pitchFamily="34" charset="-128"/>
            </a:endParaRPr>
          </a:p>
          <a:p>
            <a:endParaRPr lang="en-US" altLang="ja-JP" sz="1400" dirty="0" smtClean="0">
              <a:ea typeface="MS PGothic" pitchFamily="34" charset="-128"/>
            </a:endParaRPr>
          </a:p>
          <a:p>
            <a:r>
              <a:rPr lang="en-US" altLang="ja-JP" sz="1400" dirty="0" smtClean="0">
                <a:ea typeface="MS PGothic" pitchFamily="34" charset="-128"/>
              </a:rPr>
              <a:t>2011</a:t>
            </a:r>
            <a:r>
              <a:rPr lang="ja-JP" altLang="en-US" sz="1400" smtClean="0">
                <a:ea typeface="MS PGothic" pitchFamily="34" charset="-128"/>
              </a:rPr>
              <a:t>－</a:t>
            </a:r>
            <a:r>
              <a:rPr lang="en-US" altLang="ja-JP" sz="1400" dirty="0" smtClean="0">
                <a:ea typeface="MS PGothic" pitchFamily="34" charset="-128"/>
              </a:rPr>
              <a:t>12</a:t>
            </a:r>
            <a:r>
              <a:rPr lang="ja-JP" altLang="en-US" sz="1400" smtClean="0">
                <a:ea typeface="MS PGothic" pitchFamily="34" charset="-128"/>
              </a:rPr>
              <a:t>の法人所得税計算をする場合、</a:t>
            </a:r>
            <a:r>
              <a:rPr lang="en-US" altLang="ja-JP" sz="1400" dirty="0" smtClean="0">
                <a:ea typeface="MS PGothic" pitchFamily="34" charset="-128"/>
              </a:rPr>
              <a:t>2011</a:t>
            </a:r>
            <a:r>
              <a:rPr lang="ja-JP" altLang="en-US" sz="1400" smtClean="0">
                <a:ea typeface="MS PGothic" pitchFamily="34" charset="-128"/>
              </a:rPr>
              <a:t>－</a:t>
            </a:r>
            <a:r>
              <a:rPr lang="en-US" altLang="ja-JP" sz="1400" dirty="0" smtClean="0">
                <a:ea typeface="MS PGothic" pitchFamily="34" charset="-128"/>
              </a:rPr>
              <a:t>12</a:t>
            </a:r>
            <a:r>
              <a:rPr lang="ja-JP" altLang="en-US" sz="1400" smtClean="0">
                <a:ea typeface="MS PGothic" pitchFamily="34" charset="-128"/>
              </a:rPr>
              <a:t>を会計上</a:t>
            </a:r>
            <a:r>
              <a:rPr lang="en-US" altLang="ja-JP" sz="1400" dirty="0" smtClean="0">
                <a:ea typeface="MS PGothic" pitchFamily="34" charset="-128"/>
              </a:rPr>
              <a:t>FY</a:t>
            </a:r>
            <a:r>
              <a:rPr lang="ja-JP" altLang="en-US" sz="1400" smtClean="0">
                <a:ea typeface="MS PGothic" pitchFamily="34" charset="-128"/>
              </a:rPr>
              <a:t>と呼び、税務上</a:t>
            </a:r>
            <a:r>
              <a:rPr lang="en-US" altLang="ja-JP" sz="1400" dirty="0" smtClean="0">
                <a:ea typeface="MS PGothic" pitchFamily="34" charset="-128"/>
              </a:rPr>
              <a:t>PY</a:t>
            </a:r>
            <a:r>
              <a:rPr lang="ja-JP" altLang="en-US" sz="1400" smtClean="0">
                <a:ea typeface="MS PGothic" pitchFamily="34" charset="-128"/>
              </a:rPr>
              <a:t>と呼ぶ。</a:t>
            </a:r>
            <a:endParaRPr lang="en-US" altLang="ja-JP" sz="1400" dirty="0" smtClean="0">
              <a:ea typeface="MS PGothic" pitchFamily="34" charset="-128"/>
            </a:endParaRPr>
          </a:p>
          <a:p>
            <a:r>
              <a:rPr lang="ja-JP" altLang="en-US" sz="1400" smtClean="0">
                <a:ea typeface="MS PGothic" pitchFamily="34" charset="-128"/>
              </a:rPr>
              <a:t>翌年、申告書を提出する事業年度</a:t>
            </a:r>
            <a:r>
              <a:rPr lang="en-US" altLang="ja-JP" sz="1400" dirty="0" smtClean="0">
                <a:ea typeface="MS PGothic" pitchFamily="34" charset="-128"/>
              </a:rPr>
              <a:t>2012</a:t>
            </a:r>
            <a:r>
              <a:rPr lang="ja-JP" altLang="en-US" sz="1400" smtClean="0">
                <a:ea typeface="MS PGothic" pitchFamily="34" charset="-128"/>
              </a:rPr>
              <a:t>－</a:t>
            </a:r>
            <a:r>
              <a:rPr lang="en-US" altLang="ja-JP" sz="1400" dirty="0" smtClean="0">
                <a:ea typeface="MS PGothic" pitchFamily="34" charset="-128"/>
              </a:rPr>
              <a:t>13</a:t>
            </a:r>
            <a:r>
              <a:rPr lang="ja-JP" altLang="en-US" sz="1400" smtClean="0">
                <a:ea typeface="MS PGothic" pitchFamily="34" charset="-128"/>
              </a:rPr>
              <a:t>を税務上</a:t>
            </a:r>
            <a:r>
              <a:rPr lang="en-US" altLang="ja-JP" sz="1400" dirty="0" smtClean="0">
                <a:ea typeface="MS PGothic" pitchFamily="34" charset="-128"/>
              </a:rPr>
              <a:t>AY</a:t>
            </a:r>
            <a:r>
              <a:rPr lang="ja-JP" altLang="en-US" sz="1400" smtClean="0">
                <a:ea typeface="MS PGothic" pitchFamily="34" charset="-128"/>
              </a:rPr>
              <a:t>と呼ぶ。</a:t>
            </a:r>
            <a:endParaRPr lang="en-US" altLang="ja-JP" sz="1400" dirty="0" smtClean="0">
              <a:ea typeface="MS PGothic" pitchFamily="34" charset="-128"/>
            </a:endParaRPr>
          </a:p>
          <a:p>
            <a:r>
              <a:rPr lang="ja-JP" altLang="en-US" sz="1400" smtClean="0">
                <a:ea typeface="MS PGothic" pitchFamily="34" charset="-128"/>
              </a:rPr>
              <a:t>（ローカルの</a:t>
            </a:r>
            <a:r>
              <a:rPr lang="en-US" altLang="ja-JP" sz="1400" dirty="0" smtClean="0">
                <a:ea typeface="MS PGothic" pitchFamily="34" charset="-128"/>
              </a:rPr>
              <a:t>Accounting Staff</a:t>
            </a:r>
            <a:r>
              <a:rPr lang="ja-JP" altLang="en-US" sz="1400" smtClean="0">
                <a:ea typeface="MS PGothic" pitchFamily="34" charset="-128"/>
              </a:rPr>
              <a:t>と話をするときには混乱を招くことがあるので要注意）</a:t>
            </a:r>
            <a:endParaRPr lang="ja-JP" altLang="en-US" sz="1400">
              <a:ea typeface="MS PGothic" pitchFamily="34" charset="-128"/>
            </a:endParaRPr>
          </a:p>
        </p:txBody>
      </p:sp>
      <p:sp>
        <p:nvSpPr>
          <p:cNvPr id="64" name="Line 3"/>
          <p:cNvSpPr>
            <a:spLocks noChangeShapeType="1"/>
          </p:cNvSpPr>
          <p:nvPr/>
        </p:nvSpPr>
        <p:spPr bwMode="auto">
          <a:xfrm>
            <a:off x="1752600" y="2579687"/>
            <a:ext cx="0" cy="457200"/>
          </a:xfrm>
          <a:prstGeom prst="line">
            <a:avLst/>
          </a:prstGeom>
          <a:noFill/>
          <a:ln w="9525">
            <a:solidFill>
              <a:schemeClr val="tx1"/>
            </a:solidFill>
            <a:round/>
            <a:headEnd/>
            <a:tailEnd/>
          </a:ln>
        </p:spPr>
        <p:txBody>
          <a:bodyPr wrap="none" lIns="90000" tIns="46800" rIns="90000" bIns="46800" anchor="ctr">
            <a:spAutoFit/>
          </a:bodyPr>
          <a:lstStyle/>
          <a:p>
            <a:endParaRPr lang="en-US" dirty="0"/>
          </a:p>
        </p:txBody>
      </p:sp>
      <p:sp>
        <p:nvSpPr>
          <p:cNvPr id="65" name="Line 3"/>
          <p:cNvSpPr>
            <a:spLocks noChangeShapeType="1"/>
          </p:cNvSpPr>
          <p:nvPr/>
        </p:nvSpPr>
        <p:spPr bwMode="auto">
          <a:xfrm>
            <a:off x="3657600" y="2590800"/>
            <a:ext cx="0" cy="457200"/>
          </a:xfrm>
          <a:prstGeom prst="line">
            <a:avLst/>
          </a:prstGeom>
          <a:noFill/>
          <a:ln w="9525">
            <a:solidFill>
              <a:schemeClr val="tx1"/>
            </a:solidFill>
            <a:round/>
            <a:headEnd/>
            <a:tailEnd/>
          </a:ln>
        </p:spPr>
        <p:txBody>
          <a:bodyPr wrap="none" lIns="90000" tIns="46800" rIns="90000" bIns="46800" anchor="ctr">
            <a:spAutoFit/>
          </a:bodyPr>
          <a:lstStyle/>
          <a:p>
            <a:endParaRPr lang="en-US" dirty="0"/>
          </a:p>
        </p:txBody>
      </p:sp>
      <p:sp>
        <p:nvSpPr>
          <p:cNvPr id="66" name="Line 3"/>
          <p:cNvSpPr>
            <a:spLocks noChangeShapeType="1"/>
          </p:cNvSpPr>
          <p:nvPr/>
        </p:nvSpPr>
        <p:spPr bwMode="auto">
          <a:xfrm>
            <a:off x="2743200" y="2577644"/>
            <a:ext cx="0" cy="457200"/>
          </a:xfrm>
          <a:prstGeom prst="line">
            <a:avLst/>
          </a:prstGeom>
          <a:noFill/>
          <a:ln w="9525">
            <a:solidFill>
              <a:schemeClr val="tx1"/>
            </a:solidFill>
            <a:round/>
            <a:headEnd/>
            <a:tailEnd/>
          </a:ln>
        </p:spPr>
        <p:txBody>
          <a:bodyPr wrap="none" lIns="90000" tIns="46800" rIns="90000" bIns="46800" anchor="ctr">
            <a:spAutoFit/>
          </a:bodyPr>
          <a:lstStyle/>
          <a:p>
            <a:endParaRPr lang="en-US" dirty="0"/>
          </a:p>
        </p:txBody>
      </p:sp>
      <p:sp>
        <p:nvSpPr>
          <p:cNvPr id="67" name="Line 3"/>
          <p:cNvSpPr>
            <a:spLocks noChangeShapeType="1"/>
          </p:cNvSpPr>
          <p:nvPr/>
        </p:nvSpPr>
        <p:spPr bwMode="auto">
          <a:xfrm>
            <a:off x="4419600" y="2577644"/>
            <a:ext cx="0" cy="457200"/>
          </a:xfrm>
          <a:prstGeom prst="line">
            <a:avLst/>
          </a:prstGeom>
          <a:noFill/>
          <a:ln w="9525">
            <a:solidFill>
              <a:schemeClr val="tx1"/>
            </a:solidFill>
            <a:round/>
            <a:headEnd/>
            <a:tailEnd/>
          </a:ln>
        </p:spPr>
        <p:txBody>
          <a:bodyPr wrap="none" lIns="90000" tIns="46800" rIns="90000" bIns="46800" anchor="ctr">
            <a:spAutoFit/>
          </a:bodyPr>
          <a:lstStyle/>
          <a:p>
            <a:endParaRPr lang="en-US" dirty="0"/>
          </a:p>
        </p:txBody>
      </p:sp>
      <p:sp>
        <p:nvSpPr>
          <p:cNvPr id="68" name="Rectangle 8"/>
          <p:cNvSpPr>
            <a:spLocks noChangeArrowheads="1"/>
          </p:cNvSpPr>
          <p:nvPr/>
        </p:nvSpPr>
        <p:spPr bwMode="auto">
          <a:xfrm>
            <a:off x="1600199" y="3048000"/>
            <a:ext cx="307778" cy="184666"/>
          </a:xfrm>
          <a:prstGeom prst="rect">
            <a:avLst/>
          </a:prstGeom>
          <a:noFill/>
          <a:ln w="9525">
            <a:noFill/>
            <a:miter lim="800000"/>
            <a:headEnd/>
            <a:tailEnd/>
          </a:ln>
        </p:spPr>
        <p:txBody>
          <a:bodyPr wrap="none" lIns="0" tIns="0" rIns="0" bIns="0" anchor="ctr" anchorCtr="1">
            <a:spAutoFit/>
          </a:bodyPr>
          <a:lstStyle/>
          <a:p>
            <a:pPr algn="ctr"/>
            <a:r>
              <a:rPr kumimoji="1" lang="en-US" altLang="ja-JP" sz="1200" b="1" dirty="0" smtClean="0">
                <a:latin typeface="MS PGothic" pitchFamily="34" charset="-128"/>
                <a:ea typeface="MS PGothic" pitchFamily="34" charset="-128"/>
              </a:rPr>
              <a:t>6/15</a:t>
            </a:r>
            <a:endParaRPr kumimoji="1" lang="en-US" altLang="ja-JP" sz="1200" b="1" dirty="0">
              <a:latin typeface="MS PGothic" pitchFamily="34" charset="-128"/>
              <a:ea typeface="MS PGothic" pitchFamily="34" charset="-128"/>
            </a:endParaRPr>
          </a:p>
        </p:txBody>
      </p:sp>
      <p:sp>
        <p:nvSpPr>
          <p:cNvPr id="69" name="Rectangle 8"/>
          <p:cNvSpPr>
            <a:spLocks noChangeArrowheads="1"/>
          </p:cNvSpPr>
          <p:nvPr/>
        </p:nvSpPr>
        <p:spPr bwMode="auto">
          <a:xfrm>
            <a:off x="2587822" y="3048000"/>
            <a:ext cx="307778" cy="184666"/>
          </a:xfrm>
          <a:prstGeom prst="rect">
            <a:avLst/>
          </a:prstGeom>
          <a:noFill/>
          <a:ln w="9525">
            <a:noFill/>
            <a:miter lim="800000"/>
            <a:headEnd/>
            <a:tailEnd/>
          </a:ln>
        </p:spPr>
        <p:txBody>
          <a:bodyPr wrap="none" lIns="0" tIns="0" rIns="0" bIns="0" anchor="ctr" anchorCtr="1">
            <a:spAutoFit/>
          </a:bodyPr>
          <a:lstStyle/>
          <a:p>
            <a:pPr algn="ctr"/>
            <a:r>
              <a:rPr kumimoji="1" lang="en-US" altLang="ja-JP" sz="1200" b="1" dirty="0" smtClean="0">
                <a:latin typeface="MS PGothic" pitchFamily="34" charset="-128"/>
                <a:ea typeface="MS PGothic" pitchFamily="34" charset="-128"/>
              </a:rPr>
              <a:t>9/15</a:t>
            </a:r>
            <a:endParaRPr kumimoji="1" lang="en-US" altLang="ja-JP" sz="1200" b="1" dirty="0">
              <a:latin typeface="MS PGothic" pitchFamily="34" charset="-128"/>
              <a:ea typeface="MS PGothic" pitchFamily="34" charset="-128"/>
            </a:endParaRPr>
          </a:p>
        </p:txBody>
      </p:sp>
      <p:sp>
        <p:nvSpPr>
          <p:cNvPr id="70" name="Rectangle 8"/>
          <p:cNvSpPr>
            <a:spLocks noChangeArrowheads="1"/>
          </p:cNvSpPr>
          <p:nvPr/>
        </p:nvSpPr>
        <p:spPr bwMode="auto">
          <a:xfrm>
            <a:off x="3387551" y="3048000"/>
            <a:ext cx="384722" cy="184666"/>
          </a:xfrm>
          <a:prstGeom prst="rect">
            <a:avLst/>
          </a:prstGeom>
          <a:noFill/>
          <a:ln w="9525">
            <a:noFill/>
            <a:miter lim="800000"/>
            <a:headEnd/>
            <a:tailEnd/>
          </a:ln>
        </p:spPr>
        <p:txBody>
          <a:bodyPr wrap="none" lIns="0" tIns="0" rIns="0" bIns="0" anchor="ctr" anchorCtr="1">
            <a:spAutoFit/>
          </a:bodyPr>
          <a:lstStyle/>
          <a:p>
            <a:pPr algn="ctr"/>
            <a:r>
              <a:rPr kumimoji="1" lang="en-US" altLang="ja-JP" sz="1200" b="1" dirty="0" smtClean="0">
                <a:latin typeface="MS PGothic" pitchFamily="34" charset="-128"/>
                <a:ea typeface="MS PGothic" pitchFamily="34" charset="-128"/>
              </a:rPr>
              <a:t>12/15</a:t>
            </a:r>
            <a:endParaRPr kumimoji="1" lang="en-US" altLang="ja-JP" sz="1200" b="1" dirty="0">
              <a:latin typeface="MS PGothic" pitchFamily="34" charset="-128"/>
              <a:ea typeface="MS PGothic" pitchFamily="34" charset="-128"/>
            </a:endParaRPr>
          </a:p>
        </p:txBody>
      </p:sp>
      <p:sp>
        <p:nvSpPr>
          <p:cNvPr id="71" name="Rectangle 8"/>
          <p:cNvSpPr>
            <a:spLocks noChangeArrowheads="1"/>
          </p:cNvSpPr>
          <p:nvPr/>
        </p:nvSpPr>
        <p:spPr bwMode="auto">
          <a:xfrm>
            <a:off x="4267199" y="3048000"/>
            <a:ext cx="307778" cy="184666"/>
          </a:xfrm>
          <a:prstGeom prst="rect">
            <a:avLst/>
          </a:prstGeom>
          <a:noFill/>
          <a:ln w="9525">
            <a:noFill/>
            <a:miter lim="800000"/>
            <a:headEnd/>
            <a:tailEnd/>
          </a:ln>
        </p:spPr>
        <p:txBody>
          <a:bodyPr wrap="none" lIns="0" tIns="0" rIns="0" bIns="0" anchor="ctr" anchorCtr="1">
            <a:spAutoFit/>
          </a:bodyPr>
          <a:lstStyle/>
          <a:p>
            <a:pPr algn="ctr"/>
            <a:r>
              <a:rPr kumimoji="1" lang="en-US" altLang="ja-JP" sz="1200" b="1" dirty="0" smtClean="0">
                <a:latin typeface="MS PGothic" pitchFamily="34" charset="-128"/>
                <a:ea typeface="MS PGothic" pitchFamily="34" charset="-128"/>
              </a:rPr>
              <a:t>3/15</a:t>
            </a:r>
            <a:endParaRPr kumimoji="1" lang="en-US" altLang="ja-JP" sz="1200" b="1" dirty="0">
              <a:latin typeface="MS PGothic" pitchFamily="34" charset="-128"/>
              <a:ea typeface="MS PGothic" pitchFamily="34" charset="-128"/>
            </a:endParaRPr>
          </a:p>
        </p:txBody>
      </p:sp>
      <p:sp>
        <p:nvSpPr>
          <p:cNvPr id="72" name="Rectangle 8"/>
          <p:cNvSpPr>
            <a:spLocks noChangeArrowheads="1"/>
          </p:cNvSpPr>
          <p:nvPr/>
        </p:nvSpPr>
        <p:spPr bwMode="auto">
          <a:xfrm>
            <a:off x="4343400" y="2362200"/>
            <a:ext cx="166712" cy="200055"/>
          </a:xfrm>
          <a:prstGeom prst="rect">
            <a:avLst/>
          </a:prstGeom>
          <a:noFill/>
          <a:ln w="9525">
            <a:noFill/>
            <a:miter lim="800000"/>
            <a:headEnd/>
            <a:tailEnd/>
          </a:ln>
        </p:spPr>
        <p:txBody>
          <a:bodyPr wrap="none" lIns="0" tIns="0" rIns="0" bIns="0" anchor="ctr" anchorCtr="1">
            <a:spAutoFit/>
          </a:bodyPr>
          <a:lstStyle/>
          <a:p>
            <a:pPr algn="ctr"/>
            <a:r>
              <a:rPr kumimoji="1" lang="ja-JP" altLang="en-US" b="1" smtClean="0">
                <a:latin typeface="MS PGothic" pitchFamily="34" charset="-128"/>
                <a:ea typeface="MS PGothic" pitchFamily="34" charset="-128"/>
              </a:rPr>
              <a:t>④</a:t>
            </a:r>
            <a:endParaRPr kumimoji="1" lang="en-US" altLang="ja-JP" b="1" dirty="0">
              <a:latin typeface="MS PGothic" pitchFamily="34" charset="-128"/>
              <a:ea typeface="MS PGothic" pitchFamily="34" charset="-128"/>
            </a:endParaRPr>
          </a:p>
        </p:txBody>
      </p:sp>
      <p:sp>
        <p:nvSpPr>
          <p:cNvPr id="73" name="Rectangle 8"/>
          <p:cNvSpPr>
            <a:spLocks noChangeArrowheads="1"/>
          </p:cNvSpPr>
          <p:nvPr/>
        </p:nvSpPr>
        <p:spPr bwMode="auto">
          <a:xfrm>
            <a:off x="3554264" y="2362200"/>
            <a:ext cx="179536" cy="215444"/>
          </a:xfrm>
          <a:prstGeom prst="rect">
            <a:avLst/>
          </a:prstGeom>
          <a:noFill/>
          <a:ln w="9525">
            <a:noFill/>
            <a:miter lim="800000"/>
            <a:headEnd/>
            <a:tailEnd/>
          </a:ln>
        </p:spPr>
        <p:txBody>
          <a:bodyPr wrap="none" lIns="0" tIns="0" rIns="0" bIns="0" anchor="ctr" anchorCtr="1">
            <a:spAutoFit/>
          </a:bodyPr>
          <a:lstStyle/>
          <a:p>
            <a:pPr algn="ctr"/>
            <a:r>
              <a:rPr kumimoji="1" lang="ja-JP" altLang="en-US" sz="1400" b="1" smtClean="0">
                <a:latin typeface="MS PGothic" pitchFamily="34" charset="-128"/>
                <a:ea typeface="MS PGothic" pitchFamily="34" charset="-128"/>
              </a:rPr>
              <a:t>③</a:t>
            </a:r>
            <a:endParaRPr kumimoji="1" lang="en-US" altLang="ja-JP" b="1" dirty="0">
              <a:latin typeface="MS PGothic" pitchFamily="34" charset="-128"/>
              <a:ea typeface="MS PGothic" pitchFamily="34" charset="-128"/>
            </a:endParaRPr>
          </a:p>
        </p:txBody>
      </p:sp>
      <p:sp>
        <p:nvSpPr>
          <p:cNvPr id="74" name="Rectangle 8"/>
          <p:cNvSpPr>
            <a:spLocks noChangeArrowheads="1"/>
          </p:cNvSpPr>
          <p:nvPr/>
        </p:nvSpPr>
        <p:spPr bwMode="auto">
          <a:xfrm>
            <a:off x="2667000" y="2362200"/>
            <a:ext cx="179536" cy="215444"/>
          </a:xfrm>
          <a:prstGeom prst="rect">
            <a:avLst/>
          </a:prstGeom>
          <a:noFill/>
          <a:ln w="9525">
            <a:noFill/>
            <a:miter lim="800000"/>
            <a:headEnd/>
            <a:tailEnd/>
          </a:ln>
        </p:spPr>
        <p:txBody>
          <a:bodyPr wrap="none" lIns="0" tIns="0" rIns="0" bIns="0" anchor="ctr" anchorCtr="1">
            <a:spAutoFit/>
          </a:bodyPr>
          <a:lstStyle/>
          <a:p>
            <a:pPr algn="ctr"/>
            <a:r>
              <a:rPr kumimoji="1" lang="ja-JP" altLang="en-US" sz="1400" b="1" smtClean="0">
                <a:latin typeface="MS PGothic" pitchFamily="34" charset="-128"/>
                <a:ea typeface="MS PGothic" pitchFamily="34" charset="-128"/>
              </a:rPr>
              <a:t>②</a:t>
            </a:r>
            <a:endParaRPr kumimoji="1" lang="en-US" altLang="ja-JP" b="1" dirty="0">
              <a:latin typeface="MS PGothic" pitchFamily="34" charset="-128"/>
              <a:ea typeface="MS PGothic" pitchFamily="34" charset="-128"/>
            </a:endParaRPr>
          </a:p>
        </p:txBody>
      </p:sp>
      <p:sp>
        <p:nvSpPr>
          <p:cNvPr id="75" name="Rectangle 8"/>
          <p:cNvSpPr>
            <a:spLocks noChangeArrowheads="1"/>
          </p:cNvSpPr>
          <p:nvPr/>
        </p:nvSpPr>
        <p:spPr bwMode="auto">
          <a:xfrm>
            <a:off x="1655676" y="2369894"/>
            <a:ext cx="166712" cy="200055"/>
          </a:xfrm>
          <a:prstGeom prst="rect">
            <a:avLst/>
          </a:prstGeom>
          <a:noFill/>
          <a:ln w="9525">
            <a:noFill/>
            <a:miter lim="800000"/>
            <a:headEnd/>
            <a:tailEnd/>
          </a:ln>
        </p:spPr>
        <p:txBody>
          <a:bodyPr wrap="none" lIns="0" tIns="0" rIns="0" bIns="0" anchor="ctr" anchorCtr="1">
            <a:spAutoFit/>
          </a:bodyPr>
          <a:lstStyle/>
          <a:p>
            <a:pPr algn="ctr"/>
            <a:r>
              <a:rPr kumimoji="1" lang="ja-JP" altLang="en-US" b="1" smtClean="0">
                <a:latin typeface="MS PGothic" pitchFamily="34" charset="-128"/>
                <a:ea typeface="MS PGothic" pitchFamily="34" charset="-128"/>
              </a:rPr>
              <a:t>①</a:t>
            </a:r>
            <a:endParaRPr kumimoji="1" lang="en-US" altLang="ja-JP" b="1" dirty="0">
              <a:latin typeface="MS PGothic" pitchFamily="34" charset="-128"/>
              <a:ea typeface="MS PGothic" pitchFamily="34" charset="-128"/>
            </a:endParaRPr>
          </a:p>
        </p:txBody>
      </p:sp>
      <p:sp>
        <p:nvSpPr>
          <p:cNvPr id="39" name="Rectangle 4"/>
          <p:cNvSpPr>
            <a:spLocks noGrp="1" noChangeArrowheads="1"/>
          </p:cNvSpPr>
          <p:nvPr>
            <p:ph type="title"/>
          </p:nvPr>
        </p:nvSpPr>
        <p:spPr>
          <a:xfrm>
            <a:off x="323850" y="76200"/>
            <a:ext cx="9256713" cy="569913"/>
          </a:xfrm>
        </p:spPr>
        <p:txBody>
          <a:bodyPr/>
          <a:lstStyle/>
          <a:p>
            <a:pPr eaLnBrk="1" hangingPunct="1"/>
            <a:r>
              <a:rPr lang="ja-JP" altLang="en-US" sz="2000" smtClean="0">
                <a:latin typeface="Meiryo" pitchFamily="34" charset="-128"/>
                <a:ea typeface="Meiryo" pitchFamily="34" charset="-128"/>
                <a:cs typeface="Meiryo" pitchFamily="34" charset="-128"/>
              </a:rPr>
              <a:t>２．税務年度と申告期限</a:t>
            </a:r>
            <a:endParaRPr lang="en-US" sz="2000" dirty="0" smtClean="0">
              <a:latin typeface="Meiryo" pitchFamily="34" charset="-128"/>
              <a:ea typeface="Meiryo" pitchFamily="34" charset="-128"/>
              <a:cs typeface="Meiryo" pitchFamily="34"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Content Placeholder 2"/>
          <p:cNvSpPr>
            <a:spLocks noGrp="1"/>
          </p:cNvSpPr>
          <p:nvPr>
            <p:ph idx="1"/>
          </p:nvPr>
        </p:nvSpPr>
        <p:spPr>
          <a:xfrm>
            <a:off x="323850" y="1308100"/>
            <a:ext cx="6153150" cy="3949700"/>
          </a:xfrm>
        </p:spPr>
        <p:txBody>
          <a:bodyPr/>
          <a:lstStyle/>
          <a:p>
            <a:pPr marL="233363" indent="-233363" defTabSz="695325">
              <a:spcBef>
                <a:spcPct val="50000"/>
              </a:spcBef>
              <a:spcAft>
                <a:spcPct val="50000"/>
              </a:spcAft>
              <a:buFont typeface="Wingdings" pitchFamily="2" charset="2"/>
              <a:buChar char="Ø"/>
            </a:pPr>
            <a:r>
              <a:rPr lang="ja-JP" altLang="en-US" sz="1600" smtClean="0"/>
              <a:t>法人所得税の確定申告期限は原則</a:t>
            </a:r>
            <a:r>
              <a:rPr lang="en-US" altLang="ja-JP" sz="1600" dirty="0" smtClean="0"/>
              <a:t>9</a:t>
            </a:r>
            <a:r>
              <a:rPr lang="ja-JP" altLang="en-US" sz="1600" smtClean="0"/>
              <a:t>月</a:t>
            </a:r>
            <a:r>
              <a:rPr lang="en-US" altLang="ja-JP" sz="1600" dirty="0" smtClean="0"/>
              <a:t>30</a:t>
            </a:r>
            <a:r>
              <a:rPr lang="ja-JP" altLang="en-US" sz="1600" smtClean="0"/>
              <a:t>日、電子申告により行われる</a:t>
            </a:r>
            <a:endParaRPr lang="en-US" sz="1600" dirty="0" smtClean="0"/>
          </a:p>
          <a:p>
            <a:pPr marL="233363" indent="-233363" defTabSz="695325">
              <a:spcBef>
                <a:spcPct val="50000"/>
              </a:spcBef>
              <a:spcAft>
                <a:spcPct val="50000"/>
              </a:spcAft>
              <a:buFont typeface="Wingdings" pitchFamily="2" charset="2"/>
              <a:buChar char="Ø"/>
            </a:pPr>
            <a:r>
              <a:rPr lang="en-US" altLang="ja-JP" sz="1600" dirty="0" smtClean="0"/>
              <a:t>3CEB</a:t>
            </a:r>
            <a:r>
              <a:rPr lang="ja-JP" altLang="en-US" sz="1600" smtClean="0"/>
              <a:t>（移転価格取引に関する会計士証明）の提出が必要な法人の申告期限は</a:t>
            </a:r>
            <a:r>
              <a:rPr lang="en-US" altLang="ja-JP" sz="1600" dirty="0" smtClean="0"/>
              <a:t>2</a:t>
            </a:r>
            <a:r>
              <a:rPr lang="ja-JP" altLang="en-US" sz="1600" smtClean="0"/>
              <a:t>ヶ月の延長が認められており、</a:t>
            </a:r>
            <a:r>
              <a:rPr lang="en-US" altLang="ja-JP" sz="1600" dirty="0" smtClean="0"/>
              <a:t>11</a:t>
            </a:r>
            <a:r>
              <a:rPr lang="ja-JP" altLang="en-US" sz="1600" smtClean="0"/>
              <a:t>月</a:t>
            </a:r>
            <a:r>
              <a:rPr lang="en-US" altLang="ja-JP" sz="1600" dirty="0" smtClean="0"/>
              <a:t>30</a:t>
            </a:r>
            <a:r>
              <a:rPr lang="ja-JP" altLang="en-US" sz="1600" smtClean="0"/>
              <a:t>日である。</a:t>
            </a:r>
            <a:endParaRPr lang="en-US" sz="1600" dirty="0" smtClean="0"/>
          </a:p>
          <a:p>
            <a:pPr marL="233363" indent="-233363" defTabSz="695325">
              <a:spcBef>
                <a:spcPct val="50000"/>
              </a:spcBef>
              <a:spcAft>
                <a:spcPct val="50000"/>
              </a:spcAft>
              <a:buFont typeface="Wingdings" pitchFamily="2" charset="2"/>
              <a:buChar char="Ø"/>
            </a:pPr>
            <a:r>
              <a:rPr lang="en-US" altLang="ja-JP" sz="1600" dirty="0" smtClean="0"/>
              <a:t>3CEB</a:t>
            </a:r>
            <a:r>
              <a:rPr lang="ja-JP" altLang="en-US" sz="1600" smtClean="0"/>
              <a:t>は</a:t>
            </a:r>
            <a:r>
              <a:rPr lang="en-US" altLang="ja-JP" sz="1600" dirty="0" smtClean="0"/>
              <a:t>PY</a:t>
            </a:r>
            <a:r>
              <a:rPr lang="ja-JP" altLang="en-US" sz="1600" smtClean="0"/>
              <a:t>において特定関連者取引がある場合、確定申告書に添付する義務</a:t>
            </a:r>
            <a:r>
              <a:rPr lang="en-US" altLang="ja-JP" sz="1600" dirty="0" smtClean="0"/>
              <a:t>(</a:t>
            </a:r>
            <a:r>
              <a:rPr lang="ja-JP" altLang="en-US" sz="1600" smtClean="0"/>
              <a:t>電子申告による</a:t>
            </a:r>
            <a:r>
              <a:rPr lang="en-US" altLang="ja-JP" sz="1600" dirty="0" smtClean="0"/>
              <a:t>)</a:t>
            </a:r>
            <a:r>
              <a:rPr lang="ja-JP" altLang="en-US" sz="1600" smtClean="0"/>
              <a:t>がある。</a:t>
            </a:r>
            <a:r>
              <a:rPr lang="en-US" altLang="ja-JP" sz="1600" dirty="0" smtClean="0"/>
              <a:t>(</a:t>
            </a:r>
            <a:r>
              <a:rPr lang="ja-JP" altLang="en-US" sz="1600" smtClean="0"/>
              <a:t>移転価格文書ではない</a:t>
            </a:r>
            <a:r>
              <a:rPr lang="en-US" altLang="ja-JP" sz="1600" dirty="0" smtClean="0"/>
              <a:t>)</a:t>
            </a:r>
            <a:endParaRPr lang="en-US" sz="1600" dirty="0" smtClean="0"/>
          </a:p>
          <a:p>
            <a:pPr marL="233363" indent="-233363" defTabSz="695325">
              <a:spcBef>
                <a:spcPct val="50000"/>
              </a:spcBef>
              <a:spcAft>
                <a:spcPct val="50000"/>
              </a:spcAft>
              <a:buFont typeface="Wingdings" pitchFamily="2" charset="2"/>
              <a:buChar char="Ø"/>
            </a:pPr>
            <a:r>
              <a:rPr lang="en-US" sz="1600" dirty="0" smtClean="0"/>
              <a:t>AY</a:t>
            </a:r>
            <a:r>
              <a:rPr lang="ja-JP" altLang="en-US" sz="1600" smtClean="0"/>
              <a:t>期末日から一年以内に限り、期限後申告書の提出が認められる。（期限後申告書の修正は認められない）</a:t>
            </a:r>
            <a:endParaRPr lang="en-US" sz="1600" dirty="0" smtClean="0"/>
          </a:p>
          <a:p>
            <a:pPr marL="233363" indent="-233363" algn="just" defTabSz="695325">
              <a:spcBef>
                <a:spcPct val="50000"/>
              </a:spcBef>
              <a:spcAft>
                <a:spcPct val="50000"/>
              </a:spcAft>
              <a:buFont typeface="Wingdings" pitchFamily="2" charset="2"/>
              <a:buChar char="Ø"/>
            </a:pPr>
            <a:r>
              <a:rPr lang="ja-JP" altLang="en-US" sz="1600" smtClean="0"/>
              <a:t>期限内に申告書の提出が行われなかった場合、繰越欠損金は引き継ぐことができない</a:t>
            </a:r>
            <a:r>
              <a:rPr lang="en-US" sz="1600" dirty="0" smtClean="0"/>
              <a:t> </a:t>
            </a:r>
          </a:p>
          <a:p>
            <a:pPr marL="233363" indent="-233363" algn="just" defTabSz="695325">
              <a:spcBef>
                <a:spcPct val="50000"/>
              </a:spcBef>
              <a:spcAft>
                <a:spcPct val="50000"/>
              </a:spcAft>
              <a:buFont typeface="Wingdings" pitchFamily="2" charset="2"/>
              <a:buChar char="Ø"/>
            </a:pPr>
            <a:r>
              <a:rPr lang="ja-JP" altLang="en-US" sz="1600" smtClean="0"/>
              <a:t>期限後申告の場合の罰則</a:t>
            </a:r>
            <a:endParaRPr lang="en-US" altLang="ja-JP" sz="1600" dirty="0" smtClean="0"/>
          </a:p>
        </p:txBody>
      </p:sp>
      <p:sp>
        <p:nvSpPr>
          <p:cNvPr id="199682" name="Title 7"/>
          <p:cNvSpPr>
            <a:spLocks noGrp="1"/>
          </p:cNvSpPr>
          <p:nvPr>
            <p:ph type="title"/>
          </p:nvPr>
        </p:nvSpPr>
        <p:spPr/>
        <p:txBody>
          <a:bodyPr/>
          <a:lstStyle/>
          <a:p>
            <a:r>
              <a:rPr lang="ja-JP" altLang="en-US" sz="2000" smtClean="0">
                <a:solidFill>
                  <a:schemeClr val="accent3"/>
                </a:solidFill>
                <a:latin typeface="Meiryo" pitchFamily="34" charset="-128"/>
                <a:ea typeface="Meiryo" pitchFamily="34" charset="-128"/>
                <a:cs typeface="Meiryo" pitchFamily="34" charset="-128"/>
              </a:rPr>
              <a:t>２．税務年度と申告期限　</a:t>
            </a:r>
            <a:r>
              <a:rPr lang="en-US" altLang="ja-JP" sz="2000" dirty="0" smtClean="0">
                <a:solidFill>
                  <a:schemeClr val="accent3"/>
                </a:solidFill>
                <a:latin typeface="Meiryo" pitchFamily="34" charset="-128"/>
                <a:ea typeface="Meiryo" pitchFamily="34" charset="-128"/>
                <a:cs typeface="Meiryo" pitchFamily="34" charset="-128"/>
              </a:rPr>
              <a:t>(</a:t>
            </a:r>
            <a:r>
              <a:rPr lang="ja-JP" altLang="en-US" sz="2000" smtClean="0">
                <a:solidFill>
                  <a:schemeClr val="accent3"/>
                </a:solidFill>
                <a:latin typeface="Meiryo" pitchFamily="34" charset="-128"/>
                <a:ea typeface="Meiryo" pitchFamily="34" charset="-128"/>
                <a:cs typeface="Meiryo" pitchFamily="34" charset="-128"/>
              </a:rPr>
              <a:t>続き）</a:t>
            </a:r>
            <a:endParaRPr lang="en-IN" sz="2000" dirty="0" smtClean="0">
              <a:solidFill>
                <a:schemeClr val="accent3"/>
              </a:solidFill>
              <a:latin typeface="Meiryo" pitchFamily="34" charset="-128"/>
              <a:ea typeface="Meiryo" pitchFamily="34" charset="-128"/>
              <a:cs typeface="Meiryo" pitchFamily="34" charset="-128"/>
            </a:endParaRPr>
          </a:p>
        </p:txBody>
      </p:sp>
      <p:pic>
        <p:nvPicPr>
          <p:cNvPr id="199683" name="Picture 6" descr="Im11.jpg"/>
          <p:cNvPicPr>
            <a:picLocks noChangeAspect="1"/>
          </p:cNvPicPr>
          <p:nvPr/>
        </p:nvPicPr>
        <p:blipFill>
          <a:blip r:embed="rId2" cstate="print"/>
          <a:srcRect/>
          <a:stretch>
            <a:fillRect/>
          </a:stretch>
        </p:blipFill>
        <p:spPr bwMode="auto">
          <a:xfrm>
            <a:off x="6770688" y="1308100"/>
            <a:ext cx="2809875" cy="4800600"/>
          </a:xfrm>
          <a:prstGeom prst="rect">
            <a:avLst/>
          </a:prstGeom>
          <a:noFill/>
          <a:ln w="9525">
            <a:noFill/>
            <a:miter lim="800000"/>
            <a:headEnd/>
            <a:tailEnd/>
          </a:ln>
        </p:spPr>
      </p:pic>
      <p:sp>
        <p:nvSpPr>
          <p:cNvPr id="5" name="TextBox 4"/>
          <p:cNvSpPr txBox="1"/>
          <p:nvPr/>
        </p:nvSpPr>
        <p:spPr>
          <a:xfrm>
            <a:off x="704850" y="5334000"/>
            <a:ext cx="5772150" cy="584775"/>
          </a:xfrm>
          <a:prstGeom prst="rect">
            <a:avLst/>
          </a:prstGeom>
          <a:noFill/>
        </p:spPr>
        <p:txBody>
          <a:bodyPr wrap="square" rtlCol="0">
            <a:spAutoFit/>
          </a:bodyPr>
          <a:lstStyle/>
          <a:p>
            <a:pPr>
              <a:buFont typeface="Courier New" pitchFamily="49" charset="0"/>
              <a:buChar char="o"/>
            </a:pPr>
            <a:r>
              <a:rPr lang="ja-JP" altLang="en-US" sz="1600" b="1" smtClean="0">
                <a:solidFill>
                  <a:schemeClr val="accent1"/>
                </a:solidFill>
              </a:rPr>
              <a:t>法人所得税・・・</a:t>
            </a:r>
            <a:r>
              <a:rPr lang="en-US" altLang="ja-JP" sz="1600" b="1" dirty="0" smtClean="0">
                <a:solidFill>
                  <a:schemeClr val="accent1"/>
                </a:solidFill>
              </a:rPr>
              <a:t>5,000</a:t>
            </a:r>
            <a:r>
              <a:rPr lang="ja-JP" altLang="en-US" sz="1600" b="1" smtClean="0">
                <a:solidFill>
                  <a:schemeClr val="accent1"/>
                </a:solidFill>
              </a:rPr>
              <a:t>ルピー</a:t>
            </a:r>
            <a:endParaRPr lang="en-US" altLang="ja-JP" sz="1600" b="1" dirty="0" smtClean="0">
              <a:solidFill>
                <a:schemeClr val="accent1"/>
              </a:solidFill>
            </a:endParaRPr>
          </a:p>
          <a:p>
            <a:pPr>
              <a:buFont typeface="Courier New" pitchFamily="49" charset="0"/>
              <a:buChar char="o"/>
            </a:pPr>
            <a:r>
              <a:rPr lang="en-US" altLang="ja-JP" sz="1600" b="1" dirty="0" smtClean="0">
                <a:solidFill>
                  <a:schemeClr val="accent1"/>
                </a:solidFill>
              </a:rPr>
              <a:t>3CEB</a:t>
            </a:r>
            <a:r>
              <a:rPr lang="ja-JP" altLang="en-US" sz="1600" b="1" smtClean="0">
                <a:solidFill>
                  <a:schemeClr val="accent1"/>
                </a:solidFill>
              </a:rPr>
              <a:t>・・・関連者取引価格の</a:t>
            </a:r>
            <a:r>
              <a:rPr lang="en-US" altLang="ja-JP" sz="1600" b="1" dirty="0" smtClean="0">
                <a:solidFill>
                  <a:schemeClr val="accent1"/>
                </a:solidFill>
              </a:rPr>
              <a:t>2%</a:t>
            </a:r>
            <a:endParaRPr lang="en-US" sz="1600" b="1" dirty="0">
              <a:solidFill>
                <a:schemeClr val="accent1"/>
              </a:solidFill>
            </a:endParaRPr>
          </a:p>
        </p:txBody>
      </p:sp>
      <p:sp>
        <p:nvSpPr>
          <p:cNvPr id="6"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4</a:t>
            </a:fld>
            <a:endParaRPr lang="en-US" sz="900" dirty="0" smtClean="0">
              <a:solidFill>
                <a:srgbClr val="00338D"/>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p:cNvSpPr>
            <a:spLocks noGrp="1"/>
          </p:cNvSpPr>
          <p:nvPr>
            <p:ph type="title"/>
          </p:nvPr>
        </p:nvSpPr>
        <p:spPr/>
        <p:txBody>
          <a:bodyPr/>
          <a:lstStyle/>
          <a:p>
            <a:r>
              <a:rPr lang="en-US" altLang="ja-JP" sz="2000" dirty="0" smtClean="0">
                <a:latin typeface="Meiryo" pitchFamily="34" charset="-128"/>
                <a:ea typeface="Meiryo" pitchFamily="34" charset="-128"/>
                <a:cs typeface="Meiryo" pitchFamily="34" charset="-128"/>
              </a:rPr>
              <a:t>3</a:t>
            </a:r>
            <a:r>
              <a:rPr lang="ja-JP" altLang="en-US" sz="2000" smtClean="0">
                <a:latin typeface="Meiryo" pitchFamily="34" charset="-128"/>
                <a:ea typeface="Meiryo" pitchFamily="34" charset="-128"/>
                <a:cs typeface="Meiryo" pitchFamily="34" charset="-128"/>
              </a:rPr>
              <a:t>．予納制度～</a:t>
            </a:r>
            <a:r>
              <a:rPr lang="en-US" altLang="ja-JP" sz="2000" dirty="0" smtClean="0">
                <a:latin typeface="Meiryo" pitchFamily="34" charset="-128"/>
                <a:ea typeface="Meiryo" pitchFamily="34" charset="-128"/>
                <a:cs typeface="Meiryo" pitchFamily="34" charset="-128"/>
              </a:rPr>
              <a:t>Advance Tax</a:t>
            </a:r>
            <a:endParaRPr lang="en-IN" sz="2000" dirty="0" smtClean="0">
              <a:latin typeface="Meiryo" pitchFamily="34" charset="-128"/>
              <a:ea typeface="Meiryo" pitchFamily="34" charset="-128"/>
              <a:cs typeface="Meiryo" pitchFamily="34" charset="-128"/>
            </a:endParaRPr>
          </a:p>
        </p:txBody>
      </p:sp>
      <p:sp>
        <p:nvSpPr>
          <p:cNvPr id="3" name="Content Placeholder 2"/>
          <p:cNvSpPr>
            <a:spLocks noGrp="1"/>
          </p:cNvSpPr>
          <p:nvPr>
            <p:ph idx="1"/>
          </p:nvPr>
        </p:nvSpPr>
        <p:spPr>
          <a:xfrm>
            <a:off x="323850" y="927100"/>
            <a:ext cx="9040813" cy="368300"/>
          </a:xfrm>
        </p:spPr>
        <p:txBody>
          <a:bodyPr/>
          <a:lstStyle/>
          <a:p>
            <a:pPr marL="342900" lvl="1" indent="-342900">
              <a:defRPr/>
            </a:pPr>
            <a:r>
              <a:rPr lang="ja-JP" altLang="en-US" b="1" smtClean="0">
                <a:solidFill>
                  <a:schemeClr val="accent1"/>
                </a:solidFill>
                <a:latin typeface="+mj-lt"/>
              </a:rPr>
              <a:t>法人所得税は四半期ごとに前払いにて納税を行う必要があり、具体的なスケジュール及び納税額は以下のとおり</a:t>
            </a:r>
            <a:endParaRPr lang="en-US" b="1" dirty="0" smtClean="0">
              <a:solidFill>
                <a:schemeClr val="accent1"/>
              </a:solidFill>
              <a:latin typeface="+mj-lt"/>
            </a:endParaRPr>
          </a:p>
          <a:p>
            <a:pPr>
              <a:buFontTx/>
              <a:buNone/>
              <a:defRPr/>
            </a:pPr>
            <a:endParaRPr lang="en-IN" dirty="0"/>
          </a:p>
        </p:txBody>
      </p:sp>
      <p:graphicFrame>
        <p:nvGraphicFramePr>
          <p:cNvPr id="52267" name="Group 43"/>
          <p:cNvGraphicFramePr>
            <a:graphicFrameLocks noGrp="1"/>
          </p:cNvGraphicFramePr>
          <p:nvPr/>
        </p:nvGraphicFramePr>
        <p:xfrm>
          <a:off x="904875" y="1600200"/>
          <a:ext cx="7019926" cy="2565402"/>
        </p:xfrm>
        <a:graphic>
          <a:graphicData uri="http://schemas.openxmlformats.org/drawingml/2006/table">
            <a:tbl>
              <a:tblPr/>
              <a:tblGrid>
                <a:gridCol w="1838325"/>
                <a:gridCol w="3108412"/>
                <a:gridCol w="2073189"/>
              </a:tblGrid>
              <a:tr h="609600">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endParaRPr kumimoji="0" lang="en-GB" sz="1600" b="1" i="0" u="none" strike="noStrike" cap="none" normalizeH="0" baseline="0" dirty="0" smtClean="0">
                        <a:ln>
                          <a:noFill/>
                        </a:ln>
                        <a:solidFill>
                          <a:schemeClr val="bg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1" i="0" u="none" strike="noStrike" cap="none" normalizeH="0" baseline="0" smtClean="0">
                          <a:ln>
                            <a:noFill/>
                          </a:ln>
                          <a:solidFill>
                            <a:schemeClr val="bg1"/>
                          </a:solidFill>
                          <a:effectLst/>
                          <a:latin typeface="Arial" charset="0"/>
                          <a:cs typeface="Arial" charset="0"/>
                        </a:rPr>
                        <a:t>納付税額</a:t>
                      </a:r>
                      <a:endParaRPr kumimoji="0" lang="en-GB" sz="1600" b="1" i="0" u="none" strike="noStrike" cap="none" normalizeH="0" baseline="0" dirty="0" smtClean="0">
                        <a:ln>
                          <a:noFill/>
                        </a:ln>
                        <a:solidFill>
                          <a:schemeClr val="bg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1" i="0" u="none" strike="noStrike" cap="none" normalizeH="0" baseline="0" smtClean="0">
                          <a:ln>
                            <a:noFill/>
                          </a:ln>
                          <a:solidFill>
                            <a:schemeClr val="bg1"/>
                          </a:solidFill>
                          <a:effectLst/>
                          <a:latin typeface="Arial" charset="0"/>
                          <a:cs typeface="Arial" charset="0"/>
                        </a:rPr>
                        <a:t>納期限</a:t>
                      </a:r>
                      <a:endParaRPr kumimoji="0" lang="en-GB" sz="1600" b="1" i="0" u="none" strike="noStrike" cap="none" normalizeH="0" baseline="0" dirty="0" smtClean="0">
                        <a:ln>
                          <a:noFill/>
                        </a:ln>
                        <a:solidFill>
                          <a:schemeClr val="bg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87363">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0" i="0" u="none" strike="noStrike" cap="none" normalizeH="0" baseline="0" smtClean="0">
                          <a:ln>
                            <a:noFill/>
                          </a:ln>
                          <a:solidFill>
                            <a:schemeClr val="accent1"/>
                          </a:solidFill>
                          <a:effectLst/>
                          <a:latin typeface="Arial" charset="0"/>
                          <a:cs typeface="Arial" charset="0"/>
                        </a:rPr>
                        <a:t>第</a:t>
                      </a:r>
                      <a:r>
                        <a:rPr kumimoji="0" lang="en-US" altLang="ja-JP" sz="1600" b="0" i="0" u="none" strike="noStrike" cap="none" normalizeH="0" baseline="0" dirty="0" smtClean="0">
                          <a:ln>
                            <a:noFill/>
                          </a:ln>
                          <a:solidFill>
                            <a:schemeClr val="accent1"/>
                          </a:solidFill>
                          <a:effectLst/>
                          <a:latin typeface="Arial" charset="0"/>
                          <a:cs typeface="Arial" charset="0"/>
                        </a:rPr>
                        <a:t>1</a:t>
                      </a:r>
                      <a:r>
                        <a:rPr kumimoji="0" lang="ja-JP" altLang="en-US" sz="1600" b="0" i="0" u="none" strike="noStrike" cap="none" normalizeH="0" baseline="0" smtClean="0">
                          <a:ln>
                            <a:noFill/>
                          </a:ln>
                          <a:solidFill>
                            <a:schemeClr val="accent1"/>
                          </a:solidFill>
                          <a:effectLst/>
                          <a:latin typeface="Arial" charset="0"/>
                          <a:cs typeface="Arial" charset="0"/>
                        </a:rPr>
                        <a:t>回</a:t>
                      </a:r>
                      <a:endParaRPr kumimoji="0" lang="en-GB" sz="1600" b="0"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0" i="0" u="none" strike="noStrike" cap="none" normalizeH="0" baseline="0" smtClean="0">
                          <a:ln>
                            <a:noFill/>
                          </a:ln>
                          <a:solidFill>
                            <a:schemeClr val="accent1"/>
                          </a:solidFill>
                          <a:effectLst/>
                          <a:latin typeface="Arial" charset="0"/>
                          <a:cs typeface="Arial" charset="0"/>
                        </a:rPr>
                        <a:t>年間見積税額の</a:t>
                      </a:r>
                      <a:r>
                        <a:rPr kumimoji="0" lang="en-GB" sz="1600" b="0" i="0" u="none" strike="noStrike" cap="none" normalizeH="0" baseline="0" dirty="0" smtClean="0">
                          <a:ln>
                            <a:noFill/>
                          </a:ln>
                          <a:solidFill>
                            <a:schemeClr val="accent1"/>
                          </a:solidFill>
                          <a:effectLst/>
                          <a:latin typeface="Arial" charset="0"/>
                          <a:cs typeface="Arial" charset="0"/>
                        </a:rPr>
                        <a:t>15</a:t>
                      </a:r>
                      <a:r>
                        <a:rPr kumimoji="0" lang="ja-JP" altLang="en-US" sz="1600" b="0" i="0" u="none" strike="noStrike" cap="none" normalizeH="0" baseline="0" smtClean="0">
                          <a:ln>
                            <a:noFill/>
                          </a:ln>
                          <a:solidFill>
                            <a:schemeClr val="accent1"/>
                          </a:solidFill>
                          <a:effectLst/>
                          <a:latin typeface="Arial" charset="0"/>
                          <a:cs typeface="Arial" charset="0"/>
                        </a:rPr>
                        <a:t>％</a:t>
                      </a:r>
                      <a:endParaRPr kumimoji="0" lang="en-GB" sz="1600" b="0"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US" altLang="ja-JP" sz="1600" b="0" i="0" u="none" strike="noStrike" cap="none" normalizeH="0" baseline="0" dirty="0" smtClean="0">
                          <a:ln>
                            <a:noFill/>
                          </a:ln>
                          <a:solidFill>
                            <a:schemeClr val="accent1"/>
                          </a:solidFill>
                          <a:effectLst/>
                          <a:latin typeface="Arial" charset="0"/>
                          <a:cs typeface="Arial" charset="0"/>
                        </a:rPr>
                        <a:t>6</a:t>
                      </a:r>
                      <a:r>
                        <a:rPr kumimoji="0" lang="ja-JP" altLang="en-US" sz="1600" b="0" i="0" u="none" strike="noStrike" cap="none" normalizeH="0" baseline="0" smtClean="0">
                          <a:ln>
                            <a:noFill/>
                          </a:ln>
                          <a:solidFill>
                            <a:schemeClr val="accent1"/>
                          </a:solidFill>
                          <a:effectLst/>
                          <a:latin typeface="Arial" charset="0"/>
                          <a:cs typeface="Arial" charset="0"/>
                        </a:rPr>
                        <a:t>月</a:t>
                      </a:r>
                      <a:r>
                        <a:rPr kumimoji="0" lang="en-GB" sz="1600" b="0" i="0" u="none" strike="noStrike" cap="none" normalizeH="0" baseline="0" dirty="0" smtClean="0">
                          <a:ln>
                            <a:noFill/>
                          </a:ln>
                          <a:solidFill>
                            <a:schemeClr val="accent1"/>
                          </a:solidFill>
                          <a:effectLst/>
                          <a:latin typeface="Arial" charset="0"/>
                          <a:cs typeface="Arial" charset="0"/>
                        </a:rPr>
                        <a:t>15</a:t>
                      </a:r>
                      <a:r>
                        <a:rPr kumimoji="0" lang="ja-JP" altLang="en-US" sz="1600" b="0" i="0" u="none" strike="noStrike" cap="none" normalizeH="0" baseline="0" smtClean="0">
                          <a:ln>
                            <a:noFill/>
                          </a:ln>
                          <a:solidFill>
                            <a:schemeClr val="accent1"/>
                          </a:solidFill>
                          <a:effectLst/>
                          <a:latin typeface="Arial" charset="0"/>
                          <a:cs typeface="Arial" charset="0"/>
                        </a:rPr>
                        <a:t>日</a:t>
                      </a:r>
                      <a:endParaRPr kumimoji="0" lang="en-GB" sz="1600" b="0"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r>
              <a:tr h="490538">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0" i="0" u="none" strike="noStrike" cap="none" normalizeH="0" baseline="0" smtClean="0">
                          <a:ln>
                            <a:noFill/>
                          </a:ln>
                          <a:solidFill>
                            <a:schemeClr val="accent1"/>
                          </a:solidFill>
                          <a:effectLst/>
                          <a:latin typeface="Arial" charset="0"/>
                          <a:cs typeface="Arial" charset="0"/>
                        </a:rPr>
                        <a:t>第</a:t>
                      </a:r>
                      <a:r>
                        <a:rPr kumimoji="0" lang="en-US" altLang="ja-JP" sz="1600" b="0" i="0" u="none" strike="noStrike" cap="none" normalizeH="0" baseline="0" dirty="0" smtClean="0">
                          <a:ln>
                            <a:noFill/>
                          </a:ln>
                          <a:solidFill>
                            <a:schemeClr val="accent1"/>
                          </a:solidFill>
                          <a:effectLst/>
                          <a:latin typeface="Arial" charset="0"/>
                          <a:cs typeface="Arial" charset="0"/>
                        </a:rPr>
                        <a:t>2</a:t>
                      </a:r>
                      <a:r>
                        <a:rPr kumimoji="0" lang="ja-JP" altLang="en-US" sz="1600" b="0" i="0" u="none" strike="noStrike" cap="none" normalizeH="0" baseline="0" smtClean="0">
                          <a:ln>
                            <a:noFill/>
                          </a:ln>
                          <a:solidFill>
                            <a:schemeClr val="accent1"/>
                          </a:solidFill>
                          <a:effectLst/>
                          <a:latin typeface="Arial" charset="0"/>
                          <a:cs typeface="Arial" charset="0"/>
                        </a:rPr>
                        <a:t>回</a:t>
                      </a:r>
                      <a:endParaRPr kumimoji="0" lang="en-GB" sz="1600" b="0"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0" i="0" u="none" strike="noStrike" cap="none" normalizeH="0" baseline="0" smtClean="0">
                          <a:ln>
                            <a:noFill/>
                          </a:ln>
                          <a:solidFill>
                            <a:schemeClr val="accent1"/>
                          </a:solidFill>
                          <a:effectLst/>
                          <a:latin typeface="Arial" charset="0"/>
                          <a:cs typeface="Arial" charset="0"/>
                        </a:rPr>
                        <a:t>年間見積税額の</a:t>
                      </a:r>
                      <a:r>
                        <a:rPr kumimoji="0" lang="en-GB" sz="1600" b="0" i="0" u="none" strike="noStrike" cap="none" normalizeH="0" baseline="0" dirty="0" smtClean="0">
                          <a:ln>
                            <a:noFill/>
                          </a:ln>
                          <a:solidFill>
                            <a:schemeClr val="accent1"/>
                          </a:solidFill>
                          <a:effectLst/>
                          <a:latin typeface="Arial" charset="0"/>
                          <a:cs typeface="Arial" charset="0"/>
                        </a:rPr>
                        <a:t>45</a:t>
                      </a:r>
                      <a:r>
                        <a:rPr kumimoji="0" lang="ja-JP" altLang="en-US" sz="1600" b="0" i="0" u="none" strike="noStrike" cap="none" normalizeH="0" baseline="0" smtClean="0">
                          <a:ln>
                            <a:noFill/>
                          </a:ln>
                          <a:solidFill>
                            <a:schemeClr val="accent1"/>
                          </a:solidFill>
                          <a:effectLst/>
                          <a:latin typeface="Arial" charset="0"/>
                          <a:cs typeface="Arial" charset="0"/>
                        </a:rPr>
                        <a:t>％</a:t>
                      </a:r>
                      <a:endParaRPr kumimoji="0" lang="en-GB" sz="1600" b="0"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US" altLang="ja-JP" sz="1600" b="0" i="0" u="none" strike="noStrike" cap="none" normalizeH="0" baseline="0" dirty="0" smtClean="0">
                          <a:ln>
                            <a:noFill/>
                          </a:ln>
                          <a:solidFill>
                            <a:schemeClr val="accent1"/>
                          </a:solidFill>
                          <a:effectLst/>
                          <a:latin typeface="Arial" charset="0"/>
                          <a:cs typeface="Arial" charset="0"/>
                        </a:rPr>
                        <a:t>9</a:t>
                      </a:r>
                      <a:r>
                        <a:rPr kumimoji="0" lang="ja-JP" altLang="en-US" sz="1600" b="0" i="0" u="none" strike="noStrike" cap="none" normalizeH="0" baseline="0" smtClean="0">
                          <a:ln>
                            <a:noFill/>
                          </a:ln>
                          <a:solidFill>
                            <a:schemeClr val="accent1"/>
                          </a:solidFill>
                          <a:effectLst/>
                          <a:latin typeface="Arial" charset="0"/>
                          <a:cs typeface="Arial" charset="0"/>
                        </a:rPr>
                        <a:t>月</a:t>
                      </a:r>
                      <a:r>
                        <a:rPr kumimoji="0" lang="en-GB" sz="1600" b="0" i="0" u="none" strike="noStrike" cap="none" normalizeH="0" baseline="0" dirty="0" smtClean="0">
                          <a:ln>
                            <a:noFill/>
                          </a:ln>
                          <a:solidFill>
                            <a:schemeClr val="accent1"/>
                          </a:solidFill>
                          <a:effectLst/>
                          <a:latin typeface="Arial" charset="0"/>
                          <a:cs typeface="Arial" charset="0"/>
                        </a:rPr>
                        <a:t>15</a:t>
                      </a:r>
                      <a:r>
                        <a:rPr kumimoji="0" lang="ja-JP" altLang="en-US" sz="1600" b="0" i="0" u="none" strike="noStrike" cap="none" normalizeH="0" baseline="0" smtClean="0">
                          <a:ln>
                            <a:noFill/>
                          </a:ln>
                          <a:solidFill>
                            <a:schemeClr val="accent1"/>
                          </a:solidFill>
                          <a:effectLst/>
                          <a:latin typeface="Arial" charset="0"/>
                          <a:cs typeface="Arial" charset="0"/>
                        </a:rPr>
                        <a:t>日</a:t>
                      </a:r>
                      <a:endParaRPr kumimoji="0" lang="en-GB" sz="1600" b="0"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r>
              <a:tr h="487363">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0" i="0" u="none" strike="noStrike" cap="none" normalizeH="0" baseline="0" smtClean="0">
                          <a:ln>
                            <a:noFill/>
                          </a:ln>
                          <a:solidFill>
                            <a:schemeClr val="accent1"/>
                          </a:solidFill>
                          <a:effectLst/>
                          <a:latin typeface="Arial" charset="0"/>
                          <a:cs typeface="Arial" charset="0"/>
                        </a:rPr>
                        <a:t>第</a:t>
                      </a:r>
                      <a:r>
                        <a:rPr kumimoji="0" lang="en-US" altLang="ja-JP" sz="1600" b="0" i="0" u="none" strike="noStrike" cap="none" normalizeH="0" baseline="0" dirty="0" smtClean="0">
                          <a:ln>
                            <a:noFill/>
                          </a:ln>
                          <a:solidFill>
                            <a:schemeClr val="accent1"/>
                          </a:solidFill>
                          <a:effectLst/>
                          <a:latin typeface="Arial" charset="0"/>
                          <a:cs typeface="Arial" charset="0"/>
                        </a:rPr>
                        <a:t>3</a:t>
                      </a:r>
                      <a:r>
                        <a:rPr kumimoji="0" lang="ja-JP" altLang="en-US" sz="1600" b="0" i="0" u="none" strike="noStrike" cap="none" normalizeH="0" baseline="0" smtClean="0">
                          <a:ln>
                            <a:noFill/>
                          </a:ln>
                          <a:solidFill>
                            <a:schemeClr val="accent1"/>
                          </a:solidFill>
                          <a:effectLst/>
                          <a:latin typeface="Arial" charset="0"/>
                          <a:cs typeface="Arial" charset="0"/>
                        </a:rPr>
                        <a:t>回</a:t>
                      </a:r>
                      <a:endParaRPr kumimoji="0" lang="en-GB" sz="1600" b="0"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0" i="0" u="none" strike="noStrike" cap="none" normalizeH="0" baseline="0" smtClean="0">
                          <a:ln>
                            <a:noFill/>
                          </a:ln>
                          <a:solidFill>
                            <a:schemeClr val="accent1"/>
                          </a:solidFill>
                          <a:effectLst/>
                          <a:latin typeface="Arial" charset="0"/>
                          <a:cs typeface="Arial" charset="0"/>
                        </a:rPr>
                        <a:t>年間見積税額の</a:t>
                      </a:r>
                      <a:r>
                        <a:rPr kumimoji="0" lang="en-GB" sz="1600" b="0" i="0" u="none" strike="noStrike" cap="none" normalizeH="0" baseline="0" dirty="0" smtClean="0">
                          <a:ln>
                            <a:noFill/>
                          </a:ln>
                          <a:solidFill>
                            <a:schemeClr val="accent1"/>
                          </a:solidFill>
                          <a:effectLst/>
                          <a:latin typeface="Arial" charset="0"/>
                          <a:cs typeface="Arial" charset="0"/>
                        </a:rPr>
                        <a:t>75</a:t>
                      </a:r>
                      <a:r>
                        <a:rPr kumimoji="0" lang="ja-JP" altLang="en-US" sz="1600" b="0" i="0" u="none" strike="noStrike" cap="none" normalizeH="0" baseline="0" smtClean="0">
                          <a:ln>
                            <a:noFill/>
                          </a:ln>
                          <a:solidFill>
                            <a:schemeClr val="accent1"/>
                          </a:solidFill>
                          <a:effectLst/>
                          <a:latin typeface="Arial" charset="0"/>
                          <a:cs typeface="Arial" charset="0"/>
                        </a:rPr>
                        <a:t>％</a:t>
                      </a:r>
                      <a:endParaRPr kumimoji="0" lang="en-GB" sz="1600" b="0"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en-US" altLang="ja-JP" sz="1600" b="0" i="0" u="none" strike="noStrike" cap="none" normalizeH="0" baseline="0" dirty="0" smtClean="0">
                          <a:ln>
                            <a:noFill/>
                          </a:ln>
                          <a:solidFill>
                            <a:schemeClr val="accent1"/>
                          </a:solidFill>
                          <a:effectLst/>
                          <a:latin typeface="Arial" charset="0"/>
                          <a:cs typeface="Arial" charset="0"/>
                        </a:rPr>
                        <a:t>12</a:t>
                      </a:r>
                      <a:r>
                        <a:rPr kumimoji="0" lang="ja-JP" altLang="en-US" sz="1600" b="0" i="0" u="none" strike="noStrike" cap="none" normalizeH="0" baseline="0" smtClean="0">
                          <a:ln>
                            <a:noFill/>
                          </a:ln>
                          <a:solidFill>
                            <a:schemeClr val="accent1"/>
                          </a:solidFill>
                          <a:effectLst/>
                          <a:latin typeface="Arial" charset="0"/>
                          <a:cs typeface="Arial" charset="0"/>
                        </a:rPr>
                        <a:t>月</a:t>
                      </a:r>
                      <a:r>
                        <a:rPr kumimoji="0" lang="en-GB" sz="1600" b="0" i="0" u="none" strike="noStrike" cap="none" normalizeH="0" baseline="0" dirty="0" smtClean="0">
                          <a:ln>
                            <a:noFill/>
                          </a:ln>
                          <a:solidFill>
                            <a:schemeClr val="accent1"/>
                          </a:solidFill>
                          <a:effectLst/>
                          <a:latin typeface="Arial" charset="0"/>
                          <a:cs typeface="Arial" charset="0"/>
                        </a:rPr>
                        <a:t>15</a:t>
                      </a:r>
                      <a:r>
                        <a:rPr kumimoji="0" lang="ja-JP" altLang="en-US" sz="1600" b="0" i="0" u="none" strike="noStrike" cap="none" normalizeH="0" baseline="0" smtClean="0">
                          <a:ln>
                            <a:noFill/>
                          </a:ln>
                          <a:solidFill>
                            <a:schemeClr val="accent1"/>
                          </a:solidFill>
                          <a:effectLst/>
                          <a:latin typeface="Arial" charset="0"/>
                          <a:cs typeface="Arial" charset="0"/>
                        </a:rPr>
                        <a:t>日</a:t>
                      </a:r>
                      <a:r>
                        <a:rPr kumimoji="0" lang="en-GB" sz="1600" b="0" i="0" u="none" strike="noStrike" cap="none" normalizeH="0" baseline="0" dirty="0" smtClean="0">
                          <a:ln>
                            <a:noFill/>
                          </a:ln>
                          <a:solidFill>
                            <a:schemeClr val="accent1"/>
                          </a:solidFill>
                          <a:effectLst/>
                          <a:latin typeface="Arial" charset="0"/>
                          <a:cs typeface="Arial" charset="0"/>
                        </a:rPr>
                        <a:t> </a:t>
                      </a: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r>
              <a:tr h="490538">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0" i="0" u="none" strike="noStrike" cap="none" normalizeH="0" baseline="0" smtClean="0">
                          <a:ln>
                            <a:noFill/>
                          </a:ln>
                          <a:solidFill>
                            <a:schemeClr val="accent1"/>
                          </a:solidFill>
                          <a:effectLst/>
                          <a:latin typeface="Arial" charset="0"/>
                          <a:cs typeface="Arial" charset="0"/>
                        </a:rPr>
                        <a:t>第</a:t>
                      </a:r>
                      <a:r>
                        <a:rPr kumimoji="0" lang="en-US" altLang="ja-JP" sz="1600" b="0" i="0" u="none" strike="noStrike" cap="none" normalizeH="0" baseline="0" dirty="0" smtClean="0">
                          <a:ln>
                            <a:noFill/>
                          </a:ln>
                          <a:solidFill>
                            <a:schemeClr val="accent1"/>
                          </a:solidFill>
                          <a:effectLst/>
                          <a:latin typeface="Arial" charset="0"/>
                          <a:cs typeface="Arial" charset="0"/>
                        </a:rPr>
                        <a:t>4</a:t>
                      </a:r>
                      <a:r>
                        <a:rPr kumimoji="0" lang="ja-JP" altLang="en-US" sz="1600" b="0" i="0" u="none" strike="noStrike" cap="none" normalizeH="0" baseline="0" smtClean="0">
                          <a:ln>
                            <a:noFill/>
                          </a:ln>
                          <a:solidFill>
                            <a:schemeClr val="accent1"/>
                          </a:solidFill>
                          <a:effectLst/>
                          <a:latin typeface="Arial" charset="0"/>
                          <a:cs typeface="Arial" charset="0"/>
                        </a:rPr>
                        <a:t>回</a:t>
                      </a:r>
                      <a:endParaRPr kumimoji="0" lang="en-GB" sz="1600" b="0"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0" i="0" u="none" strike="noStrike" cap="none" normalizeH="0" baseline="0" smtClean="0">
                          <a:ln>
                            <a:noFill/>
                          </a:ln>
                          <a:solidFill>
                            <a:schemeClr val="accent1"/>
                          </a:solidFill>
                          <a:effectLst/>
                          <a:latin typeface="Arial" charset="0"/>
                          <a:cs typeface="Arial" charset="0"/>
                        </a:rPr>
                        <a:t>年間見積税額の</a:t>
                      </a:r>
                      <a:r>
                        <a:rPr kumimoji="0" lang="en-GB" sz="1600" b="0" i="0" u="none" strike="noStrike" cap="none" normalizeH="0" baseline="0" dirty="0" smtClean="0">
                          <a:ln>
                            <a:noFill/>
                          </a:ln>
                          <a:solidFill>
                            <a:schemeClr val="accent1"/>
                          </a:solidFill>
                          <a:effectLst/>
                          <a:latin typeface="Arial" charset="0"/>
                          <a:cs typeface="Arial" charset="0"/>
                        </a:rPr>
                        <a:t>100</a:t>
                      </a:r>
                      <a:r>
                        <a:rPr kumimoji="0" lang="ja-JP" altLang="en-US" sz="1600" b="0" i="0" u="none" strike="noStrike" cap="none" normalizeH="0" baseline="0" smtClean="0">
                          <a:ln>
                            <a:noFill/>
                          </a:ln>
                          <a:solidFill>
                            <a:schemeClr val="accent1"/>
                          </a:solidFill>
                          <a:effectLst/>
                          <a:latin typeface="Arial" charset="0"/>
                          <a:cs typeface="Arial" charset="0"/>
                        </a:rPr>
                        <a:t>％</a:t>
                      </a:r>
                      <a:endParaRPr kumimoji="0" lang="en-GB" sz="1600" b="0"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695325" rtl="0" eaLnBrk="1" fontAlgn="base" latinLnBrk="0" hangingPunct="1">
                        <a:lnSpc>
                          <a:spcPct val="100000"/>
                        </a:lnSpc>
                        <a:spcBef>
                          <a:spcPct val="20000"/>
                        </a:spcBef>
                        <a:spcAft>
                          <a:spcPct val="20000"/>
                        </a:spcAft>
                        <a:buClrTx/>
                        <a:buSzPct val="90000"/>
                        <a:buFontTx/>
                        <a:buNone/>
                        <a:tabLst/>
                      </a:pPr>
                      <a:r>
                        <a:rPr kumimoji="0" lang="ja-JP" altLang="en-US" sz="1600" b="0" i="0" u="none" strike="noStrike" cap="none" normalizeH="0" baseline="0" smtClean="0">
                          <a:ln>
                            <a:noFill/>
                          </a:ln>
                          <a:solidFill>
                            <a:schemeClr val="accent1"/>
                          </a:solidFill>
                          <a:effectLst/>
                          <a:latin typeface="Arial" charset="0"/>
                          <a:cs typeface="Arial" charset="0"/>
                        </a:rPr>
                        <a:t>翌年</a:t>
                      </a:r>
                      <a:r>
                        <a:rPr kumimoji="0" lang="en-US" altLang="ja-JP" sz="1600" b="0" i="0" u="none" strike="noStrike" cap="none" normalizeH="0" baseline="0" dirty="0" smtClean="0">
                          <a:ln>
                            <a:noFill/>
                          </a:ln>
                          <a:solidFill>
                            <a:schemeClr val="accent1"/>
                          </a:solidFill>
                          <a:effectLst/>
                          <a:latin typeface="Arial" charset="0"/>
                          <a:cs typeface="Arial" charset="0"/>
                        </a:rPr>
                        <a:t>3</a:t>
                      </a:r>
                      <a:r>
                        <a:rPr kumimoji="0" lang="ja-JP" altLang="en-US" sz="1600" b="0" i="0" u="none" strike="noStrike" cap="none" normalizeH="0" baseline="0" smtClean="0">
                          <a:ln>
                            <a:noFill/>
                          </a:ln>
                          <a:solidFill>
                            <a:schemeClr val="accent1"/>
                          </a:solidFill>
                          <a:effectLst/>
                          <a:latin typeface="Arial" charset="0"/>
                          <a:cs typeface="Arial" charset="0"/>
                        </a:rPr>
                        <a:t>月</a:t>
                      </a:r>
                      <a:r>
                        <a:rPr kumimoji="0" lang="en-GB" sz="1600" b="0" i="0" u="none" strike="noStrike" cap="none" normalizeH="0" baseline="0" dirty="0" smtClean="0">
                          <a:ln>
                            <a:noFill/>
                          </a:ln>
                          <a:solidFill>
                            <a:schemeClr val="accent1"/>
                          </a:solidFill>
                          <a:effectLst/>
                          <a:latin typeface="Arial" charset="0"/>
                          <a:cs typeface="Arial" charset="0"/>
                        </a:rPr>
                        <a:t>15</a:t>
                      </a:r>
                      <a:r>
                        <a:rPr kumimoji="0" lang="ja-JP" altLang="en-US" sz="1600" b="0" i="0" u="none" strike="noStrike" cap="none" normalizeH="0" baseline="0" smtClean="0">
                          <a:ln>
                            <a:noFill/>
                          </a:ln>
                          <a:solidFill>
                            <a:schemeClr val="accent1"/>
                          </a:solidFill>
                          <a:effectLst/>
                          <a:latin typeface="Arial" charset="0"/>
                          <a:cs typeface="Arial" charset="0"/>
                        </a:rPr>
                        <a:t>日</a:t>
                      </a:r>
                      <a:endParaRPr kumimoji="0" lang="en-GB" sz="1600" b="0" i="0" u="none" strike="noStrike" cap="none" normalizeH="0" baseline="0" dirty="0" smtClean="0">
                        <a:ln>
                          <a:noFill/>
                        </a:ln>
                        <a:solidFill>
                          <a:schemeClr val="accent1"/>
                        </a:solidFill>
                        <a:effectLst/>
                        <a:latin typeface="Arial" charset="0"/>
                        <a:cs typeface="Arial" charset="0"/>
                      </a:endParaRPr>
                    </a:p>
                  </a:txBody>
                  <a:tcPr marL="63500" marR="648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r>
            </a:tbl>
          </a:graphicData>
        </a:graphic>
      </p:graphicFrame>
      <p:sp>
        <p:nvSpPr>
          <p:cNvPr id="198691" name="Oval 37"/>
          <p:cNvSpPr>
            <a:spLocks noChangeArrowheads="1"/>
          </p:cNvSpPr>
          <p:nvPr/>
        </p:nvSpPr>
        <p:spPr bwMode="auto">
          <a:xfrm>
            <a:off x="838200" y="4876800"/>
            <a:ext cx="7851775" cy="1128713"/>
          </a:xfrm>
          <a:prstGeom prst="ellipse">
            <a:avLst/>
          </a:prstGeom>
          <a:solidFill>
            <a:schemeClr val="accent1"/>
          </a:solidFill>
          <a:ln w="9525">
            <a:solidFill>
              <a:schemeClr val="tx1"/>
            </a:solidFill>
            <a:round/>
            <a:headEnd/>
            <a:tailEnd/>
          </a:ln>
        </p:spPr>
        <p:txBody>
          <a:bodyPr anchor="ctr"/>
          <a:lstStyle/>
          <a:p>
            <a:pPr algn="ctr"/>
            <a:endParaRPr lang="en-US" i="1" u="sng" dirty="0">
              <a:solidFill>
                <a:schemeClr val="bg1"/>
              </a:solidFill>
            </a:endParaRPr>
          </a:p>
          <a:p>
            <a:pPr algn="ctr"/>
            <a:r>
              <a:rPr lang="ja-JP" altLang="en-US" b="0" smtClean="0">
                <a:solidFill>
                  <a:schemeClr val="bg1"/>
                </a:solidFill>
              </a:rPr>
              <a:t>各納期の予納額が、確定申告時において実際に確定した税額から算定したあるべき各予納額の</a:t>
            </a:r>
            <a:r>
              <a:rPr lang="en-US" altLang="ja-JP" b="0" dirty="0" smtClean="0">
                <a:solidFill>
                  <a:schemeClr val="bg1"/>
                </a:solidFill>
              </a:rPr>
              <a:t>90</a:t>
            </a:r>
            <a:r>
              <a:rPr lang="ja-JP" altLang="en-US" b="0" smtClean="0">
                <a:solidFill>
                  <a:schemeClr val="bg1"/>
                </a:solidFill>
              </a:rPr>
              <a:t>％を下回る場合、月</a:t>
            </a:r>
            <a:r>
              <a:rPr lang="en-US" altLang="ja-JP" b="0" dirty="0" smtClean="0">
                <a:solidFill>
                  <a:schemeClr val="bg1"/>
                </a:solidFill>
              </a:rPr>
              <a:t>1</a:t>
            </a:r>
            <a:r>
              <a:rPr lang="ja-JP" altLang="en-US" b="0" smtClean="0">
                <a:solidFill>
                  <a:schemeClr val="bg1"/>
                </a:solidFill>
              </a:rPr>
              <a:t>％の</a:t>
            </a:r>
            <a:r>
              <a:rPr lang="ja-JP" altLang="en-US" smtClean="0">
                <a:solidFill>
                  <a:schemeClr val="bg1"/>
                </a:solidFill>
              </a:rPr>
              <a:t>延滞税が発生する</a:t>
            </a:r>
            <a:r>
              <a:rPr lang="en-US" altLang="ja-JP" dirty="0" smtClean="0">
                <a:solidFill>
                  <a:schemeClr val="bg1"/>
                </a:solidFill>
              </a:rPr>
              <a:t>!!</a:t>
            </a:r>
            <a:r>
              <a:rPr lang="en-US" b="0" dirty="0" smtClean="0">
                <a:solidFill>
                  <a:schemeClr val="bg1"/>
                </a:solidFill>
              </a:rPr>
              <a:t> </a:t>
            </a:r>
            <a:r>
              <a:rPr lang="en-US" altLang="ja-JP" dirty="0" smtClean="0">
                <a:solidFill>
                  <a:schemeClr val="bg1"/>
                </a:solidFill>
              </a:rPr>
              <a:t>(Income Tax Act S.</a:t>
            </a:r>
            <a:r>
              <a:rPr lang="en-US" b="0" dirty="0" smtClean="0">
                <a:solidFill>
                  <a:schemeClr val="bg1"/>
                </a:solidFill>
              </a:rPr>
              <a:t>234B </a:t>
            </a:r>
            <a:r>
              <a:rPr lang="en-US" b="0" dirty="0">
                <a:solidFill>
                  <a:schemeClr val="bg1"/>
                </a:solidFill>
              </a:rPr>
              <a:t>&amp; </a:t>
            </a:r>
            <a:r>
              <a:rPr lang="en-US" b="0" dirty="0" smtClean="0">
                <a:solidFill>
                  <a:schemeClr val="bg1"/>
                </a:solidFill>
              </a:rPr>
              <a:t>234C</a:t>
            </a:r>
            <a:r>
              <a:rPr lang="en-US" altLang="ja-JP" b="0" dirty="0" smtClean="0">
                <a:solidFill>
                  <a:schemeClr val="bg1"/>
                </a:solidFill>
              </a:rPr>
              <a:t>)</a:t>
            </a:r>
            <a:endParaRPr lang="en-US" b="0" dirty="0">
              <a:solidFill>
                <a:schemeClr val="bg1"/>
              </a:solidFill>
            </a:endParaRPr>
          </a:p>
        </p:txBody>
      </p:sp>
      <p:sp>
        <p:nvSpPr>
          <p:cNvPr id="6"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5</a:t>
            </a:fld>
            <a:endParaRPr lang="en-US" sz="900" dirty="0" smtClean="0">
              <a:solidFill>
                <a:srgbClr val="00338D"/>
              </a:solidFill>
            </a:endParaRPr>
          </a:p>
        </p:txBody>
      </p:sp>
      <p:sp>
        <p:nvSpPr>
          <p:cNvPr id="7" name="Explosion 1 6"/>
          <p:cNvSpPr/>
          <p:nvPr/>
        </p:nvSpPr>
        <p:spPr bwMode="auto">
          <a:xfrm>
            <a:off x="1447800" y="5181600"/>
            <a:ext cx="914400" cy="914400"/>
          </a:xfrm>
          <a:prstGeom prst="irregularSeal1">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txBox="1">
            <a:spLocks noChangeArrowheads="1"/>
          </p:cNvSpPr>
          <p:nvPr/>
        </p:nvSpPr>
        <p:spPr bwMode="gray">
          <a:xfrm>
            <a:off x="228600" y="76200"/>
            <a:ext cx="10028106" cy="569912"/>
          </a:xfrm>
          <a:prstGeom prst="rect">
            <a:avLst/>
          </a:prstGeom>
          <a:noFill/>
          <a:ln w="9525">
            <a:noFill/>
            <a:miter lim="800000"/>
            <a:headEnd/>
            <a:tailEnd/>
          </a:ln>
        </p:spPr>
        <p:txBody>
          <a:bodyPr lIns="0" tIns="0" rIns="0" bIns="0" anchor="ctr"/>
          <a:lstStyle/>
          <a:p>
            <a:pPr>
              <a:spcBef>
                <a:spcPct val="40000"/>
              </a:spcBef>
              <a:defRPr/>
            </a:pPr>
            <a:r>
              <a:rPr lang="en-US" altLang="ja-JP" sz="2000" b="1" dirty="0" smtClean="0">
                <a:solidFill>
                  <a:schemeClr val="bg1">
                    <a:lumMod val="95000"/>
                  </a:schemeClr>
                </a:solidFill>
                <a:latin typeface="Meiryo" pitchFamily="34" charset="-128"/>
                <a:ea typeface="Meiryo" pitchFamily="34" charset="-128"/>
                <a:cs typeface="Meiryo" pitchFamily="34" charset="-128"/>
              </a:rPr>
              <a:t>4</a:t>
            </a:r>
            <a:r>
              <a:rPr lang="ja-JP" altLang="en-US" sz="2000" b="1" smtClean="0">
                <a:solidFill>
                  <a:schemeClr val="bg1">
                    <a:lumMod val="95000"/>
                  </a:schemeClr>
                </a:solidFill>
                <a:latin typeface="Meiryo" pitchFamily="34" charset="-128"/>
                <a:ea typeface="Meiryo" pitchFamily="34" charset="-128"/>
                <a:cs typeface="Meiryo" pitchFamily="34" charset="-128"/>
              </a:rPr>
              <a:t>．税率</a:t>
            </a:r>
            <a:endParaRPr lang="en-US" sz="2000" b="1" kern="0" dirty="0">
              <a:solidFill>
                <a:schemeClr val="bg1">
                  <a:lumMod val="95000"/>
                </a:schemeClr>
              </a:solidFill>
              <a:latin typeface="Arial"/>
              <a:ea typeface="+mj-ea"/>
              <a:cs typeface="Arial"/>
            </a:endParaRPr>
          </a:p>
        </p:txBody>
      </p:sp>
      <p:graphicFrame>
        <p:nvGraphicFramePr>
          <p:cNvPr id="4" name="Table 3"/>
          <p:cNvGraphicFramePr>
            <a:graphicFrameLocks noGrp="1"/>
          </p:cNvGraphicFramePr>
          <p:nvPr/>
        </p:nvGraphicFramePr>
        <p:xfrm>
          <a:off x="228600" y="731520"/>
          <a:ext cx="9372600" cy="5212080"/>
        </p:xfrm>
        <a:graphic>
          <a:graphicData uri="http://schemas.openxmlformats.org/drawingml/2006/table">
            <a:tbl>
              <a:tblPr/>
              <a:tblGrid>
                <a:gridCol w="1524000"/>
                <a:gridCol w="3733800"/>
                <a:gridCol w="4114800"/>
              </a:tblGrid>
              <a:tr h="3495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bg1">
                            <a:lumMod val="95000"/>
                          </a:schemeClr>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338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lumMod val="95000"/>
                            </a:schemeClr>
                          </a:solidFill>
                          <a:effectLst/>
                          <a:latin typeface="Arial" charset="0"/>
                          <a:cs typeface="Arial" charset="0"/>
                        </a:rPr>
                        <a:t>FY 2012-13</a:t>
                      </a: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338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lumMod val="95000"/>
                            </a:schemeClr>
                          </a:solidFill>
                          <a:effectLst/>
                          <a:latin typeface="Arial" charset="0"/>
                          <a:cs typeface="Arial" charset="0"/>
                        </a:rPr>
                        <a:t>FY 2013-14</a:t>
                      </a: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338D"/>
                    </a:solidFill>
                  </a:tcPr>
                </a:tc>
              </a:tr>
              <a:tr h="41243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smtClean="0">
                          <a:ln>
                            <a:noFill/>
                          </a:ln>
                          <a:solidFill>
                            <a:schemeClr val="accent1"/>
                          </a:solidFill>
                          <a:effectLst/>
                          <a:latin typeface="Arial" charset="0"/>
                          <a:cs typeface="Arial" charset="0"/>
                        </a:rPr>
                        <a:t>法人所得税率</a:t>
                      </a:r>
                      <a:endParaRPr kumimoji="0" lang="en-US" sz="16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r>
              <a:tr h="15343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内国法人</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年間所得が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万ルピー以下の場合</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a:t>
                      </a:r>
                      <a:r>
                        <a:rPr kumimoji="0" lang="ja-JP" altLang="en-US" sz="1400" b="1" i="0" u="none" strike="noStrike" cap="none" normalizeH="0" baseline="0" smtClean="0">
                          <a:ln>
                            <a:noFill/>
                          </a:ln>
                          <a:solidFill>
                            <a:schemeClr val="accent1"/>
                          </a:solidFill>
                          <a:effectLst/>
                          <a:latin typeface="Arial" charset="0"/>
                          <a:cs typeface="Arial" charset="0"/>
                        </a:rPr>
                        <a:t>　</a:t>
                      </a:r>
                      <a:r>
                        <a:rPr kumimoji="0" lang="en-US" altLang="ja-JP" sz="1400" b="1" i="0" u="none" strike="noStrike" cap="none" normalizeH="0" baseline="0" dirty="0" smtClean="0">
                          <a:ln>
                            <a:noFill/>
                          </a:ln>
                          <a:solidFill>
                            <a:schemeClr val="accent1"/>
                          </a:solidFill>
                          <a:effectLst/>
                          <a:latin typeface="Arial" charset="0"/>
                          <a:cs typeface="Arial" charset="0"/>
                        </a:rPr>
                        <a:t>30.09</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30</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年間所得が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万ルピー超の場合</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32.45%</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30</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5</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年間所得が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万ルピー以下の場合</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a:t>
                      </a:r>
                      <a:r>
                        <a:rPr kumimoji="0" lang="ja-JP" altLang="en-US" sz="1400" b="1" i="0" u="none" strike="noStrike" cap="none" normalizeH="0" baseline="0" smtClean="0">
                          <a:ln>
                            <a:noFill/>
                          </a:ln>
                          <a:solidFill>
                            <a:schemeClr val="accent1"/>
                          </a:solidFill>
                          <a:effectLst/>
                          <a:latin typeface="Arial" charset="0"/>
                          <a:cs typeface="Arial" charset="0"/>
                        </a:rPr>
                        <a:t>　</a:t>
                      </a:r>
                      <a:r>
                        <a:rPr kumimoji="0" lang="en-US" altLang="ja-JP" sz="1400" b="1" i="0" u="none" strike="noStrike" cap="none" normalizeH="0" baseline="0" dirty="0" smtClean="0">
                          <a:ln>
                            <a:noFill/>
                          </a:ln>
                          <a:solidFill>
                            <a:schemeClr val="accent1"/>
                          </a:solidFill>
                          <a:effectLst/>
                          <a:latin typeface="Arial" charset="0"/>
                          <a:cs typeface="Arial" charset="0"/>
                        </a:rPr>
                        <a:t>30.09</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30</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年間所得が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万ルピー超、</a:t>
                      </a:r>
                      <a:r>
                        <a:rPr kumimoji="0" lang="en-US" altLang="ja-JP" sz="1400" b="1" i="0" u="none" strike="noStrike" cap="none" normalizeH="0" baseline="0" dirty="0" smtClean="0">
                          <a:ln>
                            <a:noFill/>
                          </a:ln>
                          <a:solidFill>
                            <a:schemeClr val="accent1"/>
                          </a:solidFill>
                          <a:effectLst/>
                          <a:latin typeface="Arial" charset="0"/>
                          <a:cs typeface="Arial" charset="0"/>
                        </a:rPr>
                        <a:t>1</a:t>
                      </a:r>
                      <a:r>
                        <a:rPr kumimoji="0" lang="ja-JP" altLang="en-US" sz="1400" b="1" i="0" u="none" strike="noStrike" cap="none" normalizeH="0" baseline="0" smtClean="0">
                          <a:ln>
                            <a:noFill/>
                          </a:ln>
                          <a:solidFill>
                            <a:schemeClr val="accent1"/>
                          </a:solidFill>
                          <a:effectLst/>
                          <a:latin typeface="Arial" charset="0"/>
                          <a:cs typeface="Arial" charset="0"/>
                        </a:rPr>
                        <a:t>億ルピー以下</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32.45%</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30</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5</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年間所得が</a:t>
                      </a:r>
                      <a:r>
                        <a:rPr kumimoji="0" lang="en-US" altLang="ja-JP" sz="1400" b="1" i="0" u="none" strike="noStrike" cap="none" normalizeH="0" baseline="0" dirty="0" smtClean="0">
                          <a:ln>
                            <a:noFill/>
                          </a:ln>
                          <a:solidFill>
                            <a:schemeClr val="accent1"/>
                          </a:solidFill>
                          <a:effectLst/>
                          <a:latin typeface="Arial" charset="0"/>
                          <a:cs typeface="Arial" charset="0"/>
                        </a:rPr>
                        <a:t>1</a:t>
                      </a:r>
                      <a:r>
                        <a:rPr kumimoji="0" lang="ja-JP" altLang="en-US" sz="1400" b="1" i="0" u="none" strike="noStrike" cap="none" normalizeH="0" baseline="0" smtClean="0">
                          <a:ln>
                            <a:noFill/>
                          </a:ln>
                          <a:solidFill>
                            <a:schemeClr val="accent1"/>
                          </a:solidFill>
                          <a:effectLst/>
                          <a:latin typeface="Arial" charset="0"/>
                          <a:cs typeface="Arial" charset="0"/>
                        </a:rPr>
                        <a:t>億ルピー超</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33.99%</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30</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10</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r>
              <a:tr h="15343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外国法人</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年間所得が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万ルピー以下の場合</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a:t>
                      </a:r>
                      <a:r>
                        <a:rPr kumimoji="0" lang="ja-JP" altLang="en-US" sz="1400" b="1" i="0" u="none" strike="noStrike" cap="none" normalizeH="0" baseline="0" smtClean="0">
                          <a:ln>
                            <a:noFill/>
                          </a:ln>
                          <a:solidFill>
                            <a:schemeClr val="accent1"/>
                          </a:solidFill>
                          <a:effectLst/>
                          <a:latin typeface="Arial" charset="0"/>
                          <a:cs typeface="Arial" charset="0"/>
                        </a:rPr>
                        <a:t>　</a:t>
                      </a:r>
                      <a:r>
                        <a:rPr kumimoji="0" lang="en-US" altLang="ja-JP" sz="1400" b="1" i="0" u="none" strike="noStrike" cap="none" normalizeH="0" baseline="0" dirty="0" smtClean="0">
                          <a:ln>
                            <a:noFill/>
                          </a:ln>
                          <a:solidFill>
                            <a:schemeClr val="accent1"/>
                          </a:solidFill>
                          <a:effectLst/>
                          <a:latin typeface="Arial" charset="0"/>
                          <a:cs typeface="Arial" charset="0"/>
                        </a:rPr>
                        <a:t>41.2</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40</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年間所得が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万ルピー超の場合</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42.03%</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40</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2</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年間所得が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万ルピー以下の場合</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a:t>
                      </a:r>
                      <a:r>
                        <a:rPr kumimoji="0" lang="ja-JP" altLang="en-US" sz="1400" b="1" i="0" u="none" strike="noStrike" cap="none" normalizeH="0" baseline="0" smtClean="0">
                          <a:ln>
                            <a:noFill/>
                          </a:ln>
                          <a:solidFill>
                            <a:schemeClr val="accent1"/>
                          </a:solidFill>
                          <a:effectLst/>
                          <a:latin typeface="Arial" charset="0"/>
                          <a:cs typeface="Arial" charset="0"/>
                        </a:rPr>
                        <a:t>　</a:t>
                      </a:r>
                      <a:r>
                        <a:rPr kumimoji="0" lang="en-US" altLang="ja-JP" sz="1400" b="1" i="0" u="none" strike="noStrike" cap="none" normalizeH="0" baseline="0" dirty="0" smtClean="0">
                          <a:ln>
                            <a:noFill/>
                          </a:ln>
                          <a:solidFill>
                            <a:schemeClr val="accent1"/>
                          </a:solidFill>
                          <a:effectLst/>
                          <a:latin typeface="Arial" charset="0"/>
                          <a:cs typeface="Arial" charset="0"/>
                        </a:rPr>
                        <a:t>41.2</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40</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年間所得が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万ルピー超、</a:t>
                      </a:r>
                      <a:r>
                        <a:rPr kumimoji="0" lang="en-US" altLang="ja-JP" sz="1400" b="1" i="0" u="none" strike="noStrike" cap="none" normalizeH="0" baseline="0" dirty="0" smtClean="0">
                          <a:ln>
                            <a:noFill/>
                          </a:ln>
                          <a:solidFill>
                            <a:schemeClr val="accent1"/>
                          </a:solidFill>
                          <a:effectLst/>
                          <a:latin typeface="Arial" charset="0"/>
                          <a:cs typeface="Arial" charset="0"/>
                        </a:rPr>
                        <a:t>1</a:t>
                      </a:r>
                      <a:r>
                        <a:rPr kumimoji="0" lang="ja-JP" altLang="en-US" sz="1400" b="1" i="0" u="none" strike="noStrike" cap="none" normalizeH="0" baseline="0" smtClean="0">
                          <a:ln>
                            <a:noFill/>
                          </a:ln>
                          <a:solidFill>
                            <a:schemeClr val="accent1"/>
                          </a:solidFill>
                          <a:effectLst/>
                          <a:latin typeface="Arial" charset="0"/>
                          <a:cs typeface="Arial" charset="0"/>
                        </a:rPr>
                        <a:t>億ルピー以下</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42.03%</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40</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2</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年間所得が</a:t>
                      </a:r>
                      <a:r>
                        <a:rPr kumimoji="0" lang="en-US" altLang="ja-JP" sz="1400" b="1" i="0" u="none" strike="noStrike" cap="none" normalizeH="0" baseline="0" dirty="0" smtClean="0">
                          <a:ln>
                            <a:noFill/>
                          </a:ln>
                          <a:solidFill>
                            <a:schemeClr val="accent1"/>
                          </a:solidFill>
                          <a:effectLst/>
                          <a:latin typeface="Arial" charset="0"/>
                          <a:cs typeface="Arial" charset="0"/>
                        </a:rPr>
                        <a:t>1</a:t>
                      </a:r>
                      <a:r>
                        <a:rPr kumimoji="0" lang="ja-JP" altLang="en-US" sz="1400" b="1" i="0" u="none" strike="noStrike" cap="none" normalizeH="0" baseline="0" smtClean="0">
                          <a:ln>
                            <a:noFill/>
                          </a:ln>
                          <a:solidFill>
                            <a:schemeClr val="accent1"/>
                          </a:solidFill>
                          <a:effectLst/>
                          <a:latin typeface="Arial" charset="0"/>
                          <a:cs typeface="Arial" charset="0"/>
                        </a:rPr>
                        <a:t>億ルピー超</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43.26%</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40</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5</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sz="13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r>
            </a:tbl>
          </a:graphicData>
        </a:graphic>
      </p:graphicFrame>
      <p:sp>
        <p:nvSpPr>
          <p:cNvPr id="5"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6</a:t>
            </a:fld>
            <a:endParaRPr lang="en-US" sz="900" dirty="0" smtClean="0">
              <a:solidFill>
                <a:srgbClr val="00338D"/>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716280"/>
          <a:ext cx="9525000" cy="5608320"/>
        </p:xfrm>
        <a:graphic>
          <a:graphicData uri="http://schemas.openxmlformats.org/drawingml/2006/table">
            <a:tbl>
              <a:tblPr/>
              <a:tblGrid>
                <a:gridCol w="2286000"/>
                <a:gridCol w="3429000"/>
                <a:gridCol w="3810000"/>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chemeClr val="bg1">
                            <a:lumMod val="95000"/>
                          </a:schemeClr>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338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lumMod val="95000"/>
                            </a:schemeClr>
                          </a:solidFill>
                          <a:effectLst/>
                          <a:latin typeface="Arial" charset="0"/>
                          <a:cs typeface="Arial" charset="0"/>
                        </a:rPr>
                        <a:t>FY 2012-13</a:t>
                      </a: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338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lumMod val="95000"/>
                            </a:schemeClr>
                          </a:solidFill>
                          <a:effectLst/>
                          <a:latin typeface="Arial" charset="0"/>
                          <a:cs typeface="Arial" charset="0"/>
                        </a:rPr>
                        <a:t>FY 2013-14</a:t>
                      </a: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338D"/>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Minimum Alternate Tax (MAT</a:t>
                      </a:r>
                      <a:r>
                        <a:rPr kumimoji="0" lang="ja-JP" altLang="en-US" sz="1400" b="1" i="0" u="none" strike="noStrike" cap="none" normalizeH="0" baseline="0" smtClean="0">
                          <a:ln>
                            <a:noFill/>
                          </a:ln>
                          <a:solidFill>
                            <a:schemeClr val="accent1"/>
                          </a:solidFill>
                          <a:effectLst/>
                          <a:latin typeface="Arial" charset="0"/>
                          <a:cs typeface="Arial" charset="0"/>
                        </a:rPr>
                        <a:t>：最低代替税</a:t>
                      </a:r>
                      <a:r>
                        <a:rPr kumimoji="0" lang="en-US" sz="1400" b="1" i="0" u="none" strike="noStrike" cap="none" normalizeH="0" baseline="0" dirty="0" smtClean="0">
                          <a:ln>
                            <a:noFill/>
                          </a:ln>
                          <a:solidFill>
                            <a:schemeClr val="accent1"/>
                          </a:solidFill>
                          <a:effectLst/>
                          <a:latin typeface="Arial" charset="0"/>
                          <a:cs typeface="Arial" charset="0"/>
                        </a:rPr>
                        <a:t>)</a:t>
                      </a: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231775" marR="0" lvl="0" indent="-231775" algn="just" defTabSz="914400" rtl="0" eaLnBrk="1" fontAlgn="base" latinLnBrk="0" hangingPunct="1">
                        <a:lnSpc>
                          <a:spcPts val="1400"/>
                        </a:lnSpc>
                        <a:spcBef>
                          <a:spcPts val="600"/>
                        </a:spcBef>
                        <a:spcAft>
                          <a:spcPts val="600"/>
                        </a:spcAft>
                        <a:buClrTx/>
                        <a:buSzTx/>
                        <a:buFont typeface="Arial" charset="0"/>
                        <a:buChar char="•"/>
                        <a:tabLst/>
                      </a:pPr>
                      <a:endParaRPr kumimoji="0" lang="en-US" sz="1300" b="1" i="0" u="none" strike="noStrike" cap="none" normalizeH="0" baseline="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r>
              <a:tr h="23012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内国法人</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just" defTabSz="914400" rtl="0" eaLnBrk="1" fontAlgn="base" latinLnBrk="0" hangingPunct="1">
                        <a:lnSpc>
                          <a:spcPct val="100000"/>
                        </a:lnSpc>
                        <a:spcBef>
                          <a:spcPts val="250"/>
                        </a:spcBef>
                        <a:spcAft>
                          <a:spcPts val="25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調整後の会計上利益（調整後利益）に対して</a:t>
                      </a:r>
                      <a:r>
                        <a:rPr kumimoji="0" lang="en-US" altLang="ja-JP" sz="1400" b="1" i="0" u="none" strike="noStrike" cap="none" normalizeH="0" baseline="0" dirty="0" smtClean="0">
                          <a:ln>
                            <a:noFill/>
                          </a:ln>
                          <a:solidFill>
                            <a:schemeClr val="accent1"/>
                          </a:solidFill>
                          <a:effectLst/>
                          <a:latin typeface="Arial" charset="0"/>
                          <a:cs typeface="Arial" charset="0"/>
                        </a:rPr>
                        <a:t>19.05</a:t>
                      </a:r>
                      <a:r>
                        <a:rPr kumimoji="0" lang="ja-JP" altLang="en-US" sz="1400" b="1" i="0" u="none" strike="noStrike" cap="none" normalizeH="0" baseline="0" smtClean="0">
                          <a:ln>
                            <a:noFill/>
                          </a:ln>
                          <a:solidFill>
                            <a:schemeClr val="accent1"/>
                          </a:solidFill>
                          <a:effectLst/>
                          <a:latin typeface="Arial" charset="0"/>
                          <a:cs typeface="Arial" charset="0"/>
                        </a:rPr>
                        <a:t>％（当該会計上利益が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万ルピーを超える場合は</a:t>
                      </a:r>
                      <a:r>
                        <a:rPr kumimoji="0" lang="en-US" sz="1400" b="1" i="0" u="none" strike="noStrike" cap="none" normalizeH="0" baseline="0" dirty="0" smtClean="0">
                          <a:ln>
                            <a:noFill/>
                          </a:ln>
                          <a:solidFill>
                            <a:schemeClr val="accent1"/>
                          </a:solidFill>
                          <a:effectLst/>
                          <a:latin typeface="Arial" charset="0"/>
                          <a:cs typeface="Arial" charset="0"/>
                        </a:rPr>
                        <a:t>20.01%</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ts val="250"/>
                        </a:spcBef>
                        <a:spcAft>
                          <a:spcPts val="250"/>
                        </a:spcAft>
                        <a:buClrTx/>
                        <a:buSzTx/>
                        <a:buFontTx/>
                        <a:buNone/>
                        <a:tabLst/>
                      </a:pPr>
                      <a:r>
                        <a:rPr kumimoji="0" lang="en-US" altLang="ja-JP" sz="1400" b="1" i="0" u="none" strike="noStrike" cap="none" normalizeH="0" baseline="0" dirty="0" smtClean="0">
                          <a:ln>
                            <a:noFill/>
                          </a:ln>
                          <a:solidFill>
                            <a:schemeClr val="accent1"/>
                          </a:solidFill>
                          <a:effectLst/>
                          <a:latin typeface="Arial" charset="0"/>
                          <a:cs typeface="Arial" charset="0"/>
                        </a:rPr>
                        <a:t>(</a:t>
                      </a:r>
                      <a:r>
                        <a:rPr kumimoji="0" lang="ja-JP" altLang="en-US" sz="1400" b="1" i="0" u="none" strike="noStrike" cap="none" normalizeH="0" baseline="0" smtClean="0">
                          <a:ln>
                            <a:noFill/>
                          </a:ln>
                          <a:solidFill>
                            <a:schemeClr val="accent1"/>
                          </a:solidFill>
                          <a:effectLst/>
                          <a:latin typeface="Arial" charset="0"/>
                          <a:cs typeface="Arial" charset="0"/>
                        </a:rPr>
                        <a:t>詳細は　</a:t>
                      </a:r>
                      <a:r>
                        <a:rPr kumimoji="0" lang="en-US" altLang="ja-JP" sz="1400" b="1" i="0" u="none" strike="noStrike" cap="none" normalizeH="0" baseline="0" dirty="0" smtClean="0">
                          <a:ln>
                            <a:noFill/>
                          </a:ln>
                          <a:solidFill>
                            <a:schemeClr val="accent1"/>
                          </a:solidFill>
                          <a:effectLst/>
                          <a:latin typeface="Arial" charset="0"/>
                          <a:cs typeface="Arial" charset="0"/>
                        </a:rPr>
                        <a:t>6</a:t>
                      </a:r>
                      <a:r>
                        <a:rPr kumimoji="0" lang="ja-JP" altLang="en-US" sz="1400" b="1" i="0" u="none" strike="noStrike" cap="none" normalizeH="0" baseline="0" smtClean="0">
                          <a:ln>
                            <a:noFill/>
                          </a:ln>
                          <a:solidFill>
                            <a:schemeClr val="accent1"/>
                          </a:solidFill>
                          <a:effectLst/>
                          <a:latin typeface="Arial" charset="0"/>
                          <a:cs typeface="Arial" charset="0"/>
                        </a:rPr>
                        <a:t>．参照）</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a:txBody>
                    <a:bodyPr/>
                    <a:lstStyle/>
                    <a:p>
                      <a:pPr marL="0" marR="0" lvl="0" indent="0" algn="just" defTabSz="914400" rtl="0" eaLnBrk="1" fontAlgn="base" latinLnBrk="0" hangingPunct="1">
                        <a:lnSpc>
                          <a:spcPct val="100000"/>
                        </a:lnSpc>
                        <a:spcBef>
                          <a:spcPts val="250"/>
                        </a:spcBef>
                        <a:spcAft>
                          <a:spcPts val="25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調整後利益が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万ルピー以下の場合</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l" defTabSz="914400" rtl="0" eaLnBrk="1" fontAlgn="base" latinLnBrk="0" hangingPunct="1">
                        <a:lnSpc>
                          <a:spcPct val="100000"/>
                        </a:lnSpc>
                        <a:spcBef>
                          <a:spcPts val="250"/>
                        </a:spcBef>
                        <a:spcAft>
                          <a:spcPts val="25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a:t>
                      </a:r>
                      <a:r>
                        <a:rPr kumimoji="0" lang="ja-JP" altLang="en-US" sz="1400" b="1" i="0" u="none" strike="noStrike" cap="none" normalizeH="0" baseline="0" smtClean="0">
                          <a:ln>
                            <a:noFill/>
                          </a:ln>
                          <a:solidFill>
                            <a:schemeClr val="accent1"/>
                          </a:solidFill>
                          <a:effectLst/>
                          <a:latin typeface="Arial" charset="0"/>
                          <a:cs typeface="Arial" charset="0"/>
                        </a:rPr>
                        <a:t>　</a:t>
                      </a:r>
                      <a:r>
                        <a:rPr kumimoji="0" lang="en-US" altLang="ja-JP" sz="1400" b="1" i="0" u="none" strike="noStrike" cap="none" normalizeH="0" baseline="0" dirty="0" smtClean="0">
                          <a:ln>
                            <a:noFill/>
                          </a:ln>
                          <a:solidFill>
                            <a:schemeClr val="accent1"/>
                          </a:solidFill>
                          <a:effectLst/>
                          <a:latin typeface="Arial" charset="0"/>
                          <a:cs typeface="Arial" charset="0"/>
                        </a:rPr>
                        <a:t>19.05</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18.5</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ts val="250"/>
                        </a:spcBef>
                        <a:spcAft>
                          <a:spcPts val="25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調整後利益が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万ルピー超、</a:t>
                      </a:r>
                      <a:r>
                        <a:rPr kumimoji="0" lang="en-US" altLang="ja-JP" sz="1400" b="1" i="0" u="none" strike="noStrike" cap="none" normalizeH="0" baseline="0" dirty="0" smtClean="0">
                          <a:ln>
                            <a:noFill/>
                          </a:ln>
                          <a:solidFill>
                            <a:schemeClr val="accent1"/>
                          </a:solidFill>
                          <a:effectLst/>
                          <a:latin typeface="Arial" charset="0"/>
                          <a:cs typeface="Arial" charset="0"/>
                        </a:rPr>
                        <a:t>1</a:t>
                      </a:r>
                      <a:r>
                        <a:rPr kumimoji="0" lang="ja-JP" altLang="en-US" sz="1400" b="1" i="0" u="none" strike="noStrike" cap="none" normalizeH="0" baseline="0" smtClean="0">
                          <a:ln>
                            <a:noFill/>
                          </a:ln>
                          <a:solidFill>
                            <a:schemeClr val="accent1"/>
                          </a:solidFill>
                          <a:effectLst/>
                          <a:latin typeface="Arial" charset="0"/>
                          <a:cs typeface="Arial" charset="0"/>
                        </a:rPr>
                        <a:t>億ルピー以下</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ts val="250"/>
                        </a:spcBef>
                        <a:spcAft>
                          <a:spcPts val="25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a:t>
                      </a:r>
                      <a:r>
                        <a:rPr kumimoji="0" lang="en-US" altLang="ja-JP" sz="1400" b="1" i="0" u="none" strike="noStrike" cap="none" normalizeH="0" baseline="0" dirty="0" smtClean="0">
                          <a:ln>
                            <a:noFill/>
                          </a:ln>
                          <a:solidFill>
                            <a:schemeClr val="accent1"/>
                          </a:solidFill>
                          <a:effectLst/>
                          <a:latin typeface="Arial" charset="0"/>
                          <a:cs typeface="Arial" charset="0"/>
                        </a:rPr>
                        <a:t>20.01</a:t>
                      </a:r>
                      <a:r>
                        <a:rPr kumimoji="0" lang="en-US" sz="1400" b="1" i="0" u="none" strike="noStrike" cap="none" normalizeH="0" baseline="0" dirty="0" smtClean="0">
                          <a:ln>
                            <a:noFill/>
                          </a:ln>
                          <a:solidFill>
                            <a:schemeClr val="accent1"/>
                          </a:solidFill>
                          <a:effectLst/>
                          <a:latin typeface="Arial" charset="0"/>
                          <a:cs typeface="Arial" charset="0"/>
                        </a:rPr>
                        <a:t>%</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18.5</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5</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ts val="250"/>
                        </a:spcBef>
                        <a:spcAft>
                          <a:spcPts val="25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調整後利益が</a:t>
                      </a:r>
                      <a:r>
                        <a:rPr kumimoji="0" lang="en-US" altLang="ja-JP" sz="1400" b="1" i="0" u="none" strike="noStrike" cap="none" normalizeH="0" baseline="0" dirty="0" smtClean="0">
                          <a:ln>
                            <a:noFill/>
                          </a:ln>
                          <a:solidFill>
                            <a:schemeClr val="accent1"/>
                          </a:solidFill>
                          <a:effectLst/>
                          <a:latin typeface="Arial" charset="0"/>
                          <a:cs typeface="Arial" charset="0"/>
                        </a:rPr>
                        <a:t>1</a:t>
                      </a:r>
                      <a:r>
                        <a:rPr kumimoji="0" lang="ja-JP" altLang="en-US" sz="1400" b="1" i="0" u="none" strike="noStrike" cap="none" normalizeH="0" baseline="0" smtClean="0">
                          <a:ln>
                            <a:noFill/>
                          </a:ln>
                          <a:solidFill>
                            <a:schemeClr val="accent1"/>
                          </a:solidFill>
                          <a:effectLst/>
                          <a:latin typeface="Arial" charset="0"/>
                          <a:cs typeface="Arial" charset="0"/>
                        </a:rPr>
                        <a:t>億ルピー超</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ts val="250"/>
                        </a:spcBef>
                        <a:spcAft>
                          <a:spcPts val="25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a:t>
                      </a:r>
                      <a:r>
                        <a:rPr kumimoji="0" lang="en-US" altLang="ja-JP" sz="1400" b="1" i="0" u="none" strike="noStrike" cap="none" normalizeH="0" baseline="0" dirty="0" smtClean="0">
                          <a:ln>
                            <a:noFill/>
                          </a:ln>
                          <a:solidFill>
                            <a:schemeClr val="accent1"/>
                          </a:solidFill>
                          <a:effectLst/>
                          <a:latin typeface="Arial" charset="0"/>
                          <a:cs typeface="Arial" charset="0"/>
                        </a:rPr>
                        <a:t>20.96</a:t>
                      </a:r>
                      <a:r>
                        <a:rPr kumimoji="0" lang="en-US" sz="1400" b="1" i="0" u="none" strike="noStrike" cap="none" normalizeH="0" baseline="0" dirty="0" smtClean="0">
                          <a:ln>
                            <a:noFill/>
                          </a:ln>
                          <a:solidFill>
                            <a:schemeClr val="accent1"/>
                          </a:solidFill>
                          <a:effectLst/>
                          <a:latin typeface="Arial" charset="0"/>
                          <a:cs typeface="Arial" charset="0"/>
                        </a:rPr>
                        <a:t>%</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18.5</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10</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r>
              <a:tr h="23469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外国法人</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just" defTabSz="914400" rtl="0" eaLnBrk="1" fontAlgn="base" latinLnBrk="0" hangingPunct="1">
                        <a:lnSpc>
                          <a:spcPct val="100000"/>
                        </a:lnSpc>
                        <a:spcBef>
                          <a:spcPts val="250"/>
                        </a:spcBef>
                        <a:spcAft>
                          <a:spcPts val="250"/>
                        </a:spcAft>
                        <a:buClrTx/>
                        <a:buSzTx/>
                        <a:buFontTx/>
                        <a:buNone/>
                        <a:tabLst/>
                        <a:defRPr/>
                      </a:pPr>
                      <a:r>
                        <a:rPr kumimoji="0" lang="ja-JP" altLang="en-US" sz="1400" b="1" i="0" u="none" strike="noStrike" cap="none" normalizeH="0" baseline="0" smtClean="0">
                          <a:ln>
                            <a:noFill/>
                          </a:ln>
                          <a:solidFill>
                            <a:schemeClr val="accent1"/>
                          </a:solidFill>
                          <a:effectLst/>
                          <a:latin typeface="Arial" charset="0"/>
                          <a:cs typeface="Arial" charset="0"/>
                        </a:rPr>
                        <a:t>調整後利益に対して</a:t>
                      </a:r>
                      <a:r>
                        <a:rPr kumimoji="0" lang="en-US" altLang="ja-JP" sz="1400" b="1" i="0" u="none" strike="noStrike" cap="none" normalizeH="0" baseline="0" dirty="0" smtClean="0">
                          <a:ln>
                            <a:noFill/>
                          </a:ln>
                          <a:solidFill>
                            <a:schemeClr val="accent1"/>
                          </a:solidFill>
                          <a:effectLst/>
                          <a:latin typeface="Arial" charset="0"/>
                          <a:cs typeface="Arial" charset="0"/>
                        </a:rPr>
                        <a:t>19.05</a:t>
                      </a:r>
                      <a:r>
                        <a:rPr kumimoji="0" lang="ja-JP" altLang="en-US" sz="1400" b="1" i="0" u="none" strike="noStrike" cap="none" normalizeH="0" baseline="0" smtClean="0">
                          <a:ln>
                            <a:noFill/>
                          </a:ln>
                          <a:solidFill>
                            <a:schemeClr val="accent1"/>
                          </a:solidFill>
                          <a:effectLst/>
                          <a:latin typeface="Arial" charset="0"/>
                          <a:cs typeface="Arial" charset="0"/>
                        </a:rPr>
                        <a:t>％（当該会計上利益が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万ルピーを超える場合は</a:t>
                      </a:r>
                      <a:r>
                        <a:rPr kumimoji="0" lang="en-US" altLang="ja-JP" sz="1400" b="1" i="0" u="none" strike="noStrike" cap="none" normalizeH="0" baseline="0" dirty="0" smtClean="0">
                          <a:ln>
                            <a:noFill/>
                          </a:ln>
                          <a:solidFill>
                            <a:schemeClr val="accent1"/>
                          </a:solidFill>
                          <a:effectLst/>
                          <a:latin typeface="Arial" charset="0"/>
                          <a:cs typeface="Arial" charset="0"/>
                        </a:rPr>
                        <a:t>19.44</a:t>
                      </a:r>
                      <a:r>
                        <a:rPr kumimoji="0" lang="en-US" sz="1400" b="1" i="0" u="none" strike="noStrike" cap="none" normalizeH="0" baseline="0" dirty="0" smtClean="0">
                          <a:ln>
                            <a:noFill/>
                          </a:ln>
                          <a:solidFill>
                            <a:schemeClr val="accent1"/>
                          </a:solidFill>
                          <a:effectLst/>
                          <a:latin typeface="Arial" charset="0"/>
                          <a:cs typeface="Arial" charset="0"/>
                        </a:rPr>
                        <a:t>%</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0" marR="0" lvl="0" indent="0" algn="just" defTabSz="914400" rtl="0" eaLnBrk="1" fontAlgn="base" latinLnBrk="0" hangingPunct="1">
                        <a:lnSpc>
                          <a:spcPct val="100000"/>
                        </a:lnSpc>
                        <a:spcBef>
                          <a:spcPts val="250"/>
                        </a:spcBef>
                        <a:spcAft>
                          <a:spcPts val="25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調整後利益が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万ルピー以下の場合</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l" defTabSz="914400" rtl="0" eaLnBrk="1" fontAlgn="base" latinLnBrk="0" hangingPunct="1">
                        <a:lnSpc>
                          <a:spcPct val="100000"/>
                        </a:lnSpc>
                        <a:spcBef>
                          <a:spcPts val="250"/>
                        </a:spcBef>
                        <a:spcAft>
                          <a:spcPts val="25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a:t>
                      </a:r>
                      <a:r>
                        <a:rPr kumimoji="0" lang="ja-JP" altLang="en-US" sz="1400" b="1" i="0" u="none" strike="noStrike" cap="none" normalizeH="0" baseline="0" smtClean="0">
                          <a:ln>
                            <a:noFill/>
                          </a:ln>
                          <a:solidFill>
                            <a:schemeClr val="accent1"/>
                          </a:solidFill>
                          <a:effectLst/>
                          <a:latin typeface="Arial" charset="0"/>
                          <a:cs typeface="Arial" charset="0"/>
                        </a:rPr>
                        <a:t>　</a:t>
                      </a:r>
                      <a:r>
                        <a:rPr kumimoji="0" lang="en-US" altLang="ja-JP" sz="1400" b="1" i="0" u="none" strike="noStrike" cap="none" normalizeH="0" baseline="0" dirty="0" smtClean="0">
                          <a:ln>
                            <a:noFill/>
                          </a:ln>
                          <a:solidFill>
                            <a:schemeClr val="accent1"/>
                          </a:solidFill>
                          <a:effectLst/>
                          <a:latin typeface="Arial" charset="0"/>
                          <a:cs typeface="Arial" charset="0"/>
                        </a:rPr>
                        <a:t>19.05</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18.5</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ts val="250"/>
                        </a:spcBef>
                        <a:spcAft>
                          <a:spcPts val="25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調整後利益が</a:t>
                      </a:r>
                      <a:r>
                        <a:rPr kumimoji="0" lang="en-US" altLang="ja-JP" sz="1400" b="1" i="0" u="none" strike="noStrike" cap="none" normalizeH="0" baseline="0" dirty="0" smtClean="0">
                          <a:ln>
                            <a:noFill/>
                          </a:ln>
                          <a:solidFill>
                            <a:schemeClr val="accent1"/>
                          </a:solidFill>
                          <a:effectLst/>
                          <a:latin typeface="Arial" charset="0"/>
                          <a:cs typeface="Arial" charset="0"/>
                        </a:rPr>
                        <a:t>1,000</a:t>
                      </a:r>
                      <a:r>
                        <a:rPr kumimoji="0" lang="ja-JP" altLang="en-US" sz="1400" b="1" i="0" u="none" strike="noStrike" cap="none" normalizeH="0" baseline="0" smtClean="0">
                          <a:ln>
                            <a:noFill/>
                          </a:ln>
                          <a:solidFill>
                            <a:schemeClr val="accent1"/>
                          </a:solidFill>
                          <a:effectLst/>
                          <a:latin typeface="Arial" charset="0"/>
                          <a:cs typeface="Arial" charset="0"/>
                        </a:rPr>
                        <a:t>万ルピー超、</a:t>
                      </a:r>
                      <a:r>
                        <a:rPr kumimoji="0" lang="en-US" altLang="ja-JP" sz="1400" b="1" i="0" u="none" strike="noStrike" cap="none" normalizeH="0" baseline="0" dirty="0" smtClean="0">
                          <a:ln>
                            <a:noFill/>
                          </a:ln>
                          <a:solidFill>
                            <a:schemeClr val="accent1"/>
                          </a:solidFill>
                          <a:effectLst/>
                          <a:latin typeface="Arial" charset="0"/>
                          <a:cs typeface="Arial" charset="0"/>
                        </a:rPr>
                        <a:t>1</a:t>
                      </a:r>
                      <a:r>
                        <a:rPr kumimoji="0" lang="ja-JP" altLang="en-US" sz="1400" b="1" i="0" u="none" strike="noStrike" cap="none" normalizeH="0" baseline="0" smtClean="0">
                          <a:ln>
                            <a:noFill/>
                          </a:ln>
                          <a:solidFill>
                            <a:schemeClr val="accent1"/>
                          </a:solidFill>
                          <a:effectLst/>
                          <a:latin typeface="Arial" charset="0"/>
                          <a:cs typeface="Arial" charset="0"/>
                        </a:rPr>
                        <a:t>億ルピー以下</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ts val="250"/>
                        </a:spcBef>
                        <a:spcAft>
                          <a:spcPts val="25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19.44%</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18.5</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2</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ts val="250"/>
                        </a:spcBef>
                        <a:spcAft>
                          <a:spcPts val="25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調整後利益が</a:t>
                      </a:r>
                      <a:r>
                        <a:rPr kumimoji="0" lang="en-US" altLang="ja-JP" sz="1400" b="1" i="0" u="none" strike="noStrike" cap="none" normalizeH="0" baseline="0" dirty="0" smtClean="0">
                          <a:ln>
                            <a:noFill/>
                          </a:ln>
                          <a:solidFill>
                            <a:schemeClr val="accent1"/>
                          </a:solidFill>
                          <a:effectLst/>
                          <a:latin typeface="Arial" charset="0"/>
                          <a:cs typeface="Arial" charset="0"/>
                        </a:rPr>
                        <a:t>1</a:t>
                      </a:r>
                      <a:r>
                        <a:rPr kumimoji="0" lang="ja-JP" altLang="en-US" sz="1400" b="1" i="0" u="none" strike="noStrike" cap="none" normalizeH="0" baseline="0" smtClean="0">
                          <a:ln>
                            <a:noFill/>
                          </a:ln>
                          <a:solidFill>
                            <a:schemeClr val="accent1"/>
                          </a:solidFill>
                          <a:effectLst/>
                          <a:latin typeface="Arial" charset="0"/>
                          <a:cs typeface="Arial" charset="0"/>
                        </a:rPr>
                        <a:t>億ルピー超</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just" defTabSz="914400" rtl="0" eaLnBrk="1" fontAlgn="base" latinLnBrk="0" hangingPunct="1">
                        <a:lnSpc>
                          <a:spcPct val="100000"/>
                        </a:lnSpc>
                        <a:spcBef>
                          <a:spcPts val="250"/>
                        </a:spcBef>
                        <a:spcAft>
                          <a:spcPts val="25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 – </a:t>
                      </a:r>
                      <a:r>
                        <a:rPr kumimoji="0" lang="en-US" altLang="ja-JP" sz="1400" b="1" i="0" u="none" strike="noStrike" cap="none" normalizeH="0" baseline="0" dirty="0" smtClean="0">
                          <a:ln>
                            <a:noFill/>
                          </a:ln>
                          <a:solidFill>
                            <a:schemeClr val="accent1"/>
                          </a:solidFill>
                          <a:effectLst/>
                          <a:latin typeface="Arial" charset="0"/>
                          <a:cs typeface="Arial" charset="0"/>
                        </a:rPr>
                        <a:t>20.01</a:t>
                      </a:r>
                      <a:r>
                        <a:rPr kumimoji="0" lang="en-US" sz="1400" b="1" i="0" u="none" strike="noStrike" cap="none" normalizeH="0" baseline="0" dirty="0" smtClean="0">
                          <a:ln>
                            <a:noFill/>
                          </a:ln>
                          <a:solidFill>
                            <a:schemeClr val="accent1"/>
                          </a:solidFill>
                          <a:effectLst/>
                          <a:latin typeface="Arial" charset="0"/>
                          <a:cs typeface="Arial" charset="0"/>
                        </a:rPr>
                        <a:t>%</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18.5</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5</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r>
            </a:tbl>
          </a:graphicData>
        </a:graphic>
      </p:graphicFrame>
      <p:sp>
        <p:nvSpPr>
          <p:cNvPr id="6" name="Rectangle 2"/>
          <p:cNvSpPr txBox="1">
            <a:spLocks noChangeArrowheads="1"/>
          </p:cNvSpPr>
          <p:nvPr/>
        </p:nvSpPr>
        <p:spPr bwMode="gray">
          <a:xfrm>
            <a:off x="228600" y="76200"/>
            <a:ext cx="10028106" cy="569912"/>
          </a:xfrm>
          <a:prstGeom prst="rect">
            <a:avLst/>
          </a:prstGeom>
          <a:noFill/>
          <a:ln w="9525">
            <a:noFill/>
            <a:miter lim="800000"/>
            <a:headEnd/>
            <a:tailEnd/>
          </a:ln>
        </p:spPr>
        <p:txBody>
          <a:bodyPr lIns="0" tIns="0" rIns="0" bIns="0" anchor="ctr"/>
          <a:lstStyle/>
          <a:p>
            <a:pPr>
              <a:spcBef>
                <a:spcPct val="40000"/>
              </a:spcBef>
              <a:defRPr/>
            </a:pPr>
            <a:r>
              <a:rPr lang="en-US" altLang="ja-JP" sz="2000" b="1" dirty="0" smtClean="0">
                <a:solidFill>
                  <a:schemeClr val="bg1">
                    <a:lumMod val="95000"/>
                  </a:schemeClr>
                </a:solidFill>
                <a:latin typeface="Meiryo" pitchFamily="34" charset="-128"/>
                <a:ea typeface="Meiryo" pitchFamily="34" charset="-128"/>
                <a:cs typeface="Meiryo" pitchFamily="34" charset="-128"/>
              </a:rPr>
              <a:t>4</a:t>
            </a:r>
            <a:r>
              <a:rPr lang="ja-JP" altLang="en-US" sz="2000" b="1" smtClean="0">
                <a:solidFill>
                  <a:schemeClr val="bg1">
                    <a:lumMod val="95000"/>
                  </a:schemeClr>
                </a:solidFill>
                <a:latin typeface="Meiryo" pitchFamily="34" charset="-128"/>
                <a:ea typeface="Meiryo" pitchFamily="34" charset="-128"/>
                <a:cs typeface="Meiryo" pitchFamily="34" charset="-128"/>
              </a:rPr>
              <a:t>．税率 </a:t>
            </a:r>
            <a:r>
              <a:rPr lang="en-US" altLang="ja-JP" sz="2000" b="1" dirty="0" smtClean="0">
                <a:solidFill>
                  <a:schemeClr val="bg1">
                    <a:lumMod val="95000"/>
                  </a:schemeClr>
                </a:solidFill>
                <a:latin typeface="Meiryo" pitchFamily="34" charset="-128"/>
                <a:ea typeface="Meiryo" pitchFamily="34" charset="-128"/>
                <a:cs typeface="Meiryo" pitchFamily="34" charset="-128"/>
              </a:rPr>
              <a:t>(</a:t>
            </a:r>
            <a:r>
              <a:rPr lang="ja-JP" altLang="en-US" sz="2000" b="1" smtClean="0">
                <a:solidFill>
                  <a:schemeClr val="bg1">
                    <a:lumMod val="95000"/>
                  </a:schemeClr>
                </a:solidFill>
                <a:latin typeface="Meiryo" pitchFamily="34" charset="-128"/>
                <a:ea typeface="Meiryo" pitchFamily="34" charset="-128"/>
                <a:cs typeface="Meiryo" pitchFamily="34" charset="-128"/>
              </a:rPr>
              <a:t>続き</a:t>
            </a:r>
            <a:r>
              <a:rPr lang="en-US" altLang="ja-JP" sz="2000" b="1" dirty="0" smtClean="0">
                <a:solidFill>
                  <a:schemeClr val="bg1">
                    <a:lumMod val="95000"/>
                  </a:schemeClr>
                </a:solidFill>
                <a:latin typeface="Meiryo" pitchFamily="34" charset="-128"/>
                <a:ea typeface="Meiryo" pitchFamily="34" charset="-128"/>
                <a:cs typeface="Meiryo" pitchFamily="34" charset="-128"/>
              </a:rPr>
              <a:t>)</a:t>
            </a:r>
            <a:endParaRPr lang="en-US" sz="2000" b="1" kern="0" dirty="0">
              <a:solidFill>
                <a:schemeClr val="bg1">
                  <a:lumMod val="95000"/>
                </a:schemeClr>
              </a:solidFill>
              <a:latin typeface="Arial"/>
              <a:ea typeface="+mj-ea"/>
              <a:cs typeface="Arial"/>
            </a:endParaRPr>
          </a:p>
        </p:txBody>
      </p:sp>
      <p:sp>
        <p:nvSpPr>
          <p:cNvPr id="5"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7</a:t>
            </a:fld>
            <a:endParaRPr lang="en-US" sz="900" dirty="0" smtClean="0">
              <a:solidFill>
                <a:srgbClr val="00338D"/>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732155"/>
          <a:ext cx="9194800" cy="4601845"/>
        </p:xfrm>
        <a:graphic>
          <a:graphicData uri="http://schemas.openxmlformats.org/drawingml/2006/table">
            <a:tbl>
              <a:tblPr/>
              <a:tblGrid>
                <a:gridCol w="2362200"/>
                <a:gridCol w="3498850"/>
                <a:gridCol w="3333750"/>
              </a:tblGrid>
              <a:tr h="2749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bg1">
                            <a:lumMod val="95000"/>
                          </a:schemeClr>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338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lumMod val="95000"/>
                            </a:schemeClr>
                          </a:solidFill>
                          <a:effectLst/>
                          <a:latin typeface="Arial" charset="0"/>
                          <a:cs typeface="Arial" charset="0"/>
                        </a:rPr>
                        <a:t>FY 2012-13</a:t>
                      </a: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338D"/>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400" b="1" i="0" u="none" strike="noStrike" cap="none" normalizeH="0" baseline="0" dirty="0" smtClean="0">
                          <a:ln>
                            <a:noFill/>
                          </a:ln>
                          <a:solidFill>
                            <a:schemeClr val="bg1">
                              <a:lumMod val="95000"/>
                            </a:schemeClr>
                          </a:solidFill>
                          <a:effectLst/>
                          <a:latin typeface="Arial" charset="0"/>
                          <a:cs typeface="Arial" charset="0"/>
                        </a:rPr>
                        <a:t>FY 2013-14</a:t>
                      </a: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338D"/>
                    </a:solidFill>
                  </a:tcPr>
                </a:tc>
              </a:tr>
              <a:tr h="339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配当分配税</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solidFill>
                          <a:effectLst/>
                          <a:latin typeface="Arial" charset="0"/>
                          <a:cs typeface="Arial" charset="0"/>
                        </a:rPr>
                        <a:t>Dividend Distribution tax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accent1"/>
                          </a:solidFill>
                          <a:effectLst/>
                          <a:latin typeface="Arial" charset="0"/>
                          <a:cs typeface="Arial" charset="0"/>
                        </a:rPr>
                        <a:t>(DDT) </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231775" marR="0" lvl="0" indent="-231775" algn="l" defTabSz="914400" rtl="0" eaLnBrk="1" fontAlgn="base" latinLnBrk="0" hangingPunct="1">
                        <a:lnSpc>
                          <a:spcPts val="1400"/>
                        </a:lnSpc>
                        <a:spcBef>
                          <a:spcPts val="600"/>
                        </a:spcBef>
                        <a:spcAft>
                          <a:spcPts val="600"/>
                        </a:spcAft>
                        <a:buClrTx/>
                        <a:buSzTx/>
                        <a:buFont typeface="Arial" charset="0"/>
                        <a:buNone/>
                        <a:tabLst/>
                      </a:pPr>
                      <a:r>
                        <a:rPr kumimoji="0" lang="en-US" altLang="ja-JP" sz="1400" b="1" i="0" u="none" strike="noStrike" cap="none" normalizeH="0" baseline="0" dirty="0" smtClean="0">
                          <a:ln>
                            <a:noFill/>
                          </a:ln>
                          <a:solidFill>
                            <a:schemeClr val="accent1"/>
                          </a:solidFill>
                          <a:effectLst/>
                          <a:latin typeface="Arial" charset="0"/>
                          <a:cs typeface="Arial" charset="0"/>
                        </a:rPr>
                        <a:t>16.22</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15</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5</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altLang="ja-JP" sz="1400" b="1" i="0" u="none" strike="noStrike" cap="none" normalizeH="0" baseline="0" dirty="0" smtClean="0">
                        <a:ln>
                          <a:noFill/>
                        </a:ln>
                        <a:solidFill>
                          <a:schemeClr val="accent1"/>
                        </a:solidFill>
                        <a:effectLst/>
                        <a:latin typeface="Arial" charset="0"/>
                        <a:cs typeface="Arial" charset="0"/>
                      </a:endParaRPr>
                    </a:p>
                    <a:p>
                      <a:pPr marL="231775" marR="0" lvl="0" indent="-231775" algn="l" defTabSz="914400" rtl="0" eaLnBrk="1" fontAlgn="base" latinLnBrk="0" hangingPunct="1">
                        <a:lnSpc>
                          <a:spcPts val="1400"/>
                        </a:lnSpc>
                        <a:spcBef>
                          <a:spcPts val="600"/>
                        </a:spcBef>
                        <a:spcAft>
                          <a:spcPts val="600"/>
                        </a:spcAft>
                        <a:buClrTx/>
                        <a:buSzTx/>
                        <a:buFont typeface="Arial" charset="0"/>
                        <a:buNone/>
                        <a:tabLst/>
                      </a:pPr>
                      <a:r>
                        <a:rPr kumimoji="0" lang="ja-JP" altLang="en-US" sz="1400" b="1" i="0" u="none" strike="noStrike" cap="none" normalizeH="0" baseline="0" smtClean="0">
                          <a:ln>
                            <a:noFill/>
                          </a:ln>
                          <a:solidFill>
                            <a:schemeClr val="accent1"/>
                          </a:solidFill>
                          <a:effectLst/>
                          <a:latin typeface="Arial" charset="0"/>
                          <a:cs typeface="Arial" charset="0"/>
                        </a:rPr>
                        <a:t>（詳細は　</a:t>
                      </a:r>
                      <a:r>
                        <a:rPr kumimoji="0" lang="en-US" altLang="ja-JP" sz="1400" b="1" i="0" u="none" strike="noStrike" cap="none" normalizeH="0" baseline="0" dirty="0" smtClean="0">
                          <a:ln>
                            <a:noFill/>
                          </a:ln>
                          <a:solidFill>
                            <a:schemeClr val="accent1"/>
                          </a:solidFill>
                          <a:effectLst/>
                          <a:latin typeface="Arial" charset="0"/>
                          <a:cs typeface="Arial" charset="0"/>
                        </a:rPr>
                        <a:t>9</a:t>
                      </a:r>
                      <a:r>
                        <a:rPr kumimoji="0" lang="ja-JP" altLang="en-US" sz="1400" b="1" i="0" u="none" strike="noStrike" cap="none" normalizeH="0" baseline="0" smtClean="0">
                          <a:ln>
                            <a:noFill/>
                          </a:ln>
                          <a:solidFill>
                            <a:schemeClr val="accent1"/>
                          </a:solidFill>
                          <a:effectLst/>
                          <a:latin typeface="Arial" charset="0"/>
                          <a:cs typeface="Arial" charset="0"/>
                        </a:rPr>
                        <a:t>．参照）</a:t>
                      </a:r>
                      <a:endParaRPr kumimoji="0" lang="en-US" sz="1400" b="1" i="0" u="none" strike="noStrike" cap="none" normalizeH="0" baseline="0" dirty="0" smtClean="0">
                        <a:ln>
                          <a:noFill/>
                        </a:ln>
                        <a:solidFill>
                          <a:schemeClr val="accent1"/>
                        </a:solidFill>
                        <a:effectLst/>
                        <a:latin typeface="Arial" charset="0"/>
                        <a:cs typeface="Arial" charset="0"/>
                      </a:endParaRPr>
                    </a:p>
                    <a:p>
                      <a:pPr marL="231775" marR="0" lvl="0" indent="-231775" algn="l" defTabSz="914400" rtl="0" eaLnBrk="1" fontAlgn="base" latinLnBrk="0" hangingPunct="1">
                        <a:lnSpc>
                          <a:spcPts val="1400"/>
                        </a:lnSpc>
                        <a:spcBef>
                          <a:spcPts val="600"/>
                        </a:spcBef>
                        <a:spcAft>
                          <a:spcPts val="600"/>
                        </a:spcAft>
                        <a:buClrTx/>
                        <a:buSzTx/>
                        <a:buFont typeface="Arial" charset="0"/>
                        <a:buNone/>
                        <a:tabLst/>
                      </a:pP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a:txBody>
                    <a:bodyPr/>
                    <a:lstStyle/>
                    <a:p>
                      <a:pPr marL="231775" marR="0" lvl="0" indent="-231775" algn="just" defTabSz="914400" rtl="0" eaLnBrk="1" fontAlgn="base" latinLnBrk="0" hangingPunct="1">
                        <a:lnSpc>
                          <a:spcPts val="1400"/>
                        </a:lnSpc>
                        <a:spcBef>
                          <a:spcPts val="600"/>
                        </a:spcBef>
                        <a:spcAft>
                          <a:spcPts val="600"/>
                        </a:spcAft>
                        <a:buClrTx/>
                        <a:buSzTx/>
                        <a:buFont typeface="Arial" charset="0"/>
                        <a:buNone/>
                        <a:tabLst/>
                        <a:defRPr/>
                      </a:pPr>
                      <a:r>
                        <a:rPr kumimoji="0" lang="en-US" altLang="ja-JP" sz="1400" b="1" i="0" u="none" strike="noStrike" cap="none" normalizeH="0" baseline="0" dirty="0" smtClean="0">
                          <a:ln>
                            <a:noFill/>
                          </a:ln>
                          <a:solidFill>
                            <a:schemeClr val="accent1"/>
                          </a:solidFill>
                          <a:effectLst/>
                          <a:latin typeface="Arial" charset="0"/>
                          <a:cs typeface="Arial" charset="0"/>
                        </a:rPr>
                        <a:t>16.99</a:t>
                      </a:r>
                      <a:r>
                        <a:rPr kumimoji="0" lang="ja-JP" altLang="en-US" sz="1400" b="1" i="0" u="none" strike="noStrike" cap="none" normalizeH="0" baseline="0" smtClean="0">
                          <a:ln>
                            <a:noFill/>
                          </a:ln>
                          <a:solidFill>
                            <a:schemeClr val="accent1"/>
                          </a:solidFill>
                          <a:effectLst/>
                          <a:latin typeface="Arial" charset="0"/>
                          <a:cs typeface="Arial" charset="0"/>
                        </a:rPr>
                        <a:t>％（基本税率</a:t>
                      </a:r>
                      <a:r>
                        <a:rPr kumimoji="0" lang="en-US" altLang="ja-JP" sz="1400" b="1" i="0" u="none" strike="noStrike" cap="none" normalizeH="0" baseline="0" dirty="0" smtClean="0">
                          <a:ln>
                            <a:noFill/>
                          </a:ln>
                          <a:solidFill>
                            <a:schemeClr val="accent1"/>
                          </a:solidFill>
                          <a:effectLst/>
                          <a:latin typeface="Arial" charset="0"/>
                          <a:cs typeface="Arial" charset="0"/>
                        </a:rPr>
                        <a:t>15</a:t>
                      </a:r>
                      <a:r>
                        <a:rPr kumimoji="0" lang="ja-JP" altLang="en-US" sz="1400" b="1" i="0" u="none" strike="noStrike" cap="none" normalizeH="0" baseline="0" smtClean="0">
                          <a:ln>
                            <a:noFill/>
                          </a:ln>
                          <a:solidFill>
                            <a:schemeClr val="accent1"/>
                          </a:solidFill>
                          <a:effectLst/>
                          <a:latin typeface="Arial" charset="0"/>
                          <a:cs typeface="Arial" charset="0"/>
                        </a:rPr>
                        <a:t>％＋サーチャージ</a:t>
                      </a:r>
                      <a:r>
                        <a:rPr kumimoji="0" lang="en-US" altLang="ja-JP" sz="1400" b="1" i="0" u="none" strike="noStrike" cap="none" normalizeH="0" baseline="0" dirty="0" smtClean="0">
                          <a:ln>
                            <a:noFill/>
                          </a:ln>
                          <a:solidFill>
                            <a:schemeClr val="accent1"/>
                          </a:solidFill>
                          <a:effectLst/>
                          <a:latin typeface="Arial" charset="0"/>
                          <a:cs typeface="Arial" charset="0"/>
                        </a:rPr>
                        <a:t>10</a:t>
                      </a:r>
                      <a:r>
                        <a:rPr kumimoji="0" lang="ja-JP" altLang="en-US" sz="1400" b="1" i="0" u="none" strike="noStrike" cap="none" normalizeH="0" baseline="0" smtClean="0">
                          <a:ln>
                            <a:noFill/>
                          </a:ln>
                          <a:solidFill>
                            <a:schemeClr val="accent1"/>
                          </a:solidFill>
                          <a:effectLst/>
                          <a:latin typeface="Arial" charset="0"/>
                          <a:cs typeface="Arial" charset="0"/>
                        </a:rPr>
                        <a:t>％＋教育税</a:t>
                      </a:r>
                      <a:r>
                        <a:rPr kumimoji="0" lang="en-US" altLang="ja-JP" sz="1400" b="1" i="0" u="none" strike="noStrike" cap="none" normalizeH="0" baseline="0" dirty="0" smtClean="0">
                          <a:ln>
                            <a:noFill/>
                          </a:ln>
                          <a:solidFill>
                            <a:schemeClr val="accent1"/>
                          </a:solidFill>
                          <a:effectLst/>
                          <a:latin typeface="Arial" charset="0"/>
                          <a:cs typeface="Arial" charset="0"/>
                        </a:rPr>
                        <a:t>3</a:t>
                      </a:r>
                      <a:r>
                        <a:rPr kumimoji="0" lang="ja-JP" altLang="en-US" sz="1400" b="1" i="0" u="none" strike="noStrike" cap="none" normalizeH="0" baseline="0" smtClean="0">
                          <a:ln>
                            <a:noFill/>
                          </a:ln>
                          <a:solidFill>
                            <a:schemeClr val="accent1"/>
                          </a:solidFill>
                          <a:effectLst/>
                          <a:latin typeface="Arial" charset="0"/>
                          <a:cs typeface="Arial" charset="0"/>
                        </a:rPr>
                        <a:t>％）</a:t>
                      </a:r>
                      <a:endParaRPr kumimoji="0" lang="en-US" sz="1400" b="1" i="0" u="none" strike="noStrike" cap="none" normalizeH="0" baseline="0" dirty="0" smtClean="0">
                        <a:ln>
                          <a:noFill/>
                        </a:ln>
                        <a:solidFill>
                          <a:schemeClr val="accent1"/>
                        </a:solidFill>
                        <a:effectLst/>
                        <a:latin typeface="Arial" charset="0"/>
                        <a:cs typeface="Arial" charset="0"/>
                      </a:endParaRPr>
                    </a:p>
                    <a:p>
                      <a:pPr marL="231775" marR="0" lvl="0" indent="-231775" algn="just" defTabSz="914400" rtl="0" eaLnBrk="1" fontAlgn="base" latinLnBrk="0" hangingPunct="1">
                        <a:lnSpc>
                          <a:spcPts val="1400"/>
                        </a:lnSpc>
                        <a:spcBef>
                          <a:spcPts val="600"/>
                        </a:spcBef>
                        <a:spcAft>
                          <a:spcPts val="600"/>
                        </a:spcAft>
                        <a:buClrTx/>
                        <a:buSzTx/>
                        <a:buFont typeface="Arial" pitchFamily="34" charset="0"/>
                        <a:buNone/>
                        <a:tabLst/>
                      </a:pP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r>
              <a:tr h="339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キャピタルゲイン</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hMerge="1">
                  <a:txBody>
                    <a:bodyPr/>
                    <a:lstStyle/>
                    <a:p>
                      <a:endParaRPr lang="en-US"/>
                    </a:p>
                  </a:txBody>
                  <a:tcPr/>
                </a:tc>
              </a:tr>
              <a:tr h="339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内国法人</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gridSpan="2">
                  <a:txBody>
                    <a:bodyPr/>
                    <a:lstStyle/>
                    <a:p>
                      <a:pPr marL="231775" marR="0" lvl="0" indent="-231775" algn="just" defTabSz="914400" rtl="0" eaLnBrk="1" fontAlgn="base" latinLnBrk="0" hangingPunct="1">
                        <a:lnSpc>
                          <a:spcPts val="1400"/>
                        </a:lnSpc>
                        <a:spcBef>
                          <a:spcPts val="600"/>
                        </a:spcBef>
                        <a:spcAft>
                          <a:spcPts val="600"/>
                        </a:spcAft>
                        <a:buClrTx/>
                        <a:buSzTx/>
                        <a:buFont typeface="Arial" charset="0"/>
                        <a:buChar char="•"/>
                        <a:tabLst/>
                      </a:pPr>
                      <a:r>
                        <a:rPr kumimoji="0" lang="ja-JP" altLang="en-US" sz="1400" b="1" i="0" u="none" strike="noStrike" cap="none" normalizeH="0" baseline="0" smtClean="0">
                          <a:ln>
                            <a:noFill/>
                          </a:ln>
                          <a:solidFill>
                            <a:schemeClr val="accent1"/>
                          </a:solidFill>
                          <a:effectLst/>
                          <a:latin typeface="Arial" charset="0"/>
                          <a:cs typeface="Arial" charset="0"/>
                        </a:rPr>
                        <a:t>長期保有上場株式の売却益</a:t>
                      </a:r>
                      <a:r>
                        <a:rPr kumimoji="0" lang="en-US" sz="1400" b="1" i="0" u="none" strike="noStrike" cap="none" normalizeH="0" baseline="0" dirty="0" smtClean="0">
                          <a:ln>
                            <a:noFill/>
                          </a:ln>
                          <a:solidFill>
                            <a:schemeClr val="accent1"/>
                          </a:solidFill>
                          <a:effectLst/>
                          <a:latin typeface="Arial" charset="0"/>
                          <a:cs typeface="Arial" charset="0"/>
                        </a:rPr>
                        <a:t>– </a:t>
                      </a:r>
                      <a:r>
                        <a:rPr kumimoji="0" lang="ja-JP" altLang="en-US" sz="1400" b="1" i="0" u="none" strike="noStrike" cap="none" normalizeH="0" baseline="0" smtClean="0">
                          <a:ln>
                            <a:noFill/>
                          </a:ln>
                          <a:solidFill>
                            <a:schemeClr val="accent1"/>
                          </a:solidFill>
                          <a:effectLst/>
                          <a:latin typeface="Arial" charset="0"/>
                          <a:cs typeface="Arial" charset="0"/>
                        </a:rPr>
                        <a:t>免税</a:t>
                      </a:r>
                      <a:endParaRPr kumimoji="0" lang="en-US" sz="1400" b="1" i="0" u="none" strike="noStrike" cap="none" normalizeH="0" baseline="0" dirty="0" smtClean="0">
                        <a:ln>
                          <a:noFill/>
                        </a:ln>
                        <a:solidFill>
                          <a:schemeClr val="accent1"/>
                        </a:solidFill>
                        <a:effectLst/>
                        <a:latin typeface="Arial" charset="0"/>
                        <a:cs typeface="Arial" charset="0"/>
                      </a:endParaRPr>
                    </a:p>
                    <a:p>
                      <a:pPr marL="231775" marR="0" lvl="0" indent="-231775" algn="just" defTabSz="914400" rtl="0" eaLnBrk="1" fontAlgn="base" latinLnBrk="0" hangingPunct="1">
                        <a:lnSpc>
                          <a:spcPts val="1400"/>
                        </a:lnSpc>
                        <a:spcBef>
                          <a:spcPts val="600"/>
                        </a:spcBef>
                        <a:spcAft>
                          <a:spcPts val="600"/>
                        </a:spcAft>
                        <a:buClrTx/>
                        <a:buSzTx/>
                        <a:buFont typeface="Arial" charset="0"/>
                        <a:buChar char="•"/>
                        <a:tabLst/>
                      </a:pPr>
                      <a:r>
                        <a:rPr kumimoji="0" lang="ja-JP" altLang="en-US" sz="1400" b="1" i="0" u="none" strike="noStrike" cap="none" normalizeH="0" baseline="0" smtClean="0">
                          <a:ln>
                            <a:noFill/>
                          </a:ln>
                          <a:solidFill>
                            <a:schemeClr val="accent1"/>
                          </a:solidFill>
                          <a:effectLst/>
                          <a:latin typeface="Arial" charset="0"/>
                          <a:cs typeface="Arial" charset="0"/>
                        </a:rPr>
                        <a:t>その他長期保有資産の売却益</a:t>
                      </a:r>
                      <a:r>
                        <a:rPr kumimoji="0" lang="en-US" sz="1400" b="1" i="0" u="none" strike="noStrike" cap="none" normalizeH="0" baseline="0" dirty="0" smtClean="0">
                          <a:ln>
                            <a:noFill/>
                          </a:ln>
                          <a:solidFill>
                            <a:schemeClr val="accent1"/>
                          </a:solidFill>
                          <a:effectLst/>
                          <a:latin typeface="Arial" charset="0"/>
                          <a:cs typeface="Arial" charset="0"/>
                        </a:rPr>
                        <a:t> – 20%</a:t>
                      </a:r>
                    </a:p>
                    <a:p>
                      <a:pPr marL="231775" marR="0" lvl="0" indent="-231775" algn="just" defTabSz="914400" rtl="0" eaLnBrk="1" fontAlgn="base" latinLnBrk="0" hangingPunct="1">
                        <a:lnSpc>
                          <a:spcPts val="1400"/>
                        </a:lnSpc>
                        <a:spcBef>
                          <a:spcPts val="600"/>
                        </a:spcBef>
                        <a:spcAft>
                          <a:spcPts val="600"/>
                        </a:spcAft>
                        <a:buClrTx/>
                        <a:buSzTx/>
                        <a:buFont typeface="Arial" charset="0"/>
                        <a:buChar char="•"/>
                        <a:tabLst/>
                      </a:pPr>
                      <a:r>
                        <a:rPr kumimoji="0" lang="ja-JP" altLang="en-US" sz="1400" b="1" i="0" u="none" strike="noStrike" cap="none" normalizeH="0" baseline="0" smtClean="0">
                          <a:ln>
                            <a:noFill/>
                          </a:ln>
                          <a:solidFill>
                            <a:schemeClr val="accent1"/>
                          </a:solidFill>
                          <a:effectLst/>
                          <a:latin typeface="Arial" charset="0"/>
                          <a:cs typeface="Arial" charset="0"/>
                        </a:rPr>
                        <a:t>短期保有上場株式の売却益</a:t>
                      </a:r>
                      <a:r>
                        <a:rPr kumimoji="0" lang="en-US" sz="1400" b="1" i="0" u="none" strike="noStrike" cap="none" normalizeH="0" baseline="0" dirty="0" smtClean="0">
                          <a:ln>
                            <a:noFill/>
                          </a:ln>
                          <a:solidFill>
                            <a:schemeClr val="accent1"/>
                          </a:solidFill>
                          <a:effectLst/>
                          <a:latin typeface="Arial" charset="0"/>
                          <a:cs typeface="Arial" charset="0"/>
                        </a:rPr>
                        <a:t> </a:t>
                      </a:r>
                      <a:r>
                        <a:rPr kumimoji="0" lang="ja-JP" altLang="en-US" sz="1400" b="1" i="0" u="none" strike="noStrike" cap="none" normalizeH="0" baseline="0" smtClean="0">
                          <a:ln>
                            <a:noFill/>
                          </a:ln>
                          <a:solidFill>
                            <a:schemeClr val="accent1"/>
                          </a:solidFill>
                          <a:effectLst/>
                          <a:latin typeface="Arial" charset="0"/>
                          <a:cs typeface="Arial" charset="0"/>
                        </a:rPr>
                        <a:t>－</a:t>
                      </a:r>
                      <a:r>
                        <a:rPr kumimoji="0" lang="en-US" sz="1400" b="1" i="0" u="none" strike="noStrike" cap="none" normalizeH="0" baseline="0" dirty="0" smtClean="0">
                          <a:ln>
                            <a:noFill/>
                          </a:ln>
                          <a:solidFill>
                            <a:schemeClr val="accent1"/>
                          </a:solidFill>
                          <a:effectLst/>
                          <a:latin typeface="Arial" charset="0"/>
                          <a:cs typeface="Arial" charset="0"/>
                        </a:rPr>
                        <a:t> 15%</a:t>
                      </a:r>
                    </a:p>
                    <a:p>
                      <a:pPr marL="231775" marR="0" lvl="0" indent="-231775" algn="just" defTabSz="914400" rtl="0" eaLnBrk="1" fontAlgn="base" latinLnBrk="0" hangingPunct="1">
                        <a:lnSpc>
                          <a:spcPts val="1400"/>
                        </a:lnSpc>
                        <a:spcBef>
                          <a:spcPts val="600"/>
                        </a:spcBef>
                        <a:spcAft>
                          <a:spcPts val="600"/>
                        </a:spcAft>
                        <a:buClrTx/>
                        <a:buSzTx/>
                        <a:buFont typeface="Arial" charset="0"/>
                        <a:buChar char="•"/>
                        <a:tabLst/>
                      </a:pPr>
                      <a:r>
                        <a:rPr kumimoji="0" lang="ja-JP" altLang="en-US" sz="1400" b="1" i="0" u="none" strike="noStrike" cap="none" normalizeH="0" baseline="0" smtClean="0">
                          <a:ln>
                            <a:noFill/>
                          </a:ln>
                          <a:solidFill>
                            <a:schemeClr val="accent1"/>
                          </a:solidFill>
                          <a:effectLst/>
                          <a:latin typeface="Arial" charset="0"/>
                          <a:cs typeface="Arial" charset="0"/>
                        </a:rPr>
                        <a:t>その他短期保有資産の売却益</a:t>
                      </a:r>
                      <a:r>
                        <a:rPr kumimoji="0" lang="en-US" sz="1400" b="1" i="0" u="none" strike="noStrike" cap="none" normalizeH="0" baseline="0" dirty="0" smtClean="0">
                          <a:ln>
                            <a:noFill/>
                          </a:ln>
                          <a:solidFill>
                            <a:schemeClr val="accent1"/>
                          </a:solidFill>
                          <a:effectLst/>
                          <a:latin typeface="Arial" charset="0"/>
                          <a:cs typeface="Arial" charset="0"/>
                        </a:rPr>
                        <a:t> – 30%</a:t>
                      </a: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B"/>
                    </a:solidFill>
                  </a:tcPr>
                </a:tc>
                <a:tc hMerge="1">
                  <a:txBody>
                    <a:bodyPr/>
                    <a:lstStyle/>
                    <a:p>
                      <a:endParaRPr lang="en-US"/>
                    </a:p>
                  </a:txBody>
                  <a:tcPr/>
                </a:tc>
              </a:tr>
              <a:tr h="339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ja-JP" altLang="en-US" sz="1400" b="1" i="0" u="none" strike="noStrike" cap="none" normalizeH="0" baseline="0" smtClean="0">
                          <a:ln>
                            <a:noFill/>
                          </a:ln>
                          <a:solidFill>
                            <a:schemeClr val="accent1"/>
                          </a:solidFill>
                          <a:effectLst/>
                          <a:latin typeface="Arial" charset="0"/>
                          <a:cs typeface="Arial" charset="0"/>
                        </a:rPr>
                        <a:t>外国法人</a:t>
                      </a:r>
                      <a:endParaRPr kumimoji="0" lang="en-US" sz="1400" b="1" i="0" u="none" strike="noStrike" cap="none" normalizeH="0" baseline="0" dirty="0" smtClean="0">
                        <a:ln>
                          <a:noFill/>
                        </a:ln>
                        <a:solidFill>
                          <a:schemeClr val="accent1"/>
                        </a:solidFill>
                        <a:effectLst/>
                        <a:latin typeface="Arial" charset="0"/>
                        <a:cs typeface="Arial" charset="0"/>
                      </a:endParaRP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gridSpan="2">
                  <a:txBody>
                    <a:bodyPr/>
                    <a:lstStyle/>
                    <a:p>
                      <a:pPr marL="231775" marR="0" lvl="0" indent="-231775" algn="l" defTabSz="914400" rtl="0" eaLnBrk="1" fontAlgn="base" latinLnBrk="0" hangingPunct="1">
                        <a:lnSpc>
                          <a:spcPts val="1400"/>
                        </a:lnSpc>
                        <a:spcBef>
                          <a:spcPts val="600"/>
                        </a:spcBef>
                        <a:spcAft>
                          <a:spcPts val="600"/>
                        </a:spcAft>
                        <a:buClrTx/>
                        <a:buSzTx/>
                        <a:buFont typeface="Arial" charset="0"/>
                        <a:buChar char="•"/>
                        <a:tabLst/>
                        <a:defRPr/>
                      </a:pPr>
                      <a:r>
                        <a:rPr kumimoji="0" lang="ja-JP" altLang="en-US" sz="1400" b="1" i="0" u="none" strike="noStrike" cap="none" normalizeH="0" baseline="0" smtClean="0">
                          <a:ln>
                            <a:noFill/>
                          </a:ln>
                          <a:solidFill>
                            <a:schemeClr val="accent1"/>
                          </a:solidFill>
                          <a:effectLst/>
                          <a:latin typeface="Arial" charset="0"/>
                          <a:cs typeface="Arial" charset="0"/>
                        </a:rPr>
                        <a:t>長期保有上場株式の売却益</a:t>
                      </a:r>
                      <a:r>
                        <a:rPr kumimoji="0" lang="en-US" sz="1400" b="1" i="0" u="none" strike="noStrike" cap="none" normalizeH="0" baseline="0" dirty="0" smtClean="0">
                          <a:ln>
                            <a:noFill/>
                          </a:ln>
                          <a:solidFill>
                            <a:schemeClr val="accent1"/>
                          </a:solidFill>
                          <a:effectLst/>
                          <a:latin typeface="Arial" charset="0"/>
                          <a:cs typeface="Arial" charset="0"/>
                        </a:rPr>
                        <a:t>– </a:t>
                      </a:r>
                      <a:r>
                        <a:rPr kumimoji="0" lang="ja-JP" altLang="en-US" sz="1400" b="1" i="0" u="none" strike="noStrike" cap="none" normalizeH="0" baseline="0" smtClean="0">
                          <a:ln>
                            <a:noFill/>
                          </a:ln>
                          <a:solidFill>
                            <a:schemeClr val="accent1"/>
                          </a:solidFill>
                          <a:effectLst/>
                          <a:latin typeface="Arial" charset="0"/>
                          <a:cs typeface="Arial" charset="0"/>
                        </a:rPr>
                        <a:t>免税</a:t>
                      </a:r>
                      <a:endParaRPr kumimoji="0" lang="en-US" sz="1400" b="1" i="0" u="none" strike="noStrike" cap="none" normalizeH="0" baseline="0" dirty="0" smtClean="0">
                        <a:ln>
                          <a:noFill/>
                        </a:ln>
                        <a:solidFill>
                          <a:schemeClr val="accent1"/>
                        </a:solidFill>
                        <a:effectLst/>
                        <a:latin typeface="Arial" charset="0"/>
                        <a:cs typeface="Arial" charset="0"/>
                      </a:endParaRPr>
                    </a:p>
                    <a:p>
                      <a:pPr marL="231775" marR="0" lvl="0" indent="-231775" algn="l" defTabSz="914400" rtl="0" eaLnBrk="1" fontAlgn="base" latinLnBrk="0" hangingPunct="1">
                        <a:lnSpc>
                          <a:spcPts val="1400"/>
                        </a:lnSpc>
                        <a:spcBef>
                          <a:spcPts val="600"/>
                        </a:spcBef>
                        <a:spcAft>
                          <a:spcPts val="600"/>
                        </a:spcAft>
                        <a:buClrTx/>
                        <a:buSzTx/>
                        <a:buFont typeface="Arial" charset="0"/>
                        <a:buChar char="•"/>
                        <a:tabLst/>
                      </a:pPr>
                      <a:r>
                        <a:rPr kumimoji="0" lang="ja-JP" altLang="en-US" sz="1400" b="1" i="0" u="none" strike="noStrike" cap="none" normalizeH="0" baseline="0" smtClean="0">
                          <a:ln>
                            <a:noFill/>
                          </a:ln>
                          <a:solidFill>
                            <a:schemeClr val="accent1"/>
                          </a:solidFill>
                          <a:effectLst/>
                          <a:latin typeface="Arial" charset="0"/>
                          <a:cs typeface="Arial" charset="0"/>
                        </a:rPr>
                        <a:t>長期保有非上場株式の売却益</a:t>
                      </a:r>
                      <a:r>
                        <a:rPr kumimoji="0" lang="en-US" sz="1400" b="1" i="0" u="none" strike="noStrike" cap="none" normalizeH="0" baseline="0" dirty="0" smtClean="0">
                          <a:ln>
                            <a:noFill/>
                          </a:ln>
                          <a:solidFill>
                            <a:schemeClr val="accent1"/>
                          </a:solidFill>
                          <a:effectLst/>
                          <a:latin typeface="Arial" charset="0"/>
                          <a:cs typeface="Arial" charset="0"/>
                        </a:rPr>
                        <a:t> – 10% </a:t>
                      </a:r>
                    </a:p>
                    <a:p>
                      <a:pPr marL="231775" marR="0" lvl="0" indent="-231775" algn="l" defTabSz="914400" rtl="0" eaLnBrk="1" fontAlgn="base" latinLnBrk="0" hangingPunct="1">
                        <a:lnSpc>
                          <a:spcPts val="1400"/>
                        </a:lnSpc>
                        <a:spcBef>
                          <a:spcPts val="600"/>
                        </a:spcBef>
                        <a:spcAft>
                          <a:spcPts val="600"/>
                        </a:spcAft>
                        <a:buClrTx/>
                        <a:buSzTx/>
                        <a:buFont typeface="Arial" charset="0"/>
                        <a:buChar char="•"/>
                        <a:tabLst/>
                        <a:defRPr/>
                      </a:pPr>
                      <a:r>
                        <a:rPr kumimoji="0" lang="ja-JP" altLang="en-US" sz="1400" b="1" i="0" u="none" strike="noStrike" cap="none" normalizeH="0" baseline="0" smtClean="0">
                          <a:ln>
                            <a:noFill/>
                          </a:ln>
                          <a:solidFill>
                            <a:schemeClr val="accent1"/>
                          </a:solidFill>
                          <a:effectLst/>
                          <a:latin typeface="Arial" charset="0"/>
                          <a:cs typeface="Arial" charset="0"/>
                        </a:rPr>
                        <a:t>その他長期保有資産の売却益</a:t>
                      </a:r>
                      <a:r>
                        <a:rPr kumimoji="0" lang="en-US" sz="1400" b="1" i="0" u="none" strike="noStrike" cap="none" normalizeH="0" baseline="0" dirty="0" smtClean="0">
                          <a:ln>
                            <a:noFill/>
                          </a:ln>
                          <a:solidFill>
                            <a:schemeClr val="accent1"/>
                          </a:solidFill>
                          <a:effectLst/>
                          <a:latin typeface="Arial" charset="0"/>
                          <a:cs typeface="Arial" charset="0"/>
                        </a:rPr>
                        <a:t> – 20%</a:t>
                      </a:r>
                    </a:p>
                    <a:p>
                      <a:pPr marL="231775" marR="0" lvl="0" indent="-231775" algn="l" defTabSz="914400" rtl="0" eaLnBrk="1" fontAlgn="base" latinLnBrk="0" hangingPunct="1">
                        <a:lnSpc>
                          <a:spcPts val="1400"/>
                        </a:lnSpc>
                        <a:spcBef>
                          <a:spcPts val="600"/>
                        </a:spcBef>
                        <a:spcAft>
                          <a:spcPts val="600"/>
                        </a:spcAft>
                        <a:buClrTx/>
                        <a:buSzTx/>
                        <a:buFont typeface="Arial" charset="0"/>
                        <a:buChar char="•"/>
                        <a:tabLst/>
                        <a:defRPr/>
                      </a:pPr>
                      <a:r>
                        <a:rPr kumimoji="0" lang="ja-JP" altLang="en-US" sz="1400" b="1" i="0" u="none" strike="noStrike" cap="none" normalizeH="0" baseline="0" smtClean="0">
                          <a:ln>
                            <a:noFill/>
                          </a:ln>
                          <a:solidFill>
                            <a:schemeClr val="accent1"/>
                          </a:solidFill>
                          <a:effectLst/>
                          <a:latin typeface="Arial" charset="0"/>
                          <a:cs typeface="Arial" charset="0"/>
                        </a:rPr>
                        <a:t>短期保有上場株式の売却益</a:t>
                      </a:r>
                      <a:r>
                        <a:rPr kumimoji="0" lang="en-US" sz="1400" b="1" i="0" u="none" strike="noStrike" cap="none" normalizeH="0" baseline="0" dirty="0" smtClean="0">
                          <a:ln>
                            <a:noFill/>
                          </a:ln>
                          <a:solidFill>
                            <a:schemeClr val="accent1"/>
                          </a:solidFill>
                          <a:effectLst/>
                          <a:latin typeface="Arial" charset="0"/>
                          <a:cs typeface="Arial" charset="0"/>
                        </a:rPr>
                        <a:t> </a:t>
                      </a:r>
                      <a:r>
                        <a:rPr kumimoji="0" lang="ja-JP" altLang="en-US" sz="1400" b="1" i="0" u="none" strike="noStrike" cap="none" normalizeH="0" baseline="0" smtClean="0">
                          <a:ln>
                            <a:noFill/>
                          </a:ln>
                          <a:solidFill>
                            <a:schemeClr val="accent1"/>
                          </a:solidFill>
                          <a:effectLst/>
                          <a:latin typeface="Arial" charset="0"/>
                          <a:cs typeface="Arial" charset="0"/>
                        </a:rPr>
                        <a:t>－</a:t>
                      </a:r>
                      <a:r>
                        <a:rPr kumimoji="0" lang="en-US" sz="1400" b="1" i="0" u="none" strike="noStrike" cap="none" normalizeH="0" baseline="0" dirty="0" smtClean="0">
                          <a:ln>
                            <a:noFill/>
                          </a:ln>
                          <a:solidFill>
                            <a:schemeClr val="accent1"/>
                          </a:solidFill>
                          <a:effectLst/>
                          <a:latin typeface="Arial" charset="0"/>
                          <a:cs typeface="Arial" charset="0"/>
                        </a:rPr>
                        <a:t> 15%</a:t>
                      </a:r>
                    </a:p>
                    <a:p>
                      <a:pPr marL="231775" marR="0" lvl="0" indent="-231775" algn="l" defTabSz="914400" rtl="0" eaLnBrk="1" fontAlgn="base" latinLnBrk="0" hangingPunct="1">
                        <a:lnSpc>
                          <a:spcPts val="1400"/>
                        </a:lnSpc>
                        <a:spcBef>
                          <a:spcPts val="600"/>
                        </a:spcBef>
                        <a:spcAft>
                          <a:spcPts val="600"/>
                        </a:spcAft>
                        <a:buClrTx/>
                        <a:buSzTx/>
                        <a:buFont typeface="Arial" charset="0"/>
                        <a:buChar char="•"/>
                        <a:tabLst/>
                      </a:pPr>
                      <a:r>
                        <a:rPr kumimoji="0" lang="ja-JP" altLang="en-US" sz="1400" b="1" i="0" u="none" strike="noStrike" cap="none" normalizeH="0" baseline="0" smtClean="0">
                          <a:ln>
                            <a:noFill/>
                          </a:ln>
                          <a:solidFill>
                            <a:schemeClr val="accent1"/>
                          </a:solidFill>
                          <a:effectLst/>
                          <a:latin typeface="Arial" charset="0"/>
                          <a:cs typeface="Arial" charset="0"/>
                        </a:rPr>
                        <a:t>その他短期保有資産の売却益</a:t>
                      </a:r>
                      <a:r>
                        <a:rPr kumimoji="0" lang="en-US" sz="1400" b="1" i="0" u="none" strike="noStrike" cap="none" normalizeH="0" baseline="0" dirty="0" smtClean="0">
                          <a:ln>
                            <a:noFill/>
                          </a:ln>
                          <a:solidFill>
                            <a:schemeClr val="accent1"/>
                          </a:solidFill>
                          <a:effectLst/>
                          <a:latin typeface="Arial" charset="0"/>
                          <a:cs typeface="Arial" charset="0"/>
                        </a:rPr>
                        <a:t>  – 40% </a:t>
                      </a:r>
                    </a:p>
                  </a:txBody>
                  <a:tcPr marL="99060" marR="990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E"/>
                    </a:solidFill>
                  </a:tcPr>
                </a:tc>
                <a:tc hMerge="1">
                  <a:txBody>
                    <a:bodyPr/>
                    <a:lstStyle/>
                    <a:p>
                      <a:endParaRPr lang="en-US"/>
                    </a:p>
                  </a:txBody>
                  <a:tcPr/>
                </a:tc>
              </a:tr>
            </a:tbl>
          </a:graphicData>
        </a:graphic>
      </p:graphicFrame>
      <p:sp>
        <p:nvSpPr>
          <p:cNvPr id="6" name="Rectangle 2"/>
          <p:cNvSpPr txBox="1">
            <a:spLocks noChangeArrowheads="1"/>
          </p:cNvSpPr>
          <p:nvPr/>
        </p:nvSpPr>
        <p:spPr bwMode="gray">
          <a:xfrm>
            <a:off x="228600" y="76200"/>
            <a:ext cx="10028106" cy="569912"/>
          </a:xfrm>
          <a:prstGeom prst="rect">
            <a:avLst/>
          </a:prstGeom>
          <a:noFill/>
          <a:ln w="9525">
            <a:noFill/>
            <a:miter lim="800000"/>
            <a:headEnd/>
            <a:tailEnd/>
          </a:ln>
        </p:spPr>
        <p:txBody>
          <a:bodyPr lIns="0" tIns="0" rIns="0" bIns="0" anchor="ctr"/>
          <a:lstStyle/>
          <a:p>
            <a:pPr>
              <a:spcBef>
                <a:spcPct val="40000"/>
              </a:spcBef>
              <a:defRPr/>
            </a:pPr>
            <a:r>
              <a:rPr lang="en-US" altLang="ja-JP" sz="2000" b="1" dirty="0" smtClean="0">
                <a:solidFill>
                  <a:schemeClr val="bg1">
                    <a:lumMod val="95000"/>
                  </a:schemeClr>
                </a:solidFill>
                <a:latin typeface="Meiryo" pitchFamily="34" charset="-128"/>
                <a:ea typeface="Meiryo" pitchFamily="34" charset="-128"/>
                <a:cs typeface="Meiryo" pitchFamily="34" charset="-128"/>
              </a:rPr>
              <a:t>4</a:t>
            </a:r>
            <a:r>
              <a:rPr lang="ja-JP" altLang="en-US" sz="2000" b="1" smtClean="0">
                <a:solidFill>
                  <a:schemeClr val="bg1">
                    <a:lumMod val="95000"/>
                  </a:schemeClr>
                </a:solidFill>
                <a:latin typeface="Meiryo" pitchFamily="34" charset="-128"/>
                <a:ea typeface="Meiryo" pitchFamily="34" charset="-128"/>
                <a:cs typeface="Meiryo" pitchFamily="34" charset="-128"/>
              </a:rPr>
              <a:t>．税率 </a:t>
            </a:r>
            <a:r>
              <a:rPr lang="en-US" altLang="ja-JP" sz="2000" b="1" dirty="0" smtClean="0">
                <a:solidFill>
                  <a:schemeClr val="bg1">
                    <a:lumMod val="95000"/>
                  </a:schemeClr>
                </a:solidFill>
                <a:latin typeface="Meiryo" pitchFamily="34" charset="-128"/>
                <a:ea typeface="Meiryo" pitchFamily="34" charset="-128"/>
                <a:cs typeface="Meiryo" pitchFamily="34" charset="-128"/>
              </a:rPr>
              <a:t>(</a:t>
            </a:r>
            <a:r>
              <a:rPr lang="ja-JP" altLang="en-US" sz="2000" b="1" smtClean="0">
                <a:solidFill>
                  <a:schemeClr val="bg1">
                    <a:lumMod val="95000"/>
                  </a:schemeClr>
                </a:solidFill>
                <a:latin typeface="Meiryo" pitchFamily="34" charset="-128"/>
                <a:ea typeface="Meiryo" pitchFamily="34" charset="-128"/>
                <a:cs typeface="Meiryo" pitchFamily="34" charset="-128"/>
              </a:rPr>
              <a:t>続き</a:t>
            </a:r>
            <a:r>
              <a:rPr lang="en-US" altLang="ja-JP" sz="2000" b="1" dirty="0" smtClean="0">
                <a:solidFill>
                  <a:schemeClr val="bg1">
                    <a:lumMod val="95000"/>
                  </a:schemeClr>
                </a:solidFill>
                <a:latin typeface="Meiryo" pitchFamily="34" charset="-128"/>
                <a:ea typeface="Meiryo" pitchFamily="34" charset="-128"/>
                <a:cs typeface="Meiryo" pitchFamily="34" charset="-128"/>
              </a:rPr>
              <a:t>)</a:t>
            </a:r>
            <a:endParaRPr lang="en-US" sz="2000" b="1" kern="0" dirty="0">
              <a:solidFill>
                <a:schemeClr val="bg1">
                  <a:lumMod val="95000"/>
                </a:schemeClr>
              </a:solidFill>
              <a:latin typeface="Arial"/>
              <a:ea typeface="+mj-ea"/>
              <a:cs typeface="Arial"/>
            </a:endParaRPr>
          </a:p>
        </p:txBody>
      </p:sp>
      <p:sp>
        <p:nvSpPr>
          <p:cNvPr id="5" name="Slide Number Placeholder 4"/>
          <p:cNvSpPr txBox="1">
            <a:spLocks noGrp="1"/>
          </p:cNvSpPr>
          <p:nvPr/>
        </p:nvSpPr>
        <p:spPr bwMode="auto">
          <a:xfrm>
            <a:off x="8990013" y="6386513"/>
            <a:ext cx="712787" cy="279400"/>
          </a:xfrm>
          <a:prstGeom prst="rect">
            <a:avLst/>
          </a:prstGeom>
          <a:noFill/>
          <a:ln w="9525">
            <a:noFill/>
            <a:miter lim="800000"/>
            <a:headEnd/>
            <a:tailEnd/>
          </a:ln>
        </p:spPr>
        <p:txBody>
          <a:bodyPr/>
          <a:lstStyle/>
          <a:p>
            <a:pPr algn="r">
              <a:spcBef>
                <a:spcPct val="40000"/>
              </a:spcBef>
            </a:pPr>
            <a:fld id="{A797FD53-D925-4694-92AD-0086EC21F02F}" type="slidenum">
              <a:rPr lang="en-US" sz="900" smtClean="0">
                <a:solidFill>
                  <a:srgbClr val="00338D"/>
                </a:solidFill>
              </a:rPr>
              <a:pPr algn="r">
                <a:spcBef>
                  <a:spcPct val="40000"/>
                </a:spcBef>
              </a:pPr>
              <a:t>8</a:t>
            </a:fld>
            <a:endParaRPr lang="en-US" sz="900" dirty="0" smtClean="0">
              <a:solidFill>
                <a:srgbClr val="00338D"/>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_A4_Template_2003">
  <a:themeElements>
    <a:clrScheme name="KPMG_CREATE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KPMG_CREATE_A4_Template_200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KPMG_CREATE_A4_Template_2003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KPMG_CREATE_A4_Template_2003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_CREATE_A4_Template_2003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_CREATE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KPMG Thank You">
  <a:themeElements>
    <a:clrScheme name="1_KPMG Thank You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1_KPMG Thank You">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KPMG Thank You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1_KPMG Thank You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1_KPMG Thank You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1_KPMG Thank You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KPMG Disclaimer">
  <a:themeElements>
    <a:clrScheme name="1_KPMG Disclaimer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1_KPMG Disclaim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KPMG Disclaimer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1_KPMG Disclaimer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1_KPMG Disclaimer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1_KPMG Disclaimer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Powerpoint_A4_Template_2003">
  <a:themeElements>
    <a:clrScheme name="2_Powerpoint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2_Powerpoint_A4_Template_200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owerpoint_A4_Template_2003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2_Powerpoint_A4_Template_2003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2_Powerpoint_A4_Template_2003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2_Powerpoint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3_Powerpoint_A4_Template_2003">
  <a:themeElements>
    <a:clrScheme name="3_Powerpoint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3_Powerpoint_A4_Template_200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owerpoint_A4_Template_2003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3_Powerpoint_A4_Template_2003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3_Powerpoint_A4_Template_2003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3_Powerpoint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KPMG Thank You">
  <a:themeElements>
    <a:clrScheme name="1_KPMG Thank You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1_KPMG Thank You">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KPMG Thank You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1_KPMG Thank You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1_KPMG Thank You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1_KPMG Thank You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_Powerpoint_A4_Template_2003">
  <a:themeElements>
    <a:clrScheme name="KPMG_CREATE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KPMG_CREATE_A4_Template_200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KPMG_CREATE_A4_Template_2003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KPMG_CREATE_A4_Template_2003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_CREATE_A4_Template_2003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_CREATE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4_Powerpoint_A4_Template_2003">
  <a:themeElements>
    <a:clrScheme name="KPMG_CREATE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KPMG_CREATE_A4_Template_200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noFill/>
        <a:ln w="9525" cap="flat" cmpd="sng" algn="ctr">
          <a:noFill/>
          <a:prstDash val="solid"/>
          <a:round/>
          <a:headEnd type="none" w="med" len="med"/>
          <a:tailEnd type="arrow"/>
        </a:ln>
        <a:effectLst/>
      </a:spPr>
      <a:bodyPr/>
      <a:lstStyle/>
    </a:lnDef>
  </a:objectDefaults>
  <a:extraClrSchemeLst>
    <a:extraClrScheme>
      <a:clrScheme name="KPMG_CREATE_A4_Template_2003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KPMG_CREATE_A4_Template_2003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_CREATE_A4_Template_2003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_CREATE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Powerpoint_A4_Template_2003">
  <a:themeElements>
    <a:clrScheme name="KPMG_CREATE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KPMG_CREATE_A4_Template_200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KPMG_CREATE_A4_Template_2003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KPMG_CREATE_A4_Template_2003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_CREATE_A4_Template_2003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_CREATE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PMG Cover">
  <a:themeElements>
    <a:clrScheme name="KPMG Cover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KPMG Cov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KPMG Cover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KPMG Cover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Cover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Cover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KPMG Divider">
  <a:themeElements>
    <a:clrScheme name="KPMG Divider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KPMG Divid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KPMG Divider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KPMG Divider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Divider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Divider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KPMG Image">
  <a:themeElements>
    <a:clrScheme name="KPMG Image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KPMG Ima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KPMG Image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KPMG Image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Image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Image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KPMG Thank You_image">
  <a:themeElements>
    <a:clrScheme name="KPMG Thank You_image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KPMG Thank You_ima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KPMG Thank You_image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KPMG Thank You_image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Thank You_image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Thank You_image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KPMG Thank You">
  <a:themeElements>
    <a:clrScheme name="KPMG Thank You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KPMG Thank You">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KPMG Thank You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KPMG Thank You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Thank You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Thank You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KPMG Disclaimer">
  <a:themeElements>
    <a:clrScheme name="KPMG Disclaimer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KPMG Disclaim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KPMG Disclaimer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KPMG Disclaimer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Disclaimer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KPMG Disclaimer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KPMG Image">
  <a:themeElements>
    <a:clrScheme name="1_KPMG Image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1_KPMG Ima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KPMG Image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1_KPMG Image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1_KPMG Image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1_KPMG Image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KPMG Image">
  <a:themeElements>
    <a:clrScheme name="2_KPMG Image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2_KPMG Ima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KPMG Image 1">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2_KPMG Image 2">
        <a:dk1>
          <a:srgbClr val="00338D"/>
        </a:dk1>
        <a:lt1>
          <a:srgbClr val="FFFFFF"/>
        </a:lt1>
        <a:dk2>
          <a:srgbClr val="000000"/>
        </a:dk2>
        <a:lt2>
          <a:srgbClr val="BABBBC"/>
        </a:lt2>
        <a:accent1>
          <a:srgbClr val="8E258D"/>
        </a:accent1>
        <a:accent2>
          <a:srgbClr val="AA5CAA"/>
        </a:accent2>
        <a:accent3>
          <a:srgbClr val="FFFFFF"/>
        </a:accent3>
        <a:accent4>
          <a:srgbClr val="002A78"/>
        </a:accent4>
        <a:accent5>
          <a:srgbClr val="C6AC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2_KPMG Image 3">
        <a:dk1>
          <a:srgbClr val="8E258D"/>
        </a:dk1>
        <a:lt1>
          <a:srgbClr val="FFFFFF"/>
        </a:lt1>
        <a:dk2>
          <a:srgbClr val="000000"/>
        </a:dk2>
        <a:lt2>
          <a:srgbClr val="BABBBC"/>
        </a:lt2>
        <a:accent1>
          <a:srgbClr val="00338D"/>
        </a:accent1>
        <a:accent2>
          <a:srgbClr val="AA5CAA"/>
        </a:accent2>
        <a:accent3>
          <a:srgbClr val="FFFFFF"/>
        </a:accent3>
        <a:accent4>
          <a:srgbClr val="781E78"/>
        </a:accent4>
        <a:accent5>
          <a:srgbClr val="AAADC5"/>
        </a:accent5>
        <a:accent6>
          <a:srgbClr val="9A539A"/>
        </a:accent6>
        <a:hlink>
          <a:srgbClr val="C792C6"/>
        </a:hlink>
        <a:folHlink>
          <a:srgbClr val="E3C9E3"/>
        </a:folHlink>
      </a:clrScheme>
      <a:clrMap bg1="lt1" tx1="dk1" bg2="lt2" tx2="dk2" accent1="accent1" accent2="accent2" accent3="accent3" accent4="accent4" accent5="accent5" accent6="accent6" hlink="hlink" folHlink="folHlink"/>
    </a:extraClrScheme>
    <a:extraClrScheme>
      <a:clrScheme name="2_KPMG Image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3_Powerpoint_A4_Template_2003 4">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themeOverride>
</file>

<file path=docProps/app.xml><?xml version="1.0" encoding="utf-8"?>
<Properties xmlns="http://schemas.openxmlformats.org/officeDocument/2006/extended-properties" xmlns:vt="http://schemas.openxmlformats.org/officeDocument/2006/docPropsVTypes">
  <Template>Powerpoint_A4_Template_2003</Template>
  <TotalTime>12176</TotalTime>
  <Words>6932</Words>
  <Application>Microsoft Office PowerPoint</Application>
  <PresentationFormat>A4 Paper (210x297 mm)</PresentationFormat>
  <Paragraphs>708</Paragraphs>
  <Slides>29</Slides>
  <Notes>7</Notes>
  <HiddenSlides>0</HiddenSlides>
  <MMClips>0</MMClips>
  <ScaleCrop>false</ScaleCrop>
  <HeadingPairs>
    <vt:vector size="6" baseType="variant">
      <vt:variant>
        <vt:lpstr>Theme</vt:lpstr>
      </vt:variant>
      <vt:variant>
        <vt:i4>17</vt:i4>
      </vt:variant>
      <vt:variant>
        <vt:lpstr>Embedded OLE Servers</vt:lpstr>
      </vt:variant>
      <vt:variant>
        <vt:i4>1</vt:i4>
      </vt:variant>
      <vt:variant>
        <vt:lpstr>Slide Titles</vt:lpstr>
      </vt:variant>
      <vt:variant>
        <vt:i4>29</vt:i4>
      </vt:variant>
    </vt:vector>
  </HeadingPairs>
  <TitlesOfParts>
    <vt:vector size="47" baseType="lpstr">
      <vt:lpstr>Powerpoint_A4_Template_2003</vt:lpstr>
      <vt:lpstr>KPMG Cover</vt:lpstr>
      <vt:lpstr>KPMG Divider</vt:lpstr>
      <vt:lpstr>KPMG Image</vt:lpstr>
      <vt:lpstr>KPMG Thank You_image</vt:lpstr>
      <vt:lpstr>KPMG Thank You</vt:lpstr>
      <vt:lpstr>KPMG Disclaimer</vt:lpstr>
      <vt:lpstr>1_KPMG Image</vt:lpstr>
      <vt:lpstr>2_KPMG Image</vt:lpstr>
      <vt:lpstr>1_KPMG Thank You</vt:lpstr>
      <vt:lpstr>1_KPMG Disclaimer</vt:lpstr>
      <vt:lpstr>2_Powerpoint_A4_Template_2003</vt:lpstr>
      <vt:lpstr>3_Powerpoint_A4_Template_2003</vt:lpstr>
      <vt:lpstr>2_KPMG Thank You</vt:lpstr>
      <vt:lpstr>1_Powerpoint_A4_Template_2003</vt:lpstr>
      <vt:lpstr>4_Powerpoint_A4_Template_2003</vt:lpstr>
      <vt:lpstr>5_Powerpoint_A4_Template_2003</vt:lpstr>
      <vt:lpstr>Worksheet</vt:lpstr>
      <vt:lpstr>税務労務委員会向け インド法人所得税 セミナー</vt:lpstr>
      <vt:lpstr>本日の内容</vt:lpstr>
      <vt:lpstr>１．インドの税体系</vt:lpstr>
      <vt:lpstr>２．税務年度と申告期限</vt:lpstr>
      <vt:lpstr>２．税務年度と申告期限　(続き）</vt:lpstr>
      <vt:lpstr>3．予納制度～Advance Tax</vt:lpstr>
      <vt:lpstr>Slide 6</vt:lpstr>
      <vt:lpstr>Slide 7</vt:lpstr>
      <vt:lpstr>Slide 8</vt:lpstr>
      <vt:lpstr> 4．法人税率 ～ 各国比較</vt:lpstr>
      <vt:lpstr>5．所得の種類</vt:lpstr>
      <vt:lpstr>6．税額計算方法</vt:lpstr>
      <vt:lpstr>6．税額計算方法～ 最低代替税(MAT)</vt:lpstr>
      <vt:lpstr>Slide 13</vt:lpstr>
      <vt:lpstr>7．税務調整項目 　　(２)　創業費・開業費　Section 35D</vt:lpstr>
      <vt:lpstr>7．税務調整項目 　　(２)　創業費・開業費（続き）</vt:lpstr>
      <vt:lpstr>7．税務調整項目 　　(３)　源泉徴収を怠った費用　Section 40</vt:lpstr>
      <vt:lpstr>7．税務調整項目 　　（４）減価償却費 Section 32</vt:lpstr>
      <vt:lpstr>Slide 18</vt:lpstr>
      <vt:lpstr>Slide 19</vt:lpstr>
      <vt:lpstr>7．税務調整項目 　　（４）減価償却費 ～会計上の規定</vt:lpstr>
      <vt:lpstr>7．税務調整項目 　　（４）減価償却費 ～会計上と税法上の償却費の差異</vt:lpstr>
      <vt:lpstr>8．繰越欠損金の引継ぎ</vt:lpstr>
      <vt:lpstr>8．繰越欠損金の失効 – Sec 79</vt:lpstr>
      <vt:lpstr>9．配当分配税 – Dividend Distribution Tax(DDT)</vt:lpstr>
      <vt:lpstr>Slide 25</vt:lpstr>
      <vt:lpstr>Slide 26</vt:lpstr>
      <vt:lpstr>KPMGインド日系企業担当者のご紹介</vt:lpstr>
      <vt:lpstr>Slide 28</vt:lpstr>
    </vt:vector>
  </TitlesOfParts>
  <Company>KPMG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style in Arial Bold Sentence  case 30pt</dc:title>
  <dc:creator>KPMG</dc:creator>
  <dc:description>built by: www.mediasterling.com</dc:description>
  <cp:lastModifiedBy>TKM08256</cp:lastModifiedBy>
  <cp:revision>2504</cp:revision>
  <dcterms:created xsi:type="dcterms:W3CDTF">2010-10-27T10:42:08Z</dcterms:created>
  <dcterms:modified xsi:type="dcterms:W3CDTF">2014-02-20T12:08:54Z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1.4</vt:lpwstr>
  </property>
</Properties>
</file>