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80" r:id="rId4"/>
    <p:sldId id="284" r:id="rId5"/>
    <p:sldId id="281" r:id="rId6"/>
    <p:sldId id="285" r:id="rId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AD6546-3001-4904-9BB4-DD2D06388C19}" type="datetimeFigureOut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AE1F1-BDDD-4EA4-8845-14224AD4E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FBBDB-633A-439F-823A-BDC85779C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8AF964-6224-44D7-ABBF-F83A62F29E1A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D52EEA-123A-4301-8FA2-D6057E7F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08F38-945A-4C0B-9341-B99292CEF5E5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00432-0AA8-4C3D-AD32-7025E637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B991-1E8E-446C-85DE-900177D3084B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7390-8440-48A8-AD7E-FCB82A551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E157D-7E80-40CD-BE04-DACFA57A4901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6E33-FDA4-49BA-9875-5D01C7216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2621DD-5564-45C6-B34E-AA918A8AB28D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A18537-A7A8-40B2-A666-EECC56318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5B07-088E-4334-9BAF-179916033375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A329-A27B-4B61-8336-AD182D973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97277-D572-4090-AF79-E8FB2D94E79B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32D471-7BC7-4C22-AFFC-E0B43F318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E695-CB04-4A09-B98C-C48E747D1176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7444-F4FD-4451-ACA2-5F04F1746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FB8A1-B7E9-4214-B331-ADBD56F27A99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B1A098-FCB1-4EB8-AFF9-20B7E481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F1406C-AC80-4DB9-B3C8-DF3585B85178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789B23-6882-4AFA-A5CB-C78D80A9A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44081-8F19-45C2-8A56-2815E20B4E53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7846D-BA8D-4BEC-8F3B-17D839095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0CD8718-9507-4551-8C12-210E735CFC6E}" type="datetime1">
              <a:rPr lang="en-US" smtClean="0"/>
              <a:pPr>
                <a:defRPr/>
              </a:pPr>
              <a:t>7/6/2014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915ECA7-1F6E-420A-B636-C44C8DB14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0" r:id="rId2"/>
    <p:sldLayoutId id="2147483786" r:id="rId3"/>
    <p:sldLayoutId id="2147483781" r:id="rId4"/>
    <p:sldLayoutId id="2147483787" r:id="rId5"/>
    <p:sldLayoutId id="2147483782" r:id="rId6"/>
    <p:sldLayoutId id="2147483788" r:id="rId7"/>
    <p:sldLayoutId id="2147483789" r:id="rId8"/>
    <p:sldLayoutId id="2147483790" r:id="rId9"/>
    <p:sldLayoutId id="2147483783" r:id="rId10"/>
    <p:sldLayoutId id="21474837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52400"/>
            <a:ext cx="8000999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2014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年度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第１回税務労務委員会開催報告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8153400" cy="49530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smtClean="0"/>
              <a:t>日時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2014</a:t>
            </a:r>
            <a:r>
              <a:rPr lang="ja-JP" altLang="en-US" smtClean="0"/>
              <a:t>年</a:t>
            </a:r>
            <a:r>
              <a:rPr lang="en-US" altLang="ja-JP" dirty="0" smtClean="0"/>
              <a:t>6</a:t>
            </a:r>
            <a:r>
              <a:rPr lang="ja-JP" altLang="en-US" smtClean="0"/>
              <a:t>月</a:t>
            </a:r>
            <a:r>
              <a:rPr lang="en-US" altLang="ja-JP" dirty="0" smtClean="0"/>
              <a:t>11</a:t>
            </a:r>
            <a:r>
              <a:rPr lang="ja-JP" altLang="en-US" smtClean="0"/>
              <a:t>日　</a:t>
            </a:r>
            <a:r>
              <a:rPr lang="en-US" altLang="ja-JP" dirty="0" smtClean="0"/>
              <a:t>17:00-19:00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u="sng" smtClean="0"/>
              <a:t>場所</a:t>
            </a:r>
            <a:endParaRPr lang="en-US" u="sn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dirty="0" smtClean="0"/>
              <a:t>JETRO</a:t>
            </a:r>
            <a:r>
              <a:rPr lang="ja-JP" altLang="en-US" smtClean="0"/>
              <a:t>バンガロールオフィス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dirty="0" smtClean="0"/>
              <a:t>(</a:t>
            </a:r>
            <a:r>
              <a:rPr lang="ja-JP" altLang="en-US" smtClean="0"/>
              <a:t>会議室のご提供を有難うございました</a:t>
            </a:r>
            <a:r>
              <a:rPr lang="en-US" altLang="ja-JP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smtClean="0"/>
              <a:t>議事</a:t>
            </a:r>
            <a:endParaRPr lang="en-US" altLang="ja-JP" u="sn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altLang="ja-JP" sz="2400" dirty="0" smtClean="0"/>
              <a:t>17:00-17:</a:t>
            </a:r>
            <a:r>
              <a:rPr lang="en-US" altLang="ja-JP" sz="2400" dirty="0" smtClean="0"/>
              <a:t>45</a:t>
            </a:r>
            <a:r>
              <a:rPr lang="ja-JP" altLang="en-US" sz="2400" smtClean="0"/>
              <a:t>（１）２０１４年度メンバー自己紹介</a:t>
            </a:r>
            <a:br>
              <a:rPr lang="ja-JP" altLang="en-US" sz="2400" smtClean="0"/>
            </a:br>
            <a:r>
              <a:rPr lang="en-IN" altLang="ja-JP" sz="2400" dirty="0" smtClean="0"/>
              <a:t>17:45-18:15</a:t>
            </a:r>
            <a:r>
              <a:rPr lang="ja-JP" altLang="en-US" sz="2400" smtClean="0"/>
              <a:t>（２）２０１４年度活動方針・進め方の決定</a:t>
            </a:r>
            <a:br>
              <a:rPr lang="ja-JP" altLang="en-US" sz="2400" smtClean="0"/>
            </a:br>
            <a:r>
              <a:rPr lang="en-IN" altLang="ja-JP" sz="2400" dirty="0" smtClean="0"/>
              <a:t>18:15-18:40</a:t>
            </a:r>
            <a:r>
              <a:rPr lang="ja-JP" altLang="en-US" sz="2400" smtClean="0"/>
              <a:t>（３）８月以降のテーマ案決定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altLang="ja-JP" sz="2400" dirty="0" smtClean="0"/>
              <a:t>18:40-19:00</a:t>
            </a:r>
            <a:r>
              <a:rPr lang="ja-JP" altLang="en-US" sz="2400" smtClean="0"/>
              <a:t>（４）その他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52EEA-123A-4301-8FA2-D6057E7F8CD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9812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1401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２０１４年度メンバー自己紹介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　　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22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名のご出席者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C:\Users\tkm08256.TKM\Documents\商工会関係\2014年度第1回\6_11集合写真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676400"/>
            <a:ext cx="7239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２０１４年度活動方針・進め方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z="3600" smtClean="0">
                <a:solidFill>
                  <a:schemeClr val="tx2">
                    <a:satMod val="130000"/>
                  </a:schemeClr>
                </a:solidFill>
              </a:rPr>
              <a:t>←ｱﾝｹｰﾄに基づき議論･決定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867650" cy="4572000"/>
          </a:xfrm>
        </p:spPr>
        <p:txBody>
          <a:bodyPr/>
          <a:lstStyle/>
          <a:p>
            <a:pPr marL="27432" lvl="0" indent="0">
              <a:buNone/>
              <a:defRPr/>
            </a:pPr>
            <a:r>
              <a:rPr lang="ja-JP" altLang="en-US" sz="2400" b="1" u="sng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活動方針</a:t>
            </a:r>
            <a:endParaRPr lang="en-US" altLang="ja-JP" sz="2400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税務労務関連トピックの最新情報を共有、理解を深めた上で意見交換を行い知見を深める。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各社が直面している問題、過去に経験した問題とその対応内容を共有し、対応策検討／将来への備えの一助とする。</a:t>
            </a:r>
            <a:endParaRPr lang="en-US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1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400" b="1" u="sng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進め方</a:t>
            </a:r>
            <a:endParaRPr lang="en-US" altLang="ja-JP" sz="2400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>
              <a:buNone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委員の方々の要望に基づき、年間のテーマを決め、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担当会社／専門家から事例報告・最新動向や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理解の難しい項目についての解説を行って頂き、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質疑・意見交換を実施。</a:t>
            </a:r>
            <a:endParaRPr lang="en-IN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２０１４年度活動方針・進め方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19200" y="1981200"/>
            <a:ext cx="77152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1" lang="ja-JP" altLang="en-US" sz="28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会合予定</a:t>
            </a:r>
            <a:endParaRPr kumimoji="1" lang="en-US" altLang="ja-JP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８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月、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月、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月、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月、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月（計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回）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日時：原則第２水曜日開催（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17:00-19:00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場所：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Deloitte Haskins &amp; Sells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  </a:t>
            </a:r>
            <a:r>
              <a:rPr kumimoji="0" lang="ja-JP" altLang="ja-JP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事務所会議室</a:t>
            </a:r>
            <a:endParaRPr kumimoji="0" lang="en-IN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３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)8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月以降のテーマ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143019"/>
          <a:ext cx="7924800" cy="5634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495"/>
                <a:gridCol w="600130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実施予定日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テーマ（－講師）</a:t>
                      </a:r>
                      <a:endParaRPr kumimoji="1" lang="ja-JP" altLang="en-US" sz="2000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第２回</a:t>
                      </a:r>
                      <a:endParaRPr kumimoji="1" lang="en-US" altLang="ja-JP" dirty="0" smtClean="0"/>
                    </a:p>
                    <a:p>
                      <a:r>
                        <a:rPr lang="en-US" dirty="0" smtClean="0">
                          <a:latin typeface="+mn-ea"/>
                        </a:rPr>
                        <a:t>2014</a:t>
                      </a:r>
                      <a:r>
                        <a:rPr lang="ja-JP" altLang="en-US" smtClean="0">
                          <a:latin typeface="+mn-ea"/>
                        </a:rPr>
                        <a:t>年</a:t>
                      </a:r>
                      <a:r>
                        <a:rPr lang="en-IN" altLang="ja-JP" dirty="0" smtClean="0">
                          <a:latin typeface="+mn-ea"/>
                        </a:rPr>
                        <a:t>8</a:t>
                      </a:r>
                      <a:r>
                        <a:rPr lang="ja-JP" altLang="en-US" smtClean="0">
                          <a:latin typeface="+mn-ea"/>
                        </a:rPr>
                        <a:t>月</a:t>
                      </a:r>
                      <a:r>
                        <a:rPr lang="en-IN" altLang="ja-JP" dirty="0" smtClean="0">
                          <a:latin typeface="+mn-ea"/>
                        </a:rPr>
                        <a:t>20</a:t>
                      </a:r>
                      <a:r>
                        <a:rPr lang="ja-JP" altLang="en-US" smtClean="0">
                          <a:latin typeface="+mn-ea"/>
                        </a:rPr>
                        <a:t>日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ja-JP" altLang="en-US" sz="1800" smtClean="0"/>
                        <a:t>・政権交代後の経済情勢･ｲﾝﾄﾞﾙﾋﾟｰ為替見通し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ja-JP" altLang="en-US" sz="1800" smtClean="0"/>
                        <a:t>　－みずほ銀行様</a:t>
                      </a:r>
                      <a:br>
                        <a:rPr lang="ja-JP" altLang="en-US" sz="1800" smtClean="0"/>
                      </a:br>
                      <a:r>
                        <a:rPr lang="ja-JP" altLang="en-US" sz="1800" smtClean="0"/>
                        <a:t>・新政権の予算</a:t>
                      </a:r>
                      <a:r>
                        <a:rPr lang="ja-JP" altLang="en-US" sz="1800" smtClean="0"/>
                        <a:t>案に</a:t>
                      </a:r>
                      <a:r>
                        <a:rPr lang="ja-JP" altLang="en-US" sz="1800" smtClean="0"/>
                        <a:t>ついて</a:t>
                      </a:r>
                      <a:endParaRPr lang="en-US" altLang="ja-JP" sz="1800" dirty="0" smtClean="0"/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ja-JP" altLang="en-US" sz="1800" smtClean="0"/>
                        <a:t>　－</a:t>
                      </a:r>
                      <a:r>
                        <a:rPr lang="en-US" altLang="ja-JP" sz="1800" dirty="0" smtClean="0"/>
                        <a:t>E</a:t>
                      </a:r>
                      <a:r>
                        <a:rPr lang="ja-JP" altLang="en-US" sz="1800" smtClean="0"/>
                        <a:t>＆</a:t>
                      </a:r>
                      <a:r>
                        <a:rPr lang="en-US" altLang="ja-JP" sz="1800" dirty="0" smtClean="0"/>
                        <a:t>Y</a:t>
                      </a:r>
                      <a:r>
                        <a:rPr lang="ja-JP" altLang="en-US" sz="1800" smtClean="0"/>
                        <a:t>様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ja-JP" altLang="en-US" sz="1800" smtClean="0"/>
                        <a:t>・日印経済協定について－</a:t>
                      </a:r>
                      <a:r>
                        <a:rPr lang="en-US" altLang="ja-JP" sz="1800" dirty="0" smtClean="0"/>
                        <a:t>JETRO</a:t>
                      </a:r>
                      <a:r>
                        <a:rPr lang="ja-JP" altLang="en-US" sz="1800" smtClean="0"/>
                        <a:t>様</a:t>
                      </a:r>
                      <a:endParaRPr kumimoji="1" lang="ja-JP" altLang="en-US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第３回</a:t>
                      </a:r>
                      <a:endParaRPr kumimoji="1" lang="en-US" altLang="ja-JP" dirty="0" smtClean="0"/>
                    </a:p>
                    <a:p>
                      <a:r>
                        <a:rPr lang="en-US" altLang="ja-JP" dirty="0" smtClean="0">
                          <a:latin typeface="+mn-ea"/>
                        </a:rPr>
                        <a:t>2014</a:t>
                      </a:r>
                      <a:r>
                        <a:rPr lang="ja-JP" altLang="en-US" smtClean="0">
                          <a:latin typeface="+mn-ea"/>
                        </a:rPr>
                        <a:t>年</a:t>
                      </a:r>
                      <a:r>
                        <a:rPr lang="en-US" altLang="ja-JP" dirty="0" smtClean="0">
                          <a:latin typeface="+mn-ea"/>
                        </a:rPr>
                        <a:t>10</a:t>
                      </a:r>
                      <a:r>
                        <a:rPr lang="ja-JP" altLang="en-US" smtClean="0">
                          <a:latin typeface="+mn-ea"/>
                        </a:rPr>
                        <a:t>月</a:t>
                      </a:r>
                      <a:r>
                        <a:rPr lang="en-IN" altLang="ja-JP" dirty="0" smtClean="0">
                          <a:latin typeface="+mn-ea"/>
                        </a:rPr>
                        <a:t>8</a:t>
                      </a:r>
                      <a:r>
                        <a:rPr lang="ja-JP" altLang="en-US" smtClean="0">
                          <a:latin typeface="+mn-ea"/>
                        </a:rPr>
                        <a:t>日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smtClean="0"/>
                        <a:t>・新会社法</a:t>
                      </a:r>
                      <a:r>
                        <a:rPr lang="en-US" altLang="ja-JP" sz="1800" dirty="0" smtClean="0"/>
                        <a:t>…</a:t>
                      </a:r>
                      <a:r>
                        <a:rPr lang="ja-JP" altLang="en-US" sz="1800" smtClean="0"/>
                        <a:t>日系企業に与える影響や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ja-JP" altLang="en-US" sz="1800" smtClean="0"/>
                        <a:t>　実務対応事例について－西村あさひ様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ja-JP" altLang="en-US" sz="1800" smtClean="0"/>
                        <a:t>・インドにおける紛争処理－　</a:t>
                      </a:r>
                      <a:r>
                        <a:rPr lang="en-US" altLang="ja-JP" sz="1800" dirty="0" smtClean="0"/>
                        <a:t>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smtClean="0"/>
                        <a:t>・インドにおける贈収賄規制－　</a:t>
                      </a:r>
                      <a:r>
                        <a:rPr kumimoji="1" lang="en-US" altLang="ja-JP" sz="1800" dirty="0" smtClean="0"/>
                        <a:t>〃</a:t>
                      </a:r>
                      <a:endParaRPr kumimoji="1" lang="ja-JP" altLang="en-US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第４回</a:t>
                      </a:r>
                      <a:endParaRPr kumimoji="1" lang="en-US" altLang="ja-JP" dirty="0" smtClean="0"/>
                    </a:p>
                    <a:p>
                      <a:r>
                        <a:rPr lang="en-US" altLang="ja-JP" dirty="0" smtClean="0">
                          <a:solidFill>
                            <a:srgbClr val="320E04"/>
                          </a:solidFill>
                          <a:ea typeface="ＭＳ Ｐゴシック" charset="-128"/>
                        </a:rPr>
                        <a:t>2014</a:t>
                      </a:r>
                      <a:r>
                        <a:rPr lang="ja-JP" altLang="en-US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年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12</a:t>
                      </a:r>
                      <a:r>
                        <a:rPr lang="ja-JP" altLang="en-US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月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10</a:t>
                      </a:r>
                      <a:r>
                        <a:rPr lang="ja-JP" altLang="en-US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日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smtClean="0"/>
                        <a:t>・</a:t>
                      </a:r>
                      <a:r>
                        <a:rPr lang="zh-TW" altLang="en-US" sz="1800" dirty="0" smtClean="0"/>
                        <a:t>労務管理基本</a:t>
                      </a:r>
                      <a:r>
                        <a:rPr lang="ja-JP" altLang="en-US" sz="1800" smtClean="0"/>
                        <a:t>－パソナ様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ja-JP" altLang="en-US" sz="1800" smtClean="0"/>
                        <a:t>・インド人部下とのつきあい方－高砂熱学工業様</a:t>
                      </a:r>
                      <a:endParaRPr kumimoji="1" lang="ja-JP" altLang="en-US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第５回</a:t>
                      </a:r>
                      <a:endParaRPr kumimoji="1" lang="en-US" altLang="ja-JP" dirty="0" smtClean="0"/>
                    </a:p>
                    <a:p>
                      <a:r>
                        <a:rPr lang="en-US" altLang="ja-JP" dirty="0" smtClean="0">
                          <a:solidFill>
                            <a:srgbClr val="320E04"/>
                          </a:solidFill>
                          <a:ea typeface="ＭＳ Ｐゴシック" pitchFamily="50" charset="-128"/>
                        </a:rPr>
                        <a:t>2014</a:t>
                      </a:r>
                      <a:r>
                        <a:rPr lang="ja-JP" altLang="en-US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年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2</a:t>
                      </a:r>
                      <a:r>
                        <a:rPr lang="ja-JP" altLang="en-US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月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11</a:t>
                      </a:r>
                      <a:r>
                        <a:rPr lang="ja-JP" altLang="en-US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日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smtClean="0"/>
                        <a:t>・</a:t>
                      </a:r>
                      <a:r>
                        <a:rPr lang="zh-CN" altLang="en-US" sz="1800" dirty="0" smtClean="0"/>
                        <a:t>移転価格税制</a:t>
                      </a:r>
                      <a:r>
                        <a:rPr lang="ja-JP" altLang="en-US" sz="1800" smtClean="0"/>
                        <a:t>－デロイト様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ja-JP" altLang="en-US" sz="1800" smtClean="0"/>
                        <a:t>・</a:t>
                      </a:r>
                      <a:r>
                        <a:rPr lang="en-US" altLang="ja-JP" sz="1800" dirty="0" smtClean="0"/>
                        <a:t>PE</a:t>
                      </a:r>
                      <a:r>
                        <a:rPr lang="ja-JP" altLang="en-US" sz="1800" smtClean="0"/>
                        <a:t>課税について－</a:t>
                      </a:r>
                      <a:r>
                        <a:rPr lang="en-US" altLang="ja-JP" sz="1800" dirty="0" smtClean="0"/>
                        <a:t>PWC</a:t>
                      </a:r>
                      <a:r>
                        <a:rPr lang="ja-JP" altLang="en-US" sz="1800" smtClean="0"/>
                        <a:t>様</a:t>
                      </a:r>
                      <a:endParaRPr kumimoji="1" lang="ja-JP" altLang="en-US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第６回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>
                          <a:solidFill>
                            <a:srgbClr val="320E04"/>
                          </a:solidFill>
                          <a:ea typeface="ＭＳ Ｐゴシック" pitchFamily="50" charset="-128"/>
                        </a:rPr>
                        <a:t>2014</a:t>
                      </a:r>
                      <a:r>
                        <a:rPr lang="ja-JP" altLang="en-US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年</a:t>
                      </a:r>
                      <a:r>
                        <a:rPr lang="en-IN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4</a:t>
                      </a:r>
                      <a:r>
                        <a:rPr lang="ja-JP" altLang="en-US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月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8</a:t>
                      </a:r>
                      <a:r>
                        <a:rPr lang="ja-JP" altLang="en-US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日</a:t>
                      </a:r>
                      <a:endParaRPr kumimoji="1" lang="ja-JP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smtClean="0"/>
                        <a:t>・インドにおける資金調達手法－三菱東京</a:t>
                      </a:r>
                      <a:r>
                        <a:rPr lang="en-US" altLang="ja-JP" sz="1800" dirty="0" smtClean="0"/>
                        <a:t>UFJ</a:t>
                      </a:r>
                      <a:r>
                        <a:rPr lang="ja-JP" altLang="en-US" sz="1800" smtClean="0"/>
                        <a:t>銀行様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ja-JP" altLang="en-US" sz="1800" smtClean="0"/>
                        <a:t>・インド予算案－</a:t>
                      </a:r>
                      <a:r>
                        <a:rPr lang="en-US" altLang="ja-JP" sz="1800" dirty="0" smtClean="0"/>
                        <a:t>E&amp;Y</a:t>
                      </a:r>
                      <a:r>
                        <a:rPr lang="ja-JP" altLang="en-US" sz="1800" smtClean="0"/>
                        <a:t>様</a:t>
                      </a:r>
                      <a:br>
                        <a:rPr lang="ja-JP" altLang="en-US" sz="1800" smtClean="0"/>
                      </a:br>
                      <a:r>
                        <a:rPr lang="ja-JP" altLang="en-US" sz="1800" smtClean="0"/>
                        <a:t>・来年度のすすめ方－委員長</a:t>
                      </a:r>
                      <a:endParaRPr kumimoji="1" lang="en-IN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(4)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その他－ご連絡事項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3810000"/>
          </a:xfrm>
        </p:spPr>
        <p:txBody>
          <a:bodyPr/>
          <a:lstStyle/>
          <a:p>
            <a:pPr eaLnBrk="1" hangingPunct="1"/>
            <a:r>
              <a:rPr lang="ja-JP" altLang="en-US" sz="2700" smtClean="0">
                <a:latin typeface="+mj-ea"/>
                <a:ea typeface="+mj-ea"/>
                <a:cs typeface="HGｺﾞｼｯｸE"/>
              </a:rPr>
              <a:t>次回は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8</a:t>
            </a:r>
            <a:r>
              <a:rPr lang="ja-JP" altLang="en-US" sz="2700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20</a:t>
            </a:r>
            <a:r>
              <a:rPr lang="ja-JP" altLang="en-US" sz="2700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700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)17:00-19:00</a:t>
            </a:r>
            <a:r>
              <a:rPr lang="ja-JP" altLang="en-US" sz="2700" smtClean="0">
                <a:latin typeface="+mj-ea"/>
                <a:ea typeface="+mj-ea"/>
                <a:cs typeface="HGｺﾞｼｯｸE"/>
              </a:rPr>
              <a:t>の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700" smtClean="0">
                <a:latin typeface="+mj-ea"/>
                <a:ea typeface="+mj-ea"/>
                <a:cs typeface="HGｺﾞｼｯｸE"/>
              </a:rPr>
              <a:t>場所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:</a:t>
            </a:r>
            <a:r>
              <a:rPr lang="en-US" altLang="ja-JP" sz="2700" dirty="0" smtClean="0"/>
              <a:t> Deloitte Haskins &amp; Sells </a:t>
            </a:r>
            <a:r>
              <a:rPr lang="ja-JP" altLang="en-US" sz="2700" smtClean="0"/>
              <a:t>事務所会議室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700" smtClean="0">
                <a:latin typeface="+mj-ea"/>
                <a:ea typeface="+mj-ea"/>
                <a:cs typeface="HGｺﾞｼｯｸE"/>
              </a:rPr>
              <a:t>テーマ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7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700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700" smtClean="0">
                <a:latin typeface="+mj-ea"/>
                <a:ea typeface="+mj-ea"/>
              </a:rPr>
              <a:t>　</a:t>
            </a:r>
            <a:r>
              <a:rPr lang="ja-JP" altLang="en-US" sz="2700" smtClean="0"/>
              <a:t>政権交代後の経済情勢･ｲﾝﾄﾞﾙﾋﾟｰ為替見通し</a:t>
            </a:r>
            <a:r>
              <a:rPr lang="en-US" altLang="ja-JP" sz="2700" dirty="0" smtClean="0"/>
              <a:t/>
            </a:r>
            <a:br>
              <a:rPr lang="en-US" altLang="ja-JP" sz="2700" dirty="0" smtClean="0"/>
            </a:br>
            <a:r>
              <a:rPr lang="ja-JP" altLang="en-US" sz="2700" smtClean="0"/>
              <a:t>（みずほ銀行様）</a:t>
            </a:r>
            <a:endParaRPr lang="en-US" altLang="ja-JP" sz="2700" dirty="0" smtClean="0"/>
          </a:p>
          <a:p>
            <a:pPr eaLnBrk="1" hangingPunct="1">
              <a:buNone/>
            </a:pPr>
            <a:r>
              <a:rPr lang="ja-JP" altLang="en-US" sz="2700" smtClean="0"/>
              <a:t>　新政権の予算</a:t>
            </a:r>
            <a:r>
              <a:rPr lang="ja-JP" altLang="en-US" sz="2700" smtClean="0"/>
              <a:t>案に</a:t>
            </a:r>
            <a:r>
              <a:rPr lang="ja-JP" altLang="en-US" sz="2700" smtClean="0"/>
              <a:t>ついて</a:t>
            </a:r>
            <a:r>
              <a:rPr lang="en-US" altLang="ja-JP" sz="2700" dirty="0" smtClean="0"/>
              <a:t>(E&amp;Y</a:t>
            </a:r>
            <a:r>
              <a:rPr lang="ja-JP" altLang="en-US" sz="2700" smtClean="0"/>
              <a:t>様</a:t>
            </a:r>
            <a:r>
              <a:rPr lang="en-US" altLang="ja-JP" sz="2700" dirty="0" smtClean="0"/>
              <a:t>)</a:t>
            </a:r>
            <a:br>
              <a:rPr lang="en-US" altLang="ja-JP" sz="2700" dirty="0" smtClean="0"/>
            </a:br>
            <a:r>
              <a:rPr lang="ja-JP" altLang="en-US" sz="2700" smtClean="0"/>
              <a:t>日印経済協定について（</a:t>
            </a:r>
            <a:r>
              <a:rPr lang="en-US" altLang="ja-JP" sz="2700" dirty="0" smtClean="0"/>
              <a:t>JETRO</a:t>
            </a:r>
            <a:r>
              <a:rPr lang="ja-JP" altLang="en-US" sz="2700" smtClean="0"/>
              <a:t>様）</a:t>
            </a:r>
            <a:endParaRPr kumimoji="1" lang="ja-JP" altLang="en-US" sz="2700" smtClean="0"/>
          </a:p>
          <a:p>
            <a:pPr eaLnBrk="1" hangingPunct="1"/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700" smtClean="0">
                <a:latin typeface="+mj-ea"/>
                <a:ea typeface="+mj-ea"/>
                <a:cs typeface="HGｺﾞｼｯｸE"/>
              </a:rPr>
              <a:t>   </a:t>
            </a:r>
            <a:endParaRPr lang="en-IN" sz="27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257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皆様のご出席を歓迎します。</a:t>
            </a:r>
            <a:endParaRPr lang="en-US" sz="4000" dirty="0"/>
          </a:p>
        </p:txBody>
      </p:sp>
      <p:sp>
        <p:nvSpPr>
          <p:cNvPr id="5" name="12-Point Star 4"/>
          <p:cNvSpPr/>
          <p:nvPr/>
        </p:nvSpPr>
        <p:spPr>
          <a:xfrm>
            <a:off x="228600" y="4724400"/>
            <a:ext cx="8915400" cy="1828800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741</TotalTime>
  <Words>434</Words>
  <Application>Microsoft Office PowerPoint</Application>
  <PresentationFormat>On-screen Show (4:3)</PresentationFormat>
  <Paragraphs>62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2014年度 第１回税務労務委員会開催報告</vt:lpstr>
      <vt:lpstr>(１)２０１４年度メンバー自己紹介 　　→22名のご出席者</vt:lpstr>
      <vt:lpstr>(２)２０１４年度活動方針・進め方 ←ｱﾝｹｰﾄに基づき議論･決定</vt:lpstr>
      <vt:lpstr>(２)２０１４年度活動方針・進め方</vt:lpstr>
      <vt:lpstr>(３)8月以降のテーマ</vt:lpstr>
      <vt:lpstr>(4)その他－ご連絡事項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TKM08256</cp:lastModifiedBy>
  <cp:revision>116</cp:revision>
  <dcterms:created xsi:type="dcterms:W3CDTF">2006-08-16T00:00:00Z</dcterms:created>
  <dcterms:modified xsi:type="dcterms:W3CDTF">2014-07-06T11:54:07Z</dcterms:modified>
</cp:coreProperties>
</file>