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9" r:id="rId3"/>
    <p:sldId id="271" r:id="rId4"/>
    <p:sldId id="266" r:id="rId5"/>
    <p:sldId id="27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1" autoAdjust="0"/>
    <p:restoredTop sz="94660"/>
  </p:normalViewPr>
  <p:slideViewPr>
    <p:cSldViewPr snapToGrid="0">
      <p:cViewPr>
        <p:scale>
          <a:sx n="68" d="100"/>
          <a:sy n="68" d="100"/>
        </p:scale>
        <p:origin x="-58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760" y="969596"/>
            <a:ext cx="9344069" cy="18766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2014</a:t>
            </a:r>
            <a:r>
              <a:rPr kumimoji="1" lang="ja-JP" altLang="en-US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年　第一回インフラ委員会</a:t>
            </a:r>
            <a:r>
              <a:rPr kumimoji="1" lang="en-US" altLang="ja-JP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kumimoji="1" lang="en-US" altLang="ja-JP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ja-JP" sz="4800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ja-JP" sz="4800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kumimoji="1"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アジェンダ</a:t>
            </a:r>
            <a:r>
              <a:rPr kumimoji="1" lang="en-US" altLang="ja-JP" sz="4800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kumimoji="1" lang="en-US" altLang="ja-JP" sz="4800" b="1" dirty="0" smtClean="0">
                <a:solidFill>
                  <a:schemeClr val="tx1"/>
                </a:solidFill>
                <a:latin typeface="+mj-ea"/>
              </a:rPr>
            </a:br>
            <a:endParaRPr kumimoji="1" lang="ja-JP" altLang="en-US" sz="4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23918" y="2977227"/>
            <a:ext cx="7251147" cy="3880773"/>
          </a:xfrm>
        </p:spPr>
        <p:txBody>
          <a:bodyPr/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．メンバー紹介</a:t>
            </a:r>
            <a:endParaRPr lang="en-US" altLang="ja-JP" dirty="0" smtClean="0"/>
          </a:p>
          <a:p>
            <a:r>
              <a:rPr lang="ja-JP" altLang="en-US" dirty="0" smtClean="0"/>
              <a:t>２</a:t>
            </a:r>
            <a:r>
              <a:rPr lang="en-US" altLang="ja-JP" dirty="0" smtClean="0"/>
              <a:t>.   </a:t>
            </a:r>
            <a:r>
              <a:rPr lang="ja-JP" altLang="en-US" dirty="0" smtClean="0"/>
              <a:t>副委員長の選出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  ２０１３年度　活動報告のレビュー</a:t>
            </a:r>
            <a:endParaRPr lang="en-US" altLang="ja-JP" dirty="0" smtClean="0"/>
          </a:p>
          <a:p>
            <a:r>
              <a:rPr lang="ja-JP" altLang="en-US" dirty="0" smtClean="0"/>
              <a:t>４</a:t>
            </a:r>
            <a:r>
              <a:rPr kumimoji="1" lang="ja-JP" altLang="en-US" dirty="0" smtClean="0"/>
              <a:t>．</a:t>
            </a:r>
            <a:r>
              <a:rPr lang="ja-JP" altLang="en-US" dirty="0" smtClean="0"/>
              <a:t>２０１</a:t>
            </a:r>
            <a:r>
              <a:rPr lang="ja-JP" altLang="en-US" dirty="0"/>
              <a:t>４</a:t>
            </a:r>
            <a:r>
              <a:rPr kumimoji="1" lang="ja-JP" altLang="en-US" dirty="0" smtClean="0"/>
              <a:t>年度　活動内容の設定について</a:t>
            </a:r>
            <a:endParaRPr kumimoji="1" lang="en-US" altLang="ja-JP" dirty="0" smtClean="0"/>
          </a:p>
          <a:p>
            <a:r>
              <a:rPr lang="ja-JP" altLang="en-US" dirty="0"/>
              <a:t>５</a:t>
            </a:r>
            <a:r>
              <a:rPr lang="ja-JP" altLang="en-US" dirty="0" smtClean="0"/>
              <a:t>．サブテーマ　インド国内トラック輸送につい</a:t>
            </a:r>
            <a:r>
              <a:rPr lang="ja-JP" altLang="en-US" dirty="0"/>
              <a:t>て</a:t>
            </a:r>
            <a:endParaRPr lang="en-US" altLang="ja-JP" dirty="0" smtClean="0"/>
          </a:p>
          <a:p>
            <a:r>
              <a:rPr lang="ja-JP" altLang="en-US" dirty="0"/>
              <a:t>６</a:t>
            </a:r>
            <a:r>
              <a:rPr kumimoji="1" lang="ja-JP" altLang="en-US" dirty="0" smtClean="0"/>
              <a:t>．ﾊﾞﾝｶﾞﾛｰﾙ市内　交通渋滞について意見</a:t>
            </a:r>
            <a:r>
              <a:rPr kumimoji="1" lang="ja-JP" altLang="en-US" dirty="0" smtClean="0"/>
              <a:t>交換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32679" y="635218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80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1668" y="202246"/>
            <a:ext cx="10805375" cy="594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インフラ委員会　出席者</a:t>
            </a:r>
            <a:endParaRPr lang="ja-JP" altLang="en-US" sz="28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0" y="836042"/>
            <a:ext cx="11000612" cy="37888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4933900"/>
            <a:ext cx="4312290" cy="170618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091" y="5189773"/>
            <a:ext cx="4322694" cy="1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0438" y="1400887"/>
            <a:ext cx="9144001" cy="2256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rgbClr val="002060"/>
                </a:solidFill>
              </a:rPr>
              <a:t>MITSUBISHI</a:t>
            </a:r>
            <a:r>
              <a:rPr kumimoji="1" lang="ja-JP" altLang="en-US" sz="2800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HITACHI</a:t>
            </a:r>
            <a:r>
              <a:rPr kumimoji="1" lang="ja-JP" altLang="en-US" sz="2800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POWER</a:t>
            </a:r>
            <a:r>
              <a:rPr kumimoji="1" lang="ja-JP" altLang="en-US" sz="2800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SYSTEMS</a:t>
            </a:r>
            <a:r>
              <a:rPr kumimoji="1" lang="ja-JP" altLang="en-US" sz="2800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INDIA</a:t>
            </a:r>
            <a:r>
              <a:rPr kumimoji="1" lang="ja-JP" altLang="en-US" sz="2800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PVT</a:t>
            </a:r>
            <a:r>
              <a:rPr kumimoji="1" lang="ja-JP" altLang="en-US" sz="2800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LTD</a:t>
            </a:r>
          </a:p>
          <a:p>
            <a:r>
              <a:rPr kumimoji="1" lang="ja-JP" altLang="en-US" sz="2800" dirty="0" smtClean="0">
                <a:solidFill>
                  <a:srgbClr val="002060"/>
                </a:solidFill>
              </a:rPr>
              <a:t>鈴木 様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41668" y="202246"/>
            <a:ext cx="10805375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２０１４年度インフラ委員会　副委員長の選出</a:t>
            </a:r>
            <a:endParaRPr lang="ja-JP" altLang="en-US" sz="28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8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82581" y="1017429"/>
            <a:ext cx="8564451" cy="417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  <a:latin typeface="+mj-ea"/>
                <a:ea typeface="+mj-ea"/>
              </a:rPr>
              <a:t>ＦＲＲＯ 到着ビザ、出入国に関する　身近な話題</a:t>
            </a:r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  <a:latin typeface="+mj-ea"/>
                <a:ea typeface="+mj-ea"/>
              </a:rPr>
              <a:t>バンガロール税関対応（商業用貨物検査）</a:t>
            </a:r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  <a:latin typeface="+mj-ea"/>
                <a:ea typeface="+mj-ea"/>
              </a:rPr>
              <a:t>バンガロール電力事情（停電・漏電・通信など）</a:t>
            </a:r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  <a:latin typeface="+mj-ea"/>
                <a:ea typeface="+mj-ea"/>
              </a:rPr>
              <a:t>インフラ対策（道路状況・渋滞・ゴミ焼却・におい・粉じんなど）</a:t>
            </a:r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endParaRPr kumimoji="1" lang="en-US" altLang="ja-JP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kumimoji="1" lang="ja-JP" altLang="en-US" sz="1400" dirty="0">
                <a:solidFill>
                  <a:srgbClr val="002060"/>
                </a:solidFill>
                <a:latin typeface="+mj-ea"/>
                <a:ea typeface="+mj-ea"/>
              </a:rPr>
              <a:t>順</a:t>
            </a:r>
            <a:r>
              <a:rPr kumimoji="1" lang="ja-JP" altLang="en-US" sz="1400" dirty="0" smtClean="0">
                <a:solidFill>
                  <a:srgbClr val="002060"/>
                </a:solidFill>
                <a:latin typeface="+mj-ea"/>
                <a:ea typeface="+mj-ea"/>
              </a:rPr>
              <a:t>不同。活動内容については随時更新・追加予定</a:t>
            </a:r>
            <a:endParaRPr kumimoji="1" lang="ja-JP" altLang="en-US" sz="1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41668" y="202246"/>
            <a:ext cx="10805375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２０１</a:t>
            </a:r>
            <a:r>
              <a:rPr lang="ja-JP" altLang="en-US" sz="2800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年度インフラ委員会　活動内容の設定　</a:t>
            </a:r>
            <a:endParaRPr lang="ja-JP" altLang="en-US" sz="28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5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1668" y="202246"/>
            <a:ext cx="10805375" cy="71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インド国内トラック輸送について</a:t>
            </a:r>
            <a:endParaRPr lang="ja-JP" altLang="en-US" sz="28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2" y="579039"/>
            <a:ext cx="10471898" cy="37191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0" y="4304249"/>
            <a:ext cx="11418694" cy="25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05" y="1305684"/>
            <a:ext cx="9063991" cy="499187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10641326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５．バンガロール市内の交通渋滞について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654412" y="3613355"/>
            <a:ext cx="442451" cy="427703"/>
          </a:xfrm>
          <a:prstGeom prst="ellipse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16193" y="1622321"/>
            <a:ext cx="2492477" cy="4837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Indira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kumimoji="1"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kumimoji="1"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Puram</a:t>
            </a:r>
          </a:p>
          <a:p>
            <a:endParaRPr kumimoji="1"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  <a:p>
            <a:endParaRPr kumimoji="1"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Nrupathunga Road</a:t>
            </a:r>
          </a:p>
          <a:p>
            <a: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ja-JP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ja-JP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Bannerghatta Road</a:t>
            </a:r>
          </a:p>
          <a:p>
            <a: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r>
              <a:rPr kumimoji="1"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</a:p>
          <a:p>
            <a:endParaRPr kumimoji="1" lang="en-US" altLang="ja-JP" sz="1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  <a:p>
            <a:r>
              <a:rPr kumimoji="1"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</a:p>
        </p:txBody>
      </p:sp>
      <p:sp>
        <p:nvSpPr>
          <p:cNvPr id="9" name="円/楕円 8"/>
          <p:cNvSpPr/>
          <p:nvPr/>
        </p:nvSpPr>
        <p:spPr>
          <a:xfrm>
            <a:off x="309717" y="2128685"/>
            <a:ext cx="294968" cy="304799"/>
          </a:xfrm>
          <a:prstGeom prst="ellipse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396748" y="4060723"/>
            <a:ext cx="442451" cy="427703"/>
          </a:xfrm>
          <a:prstGeom prst="ellipse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99886" y="2590801"/>
            <a:ext cx="294968" cy="304799"/>
          </a:xfrm>
          <a:prstGeom prst="ellipse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75304" y="3200402"/>
            <a:ext cx="294968" cy="304799"/>
          </a:xfrm>
          <a:prstGeom prst="ellipse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50724" y="3898490"/>
            <a:ext cx="294968" cy="304799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317226" y="3765755"/>
            <a:ext cx="442451" cy="427703"/>
          </a:xfrm>
          <a:prstGeom prst="ellipse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617110" y="4449098"/>
            <a:ext cx="442451" cy="427703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712108" y="3044538"/>
            <a:ext cx="442451" cy="427703"/>
          </a:xfrm>
          <a:prstGeom prst="ellipse">
            <a:avLst/>
          </a:prstGeom>
          <a:solidFill>
            <a:srgbClr val="FF00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40892" y="4640827"/>
            <a:ext cx="294968" cy="304799"/>
          </a:xfrm>
          <a:prstGeom prst="ellipse">
            <a:avLst/>
          </a:prstGeom>
          <a:solidFill>
            <a:srgbClr val="FF00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11395" y="5348750"/>
            <a:ext cx="294968" cy="30479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457768" y="5230762"/>
            <a:ext cx="442451" cy="427703"/>
          </a:xfrm>
          <a:prstGeom prst="ellipse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7398776" y="4183626"/>
            <a:ext cx="442451" cy="427703"/>
          </a:xfrm>
          <a:prstGeom prst="ellipse">
            <a:avLst/>
          </a:prstGeom>
          <a:solidFill>
            <a:srgbClr val="0000F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04802" y="1622323"/>
            <a:ext cx="294968" cy="304799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5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877</TotalTime>
  <Words>75</Words>
  <Application>Microsoft Office PowerPoint</Application>
  <PresentationFormat>ユーザー設定</PresentationFormat>
  <Paragraphs>40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ファセット</vt:lpstr>
      <vt:lpstr>2014年　第一回インフラ委員会  アジェンダ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５．バンガロール市内の交通渋滞について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dmieno</dc:creator>
  <cp:lastModifiedBy>kawamura</cp:lastModifiedBy>
  <cp:revision>36</cp:revision>
  <dcterms:created xsi:type="dcterms:W3CDTF">2014-06-18T13:14:16Z</dcterms:created>
  <dcterms:modified xsi:type="dcterms:W3CDTF">2014-07-09T04:48:49Z</dcterms:modified>
</cp:coreProperties>
</file>