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2" r:id="rId4"/>
    <p:sldId id="270" r:id="rId5"/>
    <p:sldId id="271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B855536-B6DD-4961-A5DF-52FE6CDBD95B}">
          <p14:sldIdLst>
            <p14:sldId id="256"/>
            <p14:sldId id="272"/>
            <p14:sldId id="262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BBE9-B391-42F3-AB7B-0A163ACE26A3}" type="datetimeFigureOut">
              <a:rPr kumimoji="1" lang="ja-JP" altLang="en-US" smtClean="0"/>
              <a:pPr/>
              <a:t>2015/3/4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E298-6774-4F00-83AB-949AC63E733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summit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416824" cy="1152128"/>
          </a:xfrm>
        </p:spPr>
        <p:txBody>
          <a:bodyPr>
            <a:noAutofit/>
          </a:bodyPr>
          <a:lstStyle/>
          <a:p>
            <a:r>
              <a:rPr kumimoji="1" lang="ja-JP" altLang="en-US" sz="2800" smtClean="0"/>
              <a:t>在ベンガルール領事</a:t>
            </a:r>
            <a:r>
              <a:rPr kumimoji="1" lang="ja-JP" altLang="en-US" sz="2800" dirty="0" smtClean="0"/>
              <a:t>事務所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からの連絡事項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7056784" cy="3600400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　　　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tx1"/>
                </a:solidFill>
              </a:rPr>
              <a:t>二水会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２０１５年３月１１日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所長　山本</a:t>
            </a:r>
            <a:r>
              <a:rPr lang="ja-JP" altLang="en-US" dirty="0">
                <a:solidFill>
                  <a:schemeClr val="tx1"/>
                </a:solidFill>
              </a:rPr>
              <a:t>信明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１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当事務所の呼称変更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・２０１５年１月１日付けで次のとおり呼称変更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kumimoji="1" lang="ja-JP" altLang="en-US" dirty="0" smtClean="0"/>
              <a:t>旧：在</a:t>
            </a:r>
            <a:r>
              <a:rPr kumimoji="1" lang="ja-JP" altLang="en-US" u="sng" dirty="0" smtClean="0"/>
              <a:t>バンガロール</a:t>
            </a:r>
            <a:r>
              <a:rPr kumimoji="1" lang="ja-JP" altLang="en-US" dirty="0" smtClean="0"/>
              <a:t>領事事務所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　　</a:t>
            </a:r>
            <a:r>
              <a:rPr lang="en-US" altLang="ja-JP" dirty="0" smtClean="0"/>
              <a:t>Consulate of Japan in </a:t>
            </a:r>
            <a:r>
              <a:rPr lang="en-US" altLang="ja-JP" u="sng" dirty="0" smtClean="0"/>
              <a:t>Bangalore</a:t>
            </a:r>
          </a:p>
          <a:p>
            <a:pPr marL="0" indent="0">
              <a:buNone/>
            </a:pPr>
            <a:r>
              <a:rPr kumimoji="1" lang="en-US" altLang="ja-JP" dirty="0" smtClean="0"/>
              <a:t>                                  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dirty="0" smtClean="0">
                <a:solidFill>
                  <a:srgbClr val="FF0000"/>
                </a:solidFill>
              </a:rPr>
              <a:t>新：在</a:t>
            </a:r>
            <a:r>
              <a:rPr lang="ja-JP" altLang="en-US" u="sng" dirty="0" smtClean="0">
                <a:solidFill>
                  <a:srgbClr val="FF0000"/>
                </a:solidFill>
              </a:rPr>
              <a:t>ベンガルール</a:t>
            </a:r>
            <a:r>
              <a:rPr lang="ja-JP" altLang="en-US" dirty="0" smtClean="0">
                <a:solidFill>
                  <a:srgbClr val="FF0000"/>
                </a:solidFill>
              </a:rPr>
              <a:t>領事事務所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 　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Consulate of Japan in </a:t>
            </a:r>
            <a:r>
              <a:rPr kumimoji="1" lang="en-US" altLang="ja-JP" u="sng" dirty="0" smtClean="0">
                <a:solidFill>
                  <a:srgbClr val="FF0000"/>
                </a:solidFill>
              </a:rPr>
              <a:t>Bengaluru</a:t>
            </a:r>
          </a:p>
        </p:txBody>
      </p:sp>
    </p:spTree>
    <p:extLst>
      <p:ext uri="{BB962C8B-B14F-4D97-AF65-F5344CB8AC3E}">
        <p14:creationId xmlns:p14="http://schemas.microsoft.com/office/powerpoint/2010/main" val="74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416824" cy="1152128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4000" dirty="0" smtClean="0">
                <a:solidFill>
                  <a:srgbClr val="FF0000"/>
                </a:solidFill>
              </a:rPr>
            </a:br>
            <a:r>
              <a:rPr lang="ja-JP" altLang="en-US" sz="4000" dirty="0">
                <a:solidFill>
                  <a:srgbClr val="FF0000"/>
                </a:solidFill>
              </a:rPr>
              <a:t>２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．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Ｈ１Ｎ１（豚インフル）の流行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4000" dirty="0" smtClean="0">
                <a:solidFill>
                  <a:srgbClr val="FF0000"/>
                </a:solidFill>
              </a:rPr>
            </a:br>
            <a:r>
              <a:rPr kumimoji="1" lang="ja-JP" altLang="en-US" sz="4000" dirty="0" smtClean="0">
                <a:solidFill>
                  <a:srgbClr val="FF0000"/>
                </a:solidFill>
              </a:rPr>
              <a:t>（対策：手洗いの励行等）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7056784" cy="3600400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●２月２５日（水）付け　</a:t>
            </a:r>
            <a:r>
              <a:rPr lang="en-US" altLang="ja-JP" sz="3600" dirty="0" smtClean="0">
                <a:solidFill>
                  <a:schemeClr val="tx1"/>
                </a:solidFill>
              </a:rPr>
              <a:t>New Indian </a:t>
            </a:r>
            <a:r>
              <a:rPr lang="ja-JP" altLang="en-US" sz="3600" dirty="0" smtClean="0">
                <a:solidFill>
                  <a:schemeClr val="tx1"/>
                </a:solidFill>
              </a:rPr>
              <a:t>　　</a:t>
            </a:r>
            <a:r>
              <a:rPr lang="ja-JP" altLang="en-US" sz="3600" dirty="0">
                <a:solidFill>
                  <a:schemeClr val="tx1"/>
                </a:solidFill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</a:rPr>
              <a:t>Express </a:t>
            </a:r>
            <a:r>
              <a:rPr lang="ja-JP" altLang="en-US" sz="3600" dirty="0" smtClean="0">
                <a:solidFill>
                  <a:schemeClr val="tx1"/>
                </a:solidFill>
              </a:rPr>
              <a:t>紙報道内容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・１月、２月の州内患者数　７６３人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　　　　　　・うちＩＣＵ入院中　　２８人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3600" dirty="0" smtClean="0">
                <a:solidFill>
                  <a:schemeClr val="tx1"/>
                </a:solidFill>
              </a:rPr>
              <a:t>　　　　　　　　　・うち</a:t>
            </a:r>
            <a:r>
              <a:rPr lang="ja-JP" altLang="en-US" sz="3600" dirty="0" smtClean="0">
                <a:solidFill>
                  <a:srgbClr val="FF0000"/>
                </a:solidFill>
              </a:rPr>
              <a:t>死亡数　　３９人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864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３．グリーン・サミット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・カルナタカ商工会（ＦＫＣＣＩ）よりのご案内。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・４月２３日（木）から２５日（土）まで 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「Ｗｈｉｔｅ Ｏｒｃｈｉｄ　Ｃｏｎｖｅｎｔｉｏｎ　Ｃｅｎｔｒｅ」　にて開催の 「</a:t>
            </a:r>
            <a:r>
              <a:rPr lang="en-US" altLang="ja-JP" dirty="0" smtClean="0">
                <a:latin typeface="+mn-ea"/>
              </a:rPr>
              <a:t>Global Renewable Energy Summit</a:t>
            </a:r>
            <a:r>
              <a:rPr lang="ja-JP" altLang="en-US" dirty="0" smtClean="0">
                <a:latin typeface="+mn-ea"/>
              </a:rPr>
              <a:t>」に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日系企業の参加を要望。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・ご関心ある企業は次のサイトを</a:t>
            </a:r>
            <a:r>
              <a:rPr lang="ja-JP" altLang="en-US" dirty="0" smtClean="0"/>
              <a:t>参照の上、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ＦＫＣＣＩ</a:t>
            </a:r>
            <a:r>
              <a:rPr lang="ja-JP" altLang="en-US" dirty="0" smtClean="0"/>
              <a:t>に直接御連絡願います。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hlinkClick r:id="rId2"/>
              </a:rPr>
              <a:t>www.greensummit.in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95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４．御挨拶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1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59</Words>
  <Application>Microsoft Office PowerPoint</Application>
  <PresentationFormat>画面に合わせる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在ベンガルール領事事務所 からの連絡事項</vt:lpstr>
      <vt:lpstr>１．当事務所の呼称変更</vt:lpstr>
      <vt:lpstr> ２．Ｈ１Ｎ１（豚インフル）の流行 （対策：手洗いの励行等） </vt:lpstr>
      <vt:lpstr>３．グリーン・サミット</vt:lpstr>
      <vt:lpstr>４．御挨拶</vt:lpstr>
    </vt:vector>
  </TitlesOfParts>
  <Company>外務省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１．カルナタカ州下院選挙結果</dc:title>
  <dc:creator>外務省</dc:creator>
  <cp:lastModifiedBy>情報通信課</cp:lastModifiedBy>
  <cp:revision>53</cp:revision>
  <cp:lastPrinted>2014-09-03T10:41:18Z</cp:lastPrinted>
  <dcterms:created xsi:type="dcterms:W3CDTF">2013-06-21T10:30:07Z</dcterms:created>
  <dcterms:modified xsi:type="dcterms:W3CDTF">2015-03-04T06:48:03Z</dcterms:modified>
</cp:coreProperties>
</file>