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361" r:id="rId2"/>
    <p:sldId id="362" r:id="rId3"/>
    <p:sldId id="354" r:id="rId4"/>
    <p:sldId id="396" r:id="rId5"/>
    <p:sldId id="403" r:id="rId6"/>
    <p:sldId id="400" r:id="rId7"/>
    <p:sldId id="401" r:id="rId8"/>
    <p:sldId id="405" r:id="rId9"/>
    <p:sldId id="407" r:id="rId10"/>
    <p:sldId id="406" r:id="rId11"/>
    <p:sldId id="408" r:id="rId12"/>
    <p:sldId id="384" r:id="rId13"/>
    <p:sldId id="268" r:id="rId14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8387" autoAdjust="0"/>
  </p:normalViewPr>
  <p:slideViewPr>
    <p:cSldViewPr>
      <p:cViewPr>
        <p:scale>
          <a:sx n="80" d="100"/>
          <a:sy n="80" d="100"/>
        </p:scale>
        <p:origin x="-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0447" y="4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2015/3/11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4" y="9428588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0447" y="9428588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7" y="4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2015/3/11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7" tIns="46575" rIns="93147" bIns="46575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3147" tIns="46575" rIns="93147" bIns="4657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4" y="9428588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7" y="9428588"/>
            <a:ext cx="2945659" cy="496332"/>
          </a:xfrm>
          <a:prstGeom prst="rect">
            <a:avLst/>
          </a:prstGeom>
        </p:spPr>
        <p:txBody>
          <a:bodyPr vert="horz" lIns="93147" tIns="46575" rIns="93147" bIns="4657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20:20</a:t>
            </a:r>
            <a:r>
              <a:rPr lang="ja-JP" altLang="en-US" smtClean="0"/>
              <a:t>～</a:t>
            </a:r>
            <a:r>
              <a:rPr lang="en-IN" dirty="0" smtClean="0"/>
              <a:t>20:30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altLang="ja-JP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:05</a:t>
            </a:r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82070">
              <a:defRPr/>
            </a:pP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05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endParaRPr lang="en-IN" altLang="ja-JP" dirty="0" smtClean="0"/>
          </a:p>
          <a:p>
            <a:endParaRPr lang="en-IN" altLang="ja-JP" dirty="0" smtClean="0"/>
          </a:p>
          <a:p>
            <a:r>
              <a:rPr lang="ja-JP" altLang="en-US" smtClean="0"/>
              <a:t>＋ジェトロバンガロール事務所からのご連絡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田代所長</a:t>
            </a:r>
            <a:endParaRPr lang="en-US" altLang="ja-JP" dirty="0" smtClean="0"/>
          </a:p>
          <a:p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kumimoji="1"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20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endParaRPr lang="en-US" altLang="ja-JP" dirty="0" smtClean="0"/>
          </a:p>
          <a:p>
            <a:r>
              <a:rPr lang="ja-JP" altLang="en-US" smtClean="0"/>
              <a:t/>
            </a:r>
            <a:br>
              <a:rPr lang="ja-JP" altLang="en-US" smtClean="0"/>
            </a:br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30</a:t>
            </a:r>
            <a:r>
              <a:rPr lang="ja-JP" altLang="en-US" smtClean="0"/>
              <a:t>～</a:t>
            </a:r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</a:p>
          <a:p>
            <a:endParaRPr lang="en-US" altLang="ja-JP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</a:t>
            </a:r>
            <a:r>
              <a:rPr lang="en-IN" dirty="0" smtClean="0"/>
              <a:t>:</a:t>
            </a:r>
            <a:r>
              <a:rPr lang="en-US" dirty="0" smtClean="0"/>
              <a:t>40</a:t>
            </a:r>
            <a:r>
              <a:rPr lang="ja-JP" altLang="en-US" smtClean="0"/>
              <a:t>～</a:t>
            </a:r>
            <a:r>
              <a:rPr lang="en-IN" dirty="0" smtClean="0"/>
              <a:t>19:50</a:t>
            </a:r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dirty="0"/>
              <a:t>Ⓒ JCCI Bangalore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 dirty="0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12486;&#12540;&#12510;3&#36039;&#26009;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3665;&#26412;&#12503;&#12524;&#12476;&#12531;&#36039;&#26009;&#65297;&#65301;&#24180;&#65299;&#26376;&#65297;&#65297;&#26085;&#20108;&#27700;&#20250;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12452;&#12531;&#12501;&#12521;&#22996;&#21729;&#20250;&#36039;&#26009;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21172;&#21209;&#31246;&#21209;&#22996;&#21729;&#20250;&#36039;&#26009;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24314;&#35696;&#26360;&#22996;&#21729;&#20250;&#36039;&#26009;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12486;&#12540;&#12510;1&#36039;&#26009;.ppt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&#20108;&#27700;&#20250;2015&#24180;3&#26376;_&#12486;&#12540;&#12510;2&#36039;&#26009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smtClean="0">
                <a:solidFill>
                  <a:schemeClr val="bg1"/>
                </a:solidFill>
                <a:latin typeface="+mn-ea"/>
                <a:ea typeface="+mn-ea"/>
              </a:rPr>
              <a:t>第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  <a:ea typeface="+mn-ea"/>
              </a:rPr>
              <a:t>32</a:t>
            </a:r>
            <a:r>
              <a:rPr lang="ja-JP" altLang="en-US" sz="5400" smtClean="0">
                <a:solidFill>
                  <a:schemeClr val="bg1"/>
                </a:solidFill>
                <a:latin typeface="+mn-ea"/>
                <a:ea typeface="+mn-ea"/>
              </a:rPr>
              <a:t>回 二水会</a:t>
            </a:r>
            <a:endParaRPr lang="ja-JP" altLang="en-US" sz="5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149080"/>
            <a:ext cx="6781800" cy="541040"/>
          </a:xfrm>
        </p:spPr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201</a:t>
            </a:r>
            <a:r>
              <a:rPr lang="en-IN" altLang="ja-JP" sz="28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ja-JP" altLang="en-US" sz="280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ja-JP" altLang="en-US" sz="280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ja-JP" altLang="en-US" sz="2800" smtClean="0">
                <a:solidFill>
                  <a:schemeClr val="bg1"/>
                </a:solidFill>
                <a:latin typeface="+mn-ea"/>
              </a:rPr>
              <a:t>日</a:t>
            </a:r>
            <a:endParaRPr lang="ja-JP" altLang="en-US" sz="28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④テーマ報告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en-US" altLang="ja-JP" sz="4000" u="sng" dirty="0" smtClean="0"/>
              <a:t>2015</a:t>
            </a:r>
            <a:r>
              <a:rPr lang="ja-JP" altLang="en-US" sz="4000" u="sng" smtClean="0"/>
              <a:t>年度インド中央政府予算案</a:t>
            </a:r>
            <a:endParaRPr lang="en-US" altLang="ja-JP" sz="4000" u="sng" dirty="0" smtClean="0"/>
          </a:p>
          <a:p>
            <a:endParaRPr lang="en-US" altLang="ja-JP" sz="4000" dirty="0" smtClean="0"/>
          </a:p>
          <a:p>
            <a:r>
              <a:rPr lang="en-US" altLang="ja-JP" sz="4000" dirty="0" smtClean="0"/>
              <a:t>Ernst </a:t>
            </a:r>
            <a:r>
              <a:rPr lang="en-US" altLang="ja-JP" sz="4000" dirty="0" smtClean="0"/>
              <a:t>&amp; Young</a:t>
            </a:r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松田 博司　様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file"/>
          </p:cNvPr>
          <p:cNvSpPr/>
          <p:nvPr/>
        </p:nvSpPr>
        <p:spPr>
          <a:xfrm>
            <a:off x="7884368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ご参考：お知らせ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lvl="0">
              <a:defRPr/>
            </a:pPr>
            <a:r>
              <a:rPr lang="ja-JP" altLang="en-US" sz="3600" smtClean="0"/>
              <a:t>国際即戦力育成インターンシップ</a:t>
            </a:r>
            <a:endParaRPr lang="en-US" altLang="ja-JP" sz="3600" dirty="0" smtClean="0">
              <a:latin typeface="+mn-ea"/>
            </a:endParaRPr>
          </a:p>
          <a:p>
            <a:pPr lvl="0">
              <a:defRPr/>
            </a:pPr>
            <a:endParaRPr lang="en-IN" altLang="ja-JP" sz="3600" dirty="0" smtClean="0">
              <a:latin typeface="+mn-ea"/>
            </a:endParaRPr>
          </a:p>
          <a:p>
            <a:pPr lvl="0">
              <a:buNone/>
              <a:defRPr/>
            </a:pPr>
            <a:r>
              <a:rPr lang="ja-JP" altLang="en-US" sz="3200" smtClean="0">
                <a:latin typeface="+mn-ea"/>
              </a:rPr>
              <a:t>　・経済産業省が事業委託</a:t>
            </a:r>
            <a:endParaRPr lang="en-US" altLang="ja-JP" sz="3200" dirty="0" smtClean="0">
              <a:latin typeface="+mn-ea"/>
            </a:endParaRPr>
          </a:p>
          <a:p>
            <a:pPr lvl="0">
              <a:buNone/>
              <a:defRPr/>
            </a:pPr>
            <a:r>
              <a:rPr lang="ja-JP" altLang="en-US" sz="3200" smtClean="0">
                <a:latin typeface="+mn-ea"/>
              </a:rPr>
              <a:t>　・</a:t>
            </a:r>
            <a:r>
              <a:rPr lang="en-US" altLang="ja-JP" sz="3200" dirty="0" smtClean="0">
                <a:latin typeface="+mn-ea"/>
              </a:rPr>
              <a:t>HIDA</a:t>
            </a:r>
            <a:r>
              <a:rPr lang="ja-JP" altLang="en-US" sz="3200" smtClean="0">
                <a:latin typeface="+mn-ea"/>
              </a:rPr>
              <a:t>と</a:t>
            </a:r>
            <a:r>
              <a:rPr lang="en-US" altLang="ja-JP" sz="3200" dirty="0" smtClean="0">
                <a:latin typeface="+mn-ea"/>
              </a:rPr>
              <a:t>JETRO</a:t>
            </a:r>
            <a:r>
              <a:rPr lang="ja-JP" altLang="en-US" sz="3200" smtClean="0">
                <a:latin typeface="+mn-ea"/>
              </a:rPr>
              <a:t>が事業実施者</a:t>
            </a:r>
            <a:endParaRPr lang="en-US" altLang="ja-JP" sz="3200" dirty="0" smtClean="0">
              <a:latin typeface="+mn-ea"/>
            </a:endParaRPr>
          </a:p>
          <a:p>
            <a:pPr lvl="0">
              <a:buNone/>
              <a:defRPr/>
            </a:pPr>
            <a:endParaRPr lang="en-US" altLang="ja-JP" sz="1000" dirty="0" smtClean="0">
              <a:latin typeface="+mn-ea"/>
            </a:endParaRPr>
          </a:p>
          <a:p>
            <a:pPr lvl="0">
              <a:buNone/>
              <a:defRPr/>
            </a:pPr>
            <a:r>
              <a:rPr lang="ja-JP" altLang="en-US" sz="3200" smtClean="0">
                <a:latin typeface="+mn-ea"/>
              </a:rPr>
              <a:t>　・</a:t>
            </a:r>
            <a:r>
              <a:rPr lang="en-US" altLang="ja-JP" sz="3200" dirty="0" smtClean="0">
                <a:latin typeface="+mn-ea"/>
              </a:rPr>
              <a:t>IJCCI</a:t>
            </a:r>
            <a:r>
              <a:rPr lang="ja-JP" altLang="en-US" sz="3200" smtClean="0">
                <a:latin typeface="+mn-ea"/>
              </a:rPr>
              <a:t>からも呼びかけ</a:t>
            </a:r>
            <a:endParaRPr lang="en-US" altLang="ja-JP" sz="3200" dirty="0" smtClean="0">
              <a:latin typeface="+mn-ea"/>
            </a:endParaRPr>
          </a:p>
          <a:p>
            <a:pPr lvl="0">
              <a:defRPr/>
            </a:pPr>
            <a:endParaRPr lang="en-US" altLang="ja-JP" sz="4000" dirty="0" smtClean="0">
              <a:latin typeface="+mn-ea"/>
            </a:endParaRPr>
          </a:p>
          <a:p>
            <a:pPr lvl="0" algn="ctr">
              <a:buNone/>
              <a:defRPr/>
            </a:pPr>
            <a:r>
              <a:rPr lang="ja-JP" altLang="en-US" sz="3200" smtClean="0">
                <a:latin typeface="+mn-ea"/>
              </a:rPr>
              <a:t>＜詳細は</a:t>
            </a:r>
            <a:r>
              <a:rPr lang="en-US" altLang="ja-JP" sz="3200" dirty="0" smtClean="0">
                <a:latin typeface="+mn-ea"/>
              </a:rPr>
              <a:t>JETRO</a:t>
            </a:r>
            <a:r>
              <a:rPr lang="ja-JP" altLang="en-US" sz="3200" smtClean="0">
                <a:latin typeface="+mn-ea"/>
              </a:rPr>
              <a:t>様へ＞</a:t>
            </a:r>
            <a:endParaRPr lang="en-US" altLang="ja-JP" sz="32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⑤新規会員のご紹介</a:t>
            </a:r>
            <a:endParaRPr lang="en-US" altLang="ja-JP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lvl="0">
              <a:defRPr/>
            </a:pPr>
            <a:r>
              <a:rPr lang="ja-JP" altLang="ja-JP" sz="3600" smtClean="0"/>
              <a:t>テノン・プロパティ・サービス</a:t>
            </a:r>
            <a:r>
              <a:rPr lang="ja-JP" altLang="en-US" sz="3600" smtClean="0">
                <a:latin typeface="+mn-ea"/>
              </a:rPr>
              <a:t>　田中</a:t>
            </a:r>
            <a:r>
              <a:rPr lang="en-IN" altLang="ja-JP" sz="3600" dirty="0" smtClean="0">
                <a:latin typeface="+mn-ea"/>
              </a:rPr>
              <a:t> </a:t>
            </a:r>
            <a:r>
              <a:rPr lang="ja-JP" altLang="en-US" sz="3600" smtClean="0">
                <a:latin typeface="+mn-ea"/>
              </a:rPr>
              <a:t>様</a:t>
            </a:r>
            <a:endParaRPr lang="en-US" altLang="ja-JP" sz="3600" dirty="0" smtClean="0">
              <a:latin typeface="+mn-ea"/>
            </a:endParaRPr>
          </a:p>
          <a:p>
            <a:pPr lvl="0">
              <a:defRPr/>
            </a:pPr>
            <a:endParaRPr lang="en-IN" altLang="ja-JP" sz="3600" dirty="0" smtClean="0">
              <a:latin typeface="+mn-ea"/>
            </a:endParaRPr>
          </a:p>
          <a:p>
            <a:pPr lvl="0">
              <a:defRPr/>
            </a:pPr>
            <a:r>
              <a:rPr lang="ja-JP" altLang="en-US" sz="3600" smtClean="0">
                <a:latin typeface="+mn-ea"/>
              </a:rPr>
              <a:t>現会員数：１３４社</a:t>
            </a:r>
            <a:endParaRPr lang="en-US" altLang="ja-JP" sz="3600" dirty="0" smtClean="0">
              <a:latin typeface="+mn-ea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</a:t>
            </a:r>
            <a:r>
              <a:rPr lang="ja-JP" altLang="en-US" smtClean="0"/>
              <a:t>予定 他</a:t>
            </a:r>
            <a:endParaRPr lang="ja-JP" altLang="en-US" dirty="0" smtClean="0"/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372195"/>
            <a:ext cx="8401080" cy="4937125"/>
          </a:xfrm>
        </p:spPr>
        <p:txBody>
          <a:bodyPr/>
          <a:lstStyle/>
          <a:p>
            <a:pPr eaLnBrk="1" hangingPunct="1"/>
            <a:endParaRPr lang="en-IN" altLang="ja-JP" sz="3200" dirty="0" smtClean="0"/>
          </a:p>
          <a:p>
            <a:pPr eaLnBrk="1" hangingPunct="1"/>
            <a:endParaRPr lang="en-IN" altLang="ja-JP" sz="3200" dirty="0" smtClean="0"/>
          </a:p>
          <a:p>
            <a:pPr eaLnBrk="1" hangingPunct="1"/>
            <a:r>
              <a:rPr lang="ja-JP" altLang="en-US" sz="3200" smtClean="0"/>
              <a:t>次</a:t>
            </a:r>
            <a:r>
              <a:rPr lang="ja-JP" altLang="en-US" sz="3200" dirty="0" smtClean="0"/>
              <a:t>回二水会</a:t>
            </a:r>
            <a:r>
              <a:rPr lang="ja-JP" altLang="en-US" sz="3200" smtClean="0"/>
              <a:t>（第</a:t>
            </a:r>
            <a:r>
              <a:rPr lang="en-IN" altLang="ja-JP" sz="3200" dirty="0" smtClean="0"/>
              <a:t>3</a:t>
            </a:r>
            <a:r>
              <a:rPr lang="en-US" altLang="ja-JP" sz="3200" dirty="0" smtClean="0"/>
              <a:t>3</a:t>
            </a:r>
            <a:r>
              <a:rPr lang="ja-JP" altLang="en-US" sz="3200" smtClean="0"/>
              <a:t>回）は、</a:t>
            </a:r>
            <a:endParaRPr lang="en-IN" altLang="ja-JP" sz="3200" dirty="0" smtClean="0"/>
          </a:p>
          <a:p>
            <a:pPr eaLnBrk="1" hangingPunct="1">
              <a:buNone/>
            </a:pPr>
            <a:r>
              <a:rPr lang="en-IN" altLang="ja-JP" sz="3200" dirty="0" smtClean="0"/>
              <a:t>   </a:t>
            </a:r>
            <a:r>
              <a:rPr lang="en-US" altLang="ja-JP" sz="3200" dirty="0" smtClean="0"/>
              <a:t>2015</a:t>
            </a:r>
            <a:r>
              <a:rPr lang="ja-JP" altLang="en-US" sz="3200" smtClean="0"/>
              <a:t>年</a:t>
            </a:r>
            <a:r>
              <a:rPr lang="en-US" altLang="ja-JP" sz="3200" dirty="0" smtClean="0"/>
              <a:t>5</a:t>
            </a:r>
            <a:r>
              <a:rPr lang="ja-JP" altLang="en-US" sz="3200" smtClean="0"/>
              <a:t>月</a:t>
            </a:r>
            <a:r>
              <a:rPr lang="en-US" altLang="ja-JP" sz="3200" dirty="0" smtClean="0"/>
              <a:t>13</a:t>
            </a:r>
            <a:r>
              <a:rPr lang="ja-JP" altLang="en-US" sz="3200" smtClean="0"/>
              <a:t>日</a:t>
            </a:r>
            <a:r>
              <a:rPr lang="ja-JP" altLang="en-US" sz="3200" dirty="0" smtClean="0"/>
              <a:t>（</a:t>
            </a:r>
            <a:r>
              <a:rPr lang="ja-JP" altLang="en-US" sz="3200" smtClean="0"/>
              <a:t>水）開催予定です。</a:t>
            </a:r>
            <a:endParaRPr lang="en-IN" altLang="ja-JP" sz="3200" dirty="0" smtClean="0"/>
          </a:p>
          <a:p>
            <a:pPr eaLnBrk="1" hangingPunct="1"/>
            <a:endParaRPr lang="en-US" altLang="ja-JP" sz="3200" dirty="0" smtClean="0"/>
          </a:p>
          <a:p>
            <a:pPr eaLnBrk="1" hangingPunct="1"/>
            <a:endParaRPr lang="en-US" altLang="ja-JP" sz="2800" dirty="0" smtClean="0">
              <a:latin typeface="+mn-ea"/>
            </a:endParaRPr>
          </a:p>
          <a:p>
            <a:pPr algn="r" eaLnBrk="1" hangingPunct="1">
              <a:buFont typeface="Wingdings 3" pitchFamily="18" charset="2"/>
              <a:buNone/>
            </a:pPr>
            <a:r>
              <a:rPr lang="en-IN" altLang="ja-JP" sz="3200" dirty="0" smtClean="0"/>
              <a:t>E-mail: </a:t>
            </a:r>
            <a:r>
              <a:rPr lang="en-US" altLang="ja-JP" sz="3200" dirty="0" smtClean="0"/>
              <a:t>jcci.blr@gmail.com</a:t>
            </a:r>
          </a:p>
          <a:p>
            <a:pPr algn="r" eaLnBrk="1" hangingPunct="1">
              <a:buNone/>
            </a:pPr>
            <a:r>
              <a:rPr lang="en-IN" altLang="ja-JP" sz="3200" dirty="0" smtClean="0"/>
              <a:t>Web: </a:t>
            </a:r>
            <a:r>
              <a:rPr lang="en-US" altLang="ja-JP" sz="3200" dirty="0" smtClean="0"/>
              <a:t>http://www.jccib.com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401080" cy="5072098"/>
          </a:xfrm>
        </p:spPr>
        <p:txBody>
          <a:bodyPr/>
          <a:lstStyle/>
          <a:p>
            <a:endParaRPr lang="en-US" altLang="ja-JP" sz="2800" dirty="0" smtClean="0"/>
          </a:p>
          <a:p>
            <a:r>
              <a:rPr lang="ja-JP" altLang="en-US" sz="2800" smtClean="0"/>
              <a:t>①会</a:t>
            </a:r>
            <a:r>
              <a:rPr lang="ja-JP" altLang="en-US" sz="2800" dirty="0" smtClean="0"/>
              <a:t>長</a:t>
            </a:r>
            <a:r>
              <a:rPr lang="ja-JP" altLang="en-US" sz="2800" smtClean="0"/>
              <a:t>挨拶</a:t>
            </a:r>
            <a:endParaRPr lang="en-IN" altLang="ja-JP" sz="2800" dirty="0" smtClean="0"/>
          </a:p>
          <a:p>
            <a:r>
              <a:rPr lang="ja-JP" altLang="en-US" sz="2800" smtClean="0"/>
              <a:t>②領事事務所からのご連絡</a:t>
            </a:r>
            <a:endParaRPr lang="en-IN" altLang="ja-JP" sz="2800" dirty="0" smtClean="0"/>
          </a:p>
          <a:p>
            <a:r>
              <a:rPr lang="ja-JP" altLang="en-US" sz="2800" smtClean="0"/>
              <a:t>③各委員会活動報告</a:t>
            </a:r>
            <a:endParaRPr lang="en-US" altLang="ja-JP" sz="2800" dirty="0" smtClean="0"/>
          </a:p>
          <a:p>
            <a:r>
              <a:rPr lang="ja-JP" altLang="en-US" sz="2400" smtClean="0"/>
              <a:t>  　・インフラ委員会、</a:t>
            </a:r>
            <a:r>
              <a:rPr lang="ja-JP" altLang="en-US" sz="2400" smtClean="0">
                <a:latin typeface="+mn-ea"/>
              </a:rPr>
              <a:t>税務労務委員会、建議書委員会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800" smtClean="0">
                <a:latin typeface="+mn-ea"/>
              </a:rPr>
              <a:t>④テーマ報告</a:t>
            </a:r>
            <a:endParaRPr lang="en-US" altLang="ja-JP" sz="2800" dirty="0" smtClean="0">
              <a:latin typeface="+mn-ea"/>
            </a:endParaRPr>
          </a:p>
          <a:p>
            <a:r>
              <a:rPr lang="ja-JP" altLang="en-US" sz="2400" smtClean="0">
                <a:latin typeface="+mn-ea"/>
              </a:rPr>
              <a:t>　　</a:t>
            </a:r>
            <a:r>
              <a:rPr lang="ja-JP" altLang="en-US" sz="2400" smtClean="0">
                <a:latin typeface="+mn-ea"/>
              </a:rPr>
              <a:t>・カ</a:t>
            </a:r>
            <a:r>
              <a:rPr lang="ja-JP" altLang="en-US" sz="2400" smtClean="0">
                <a:latin typeface="+mn-ea"/>
              </a:rPr>
              <a:t>ルナタ</a:t>
            </a:r>
            <a:r>
              <a:rPr lang="ja-JP" altLang="en-US" sz="2400" smtClean="0">
                <a:latin typeface="+mn-ea"/>
              </a:rPr>
              <a:t>カ州投</a:t>
            </a:r>
            <a:r>
              <a:rPr lang="ja-JP" altLang="en-US" sz="2400" smtClean="0">
                <a:latin typeface="+mn-ea"/>
              </a:rPr>
              <a:t>資促進プログラ</a:t>
            </a:r>
            <a:r>
              <a:rPr lang="ja-JP" altLang="en-US" sz="2400" smtClean="0">
                <a:latin typeface="+mn-ea"/>
              </a:rPr>
              <a:t>ム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smtClean="0">
                <a:latin typeface="+mn-ea"/>
              </a:rPr>
              <a:t>　　・「世界標準の工業団地」開発プロジェクト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smtClean="0">
                <a:latin typeface="+mn-ea"/>
              </a:rPr>
              <a:t>　　</a:t>
            </a:r>
            <a:r>
              <a:rPr lang="ja-JP" altLang="en-US" sz="2400" smtClean="0">
                <a:latin typeface="+mn-ea"/>
              </a:rPr>
              <a:t>・</a:t>
            </a:r>
            <a:r>
              <a:rPr lang="en-US" altLang="ja-JP" sz="2400" dirty="0" smtClean="0">
                <a:latin typeface="+mn-ea"/>
              </a:rPr>
              <a:t>2015</a:t>
            </a:r>
            <a:r>
              <a:rPr lang="ja-JP" altLang="en-US" sz="2400" smtClean="0">
                <a:latin typeface="+mn-ea"/>
              </a:rPr>
              <a:t>年度イ</a:t>
            </a:r>
            <a:r>
              <a:rPr lang="ja-JP" altLang="en-US" sz="2400" smtClean="0">
                <a:latin typeface="+mn-ea"/>
              </a:rPr>
              <a:t>ン</a:t>
            </a:r>
            <a:r>
              <a:rPr lang="ja-JP" altLang="en-US" sz="2400" smtClean="0">
                <a:latin typeface="+mn-ea"/>
              </a:rPr>
              <a:t>ド中央政府予</a:t>
            </a:r>
            <a:r>
              <a:rPr lang="ja-JP" altLang="en-US" sz="2400" smtClean="0">
                <a:latin typeface="+mn-ea"/>
              </a:rPr>
              <a:t>算案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800" smtClean="0">
                <a:latin typeface="+mn-ea"/>
              </a:rPr>
              <a:t>⑤新規会員のご紹介</a:t>
            </a:r>
            <a:endParaRPr lang="en-IN" altLang="ja-JP" sz="2800" dirty="0" smtClean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  <a:p>
            <a:pPr>
              <a:buNone/>
            </a:pPr>
            <a:endParaRPr lang="en-US" altLang="ja-JP" sz="2400" dirty="0" smtClean="0">
              <a:latin typeface="+mn-ea"/>
            </a:endParaRPr>
          </a:p>
          <a:p>
            <a:endParaRPr lang="en-IN" altLang="ja-JP" sz="2800" dirty="0" smtClean="0">
              <a:latin typeface="+mn-ea"/>
            </a:endParaRPr>
          </a:p>
          <a:p>
            <a:endParaRPr lang="en-US" altLang="ja-JP" sz="2800" dirty="0" smtClean="0"/>
          </a:p>
          <a:p>
            <a:endParaRPr lang="ja-JP" altLang="en-US" sz="2400" dirty="0" smtClean="0"/>
          </a:p>
          <a:p>
            <a:endParaRPr lang="ja-JP" altLang="en-US" sz="2400" dirty="0" smtClean="0"/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①</a:t>
            </a:r>
            <a:r>
              <a:rPr lang="ja-JP" altLang="en-US" smtClean="0">
                <a:latin typeface="ＭＳ Ｐゴシック" pitchFamily="50" charset="-128"/>
              </a:rPr>
              <a:t>会長挨拶</a:t>
            </a:r>
            <a:endParaRPr lang="ja-JP" altLang="en-US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 平岡 雄二　会長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485804" y="11017"/>
            <a:ext cx="8229600" cy="1133460"/>
          </a:xfrm>
        </p:spPr>
        <p:txBody>
          <a:bodyPr/>
          <a:lstStyle/>
          <a:p>
            <a:r>
              <a:rPr lang="ja-JP" altLang="en-US" smtClean="0"/>
              <a:t>②領事事務所からのご連絡</a:t>
            </a:r>
            <a:endParaRPr lang="en-IN" altLang="ja-JP" dirty="0" smtClean="0">
              <a:latin typeface="+mn-ea"/>
            </a:endParaRP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85860"/>
            <a:ext cx="8229600" cy="4727589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smtClean="0">
                <a:latin typeface="+mn-ea"/>
              </a:rPr>
              <a:t>在ベンガルール領事事務所</a:t>
            </a:r>
            <a:endParaRPr lang="en-US" sz="4000" dirty="0" smtClean="0">
              <a:latin typeface="+mn-ea"/>
            </a:endParaRPr>
          </a:p>
          <a:p>
            <a:pPr>
              <a:buNone/>
            </a:pPr>
            <a:r>
              <a:rPr lang="en-IN" altLang="ja-JP" sz="4000" dirty="0" smtClean="0">
                <a:latin typeface="+mn-ea"/>
              </a:rPr>
              <a:t>  </a:t>
            </a:r>
            <a:r>
              <a:rPr lang="ja-JP" altLang="en-US" sz="4000" smtClean="0">
                <a:latin typeface="+mn-ea"/>
              </a:rPr>
              <a:t>事務所長</a:t>
            </a:r>
            <a:endParaRPr lang="en-IN" altLang="ja-JP" sz="4000" dirty="0" smtClean="0">
              <a:latin typeface="+mn-ea"/>
            </a:endParaRP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山本 信明　様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7884368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③各委員会活動報告</a:t>
            </a:r>
            <a:endParaRPr lang="ja-JP" altLang="en-US" dirty="0" smtClean="0"/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河村 和久　委員長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8028384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③各委員会活動報告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坂</a:t>
            </a:r>
            <a:r>
              <a:rPr lang="en-IN" altLang="ja-JP" sz="6000" dirty="0" smtClean="0">
                <a:latin typeface="ＭＳ Ｐゴシック" pitchFamily="50" charset="-128"/>
              </a:rPr>
              <a:t> </a:t>
            </a:r>
            <a:r>
              <a:rPr lang="ja-JP" altLang="en-US" sz="6000" smtClean="0">
                <a:latin typeface="ＭＳ Ｐゴシック" pitchFamily="50" charset="-128"/>
              </a:rPr>
              <a:t>真央　委員長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7884368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③各委員会活動報告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</a:t>
            </a:r>
            <a:r>
              <a:rPr lang="ja-JP" altLang="en-US" sz="4000" smtClean="0"/>
              <a:t>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久保木 一政　委員長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8028384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④テーマ報告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sz="4000" u="sng" smtClean="0"/>
              <a:t>カルナタカ州投資促進プログラム</a:t>
            </a:r>
            <a:endParaRPr lang="en-US" altLang="ja-JP" sz="4000" u="sng" dirty="0" smtClean="0"/>
          </a:p>
          <a:p>
            <a:endParaRPr lang="en-US" altLang="ja-JP" sz="4000" dirty="0" smtClean="0"/>
          </a:p>
          <a:p>
            <a:r>
              <a:rPr lang="en-US" altLang="ja-JP" sz="4000" dirty="0" smtClean="0"/>
              <a:t>JICA</a:t>
            </a:r>
            <a:r>
              <a:rPr lang="ja-JP" altLang="en-US" sz="4000" smtClean="0"/>
              <a:t>インド事務所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吉田 啓史　様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7884368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④テーマ報告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sz="4000" u="sng" smtClean="0"/>
              <a:t>「世界標準の工業団地」開発</a:t>
            </a:r>
            <a:r>
              <a:rPr lang="en-US" altLang="ja-JP" sz="4000" u="sng" dirty="0" err="1" smtClean="0"/>
              <a:t>Pjt</a:t>
            </a:r>
            <a:endParaRPr lang="en-US" altLang="ja-JP" sz="4000" u="sng" dirty="0" smtClean="0"/>
          </a:p>
          <a:p>
            <a:endParaRPr lang="en-US" altLang="ja-JP" sz="4000" dirty="0" smtClean="0"/>
          </a:p>
          <a:p>
            <a:r>
              <a:rPr lang="en-US" altLang="ja-JP" sz="4000" dirty="0" smtClean="0"/>
              <a:t>JETRO</a:t>
            </a:r>
            <a:r>
              <a:rPr lang="ja-JP" altLang="en-US" sz="4000" smtClean="0"/>
              <a:t>チェンナイ事務所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長尾 勝昭　様</a:t>
            </a: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pic>
        <p:nvPicPr>
          <p:cNvPr id="4" name="Picture 3" descr="Logo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71414"/>
            <a:ext cx="868601" cy="1000132"/>
          </a:xfrm>
          <a:prstGeom prst="rect">
            <a:avLst/>
          </a:prstGeom>
        </p:spPr>
      </p:pic>
      <p:sp>
        <p:nvSpPr>
          <p:cNvPr id="5" name="Snip Single Corner Rectangle 4">
            <a:hlinkClick r:id="rId4" action="ppaction://hlinkpres?slideindex=1&amp;slidetitle="/>
          </p:cNvPr>
          <p:cNvSpPr/>
          <p:nvPr/>
        </p:nvSpPr>
        <p:spPr>
          <a:xfrm>
            <a:off x="8028384" y="5301208"/>
            <a:ext cx="504056" cy="36004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4509</TotalTime>
  <Words>370</Words>
  <Application>Microsoft Office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アース</vt:lpstr>
      <vt:lpstr>第32回 二水会</vt:lpstr>
      <vt:lpstr>議事</vt:lpstr>
      <vt:lpstr>①会長挨拶</vt:lpstr>
      <vt:lpstr>②領事事務所からのご連絡</vt:lpstr>
      <vt:lpstr>③各委員会活動報告</vt:lpstr>
      <vt:lpstr>③各委員会活動報告</vt:lpstr>
      <vt:lpstr>③各委員会活動報告</vt:lpstr>
      <vt:lpstr>④テーマ報告</vt:lpstr>
      <vt:lpstr>④テーマ報告</vt:lpstr>
      <vt:lpstr>④テーマ報告</vt:lpstr>
      <vt:lpstr>ご参考：お知らせ</vt:lpstr>
      <vt:lpstr>⑤新規会員のご紹介</vt:lpstr>
      <vt:lpstr>次回開催予定 他</vt:lpstr>
    </vt:vector>
  </TitlesOfParts>
  <Company>Transystem Logistics Internationl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t2303</cp:lastModifiedBy>
  <cp:revision>529</cp:revision>
  <cp:lastPrinted>2012-07-11T09:34:07Z</cp:lastPrinted>
  <dcterms:created xsi:type="dcterms:W3CDTF">2010-03-09T10:56:22Z</dcterms:created>
  <dcterms:modified xsi:type="dcterms:W3CDTF">2015-03-11T13:12:09Z</dcterms:modified>
</cp:coreProperties>
</file>