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1" r:id="rId5"/>
    <p:sldId id="274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B855536-B6DD-4961-A5DF-52FE6CDBD95B}">
          <p14:sldIdLst>
            <p14:sldId id="256"/>
            <p14:sldId id="272"/>
            <p14:sldId id="273"/>
            <p14:sldId id="271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8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BBE9-B391-42F3-AB7B-0A163ACE26A3}" type="datetimeFigureOut">
              <a:rPr kumimoji="1" lang="ja-JP" altLang="en-US" smtClean="0"/>
              <a:pPr/>
              <a:t>2015/7/7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416824" cy="1152128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在バンガロール領事事務所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からの連絡事項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7624" y="2348880"/>
            <a:ext cx="7056784" cy="3600400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　　　</a:t>
            </a:r>
            <a:endParaRPr lang="en-US" altLang="ja-JP" dirty="0"/>
          </a:p>
          <a:p>
            <a:r>
              <a:rPr lang="ja-JP" altLang="en-US" dirty="0" smtClean="0">
                <a:solidFill>
                  <a:schemeClr val="tx1"/>
                </a:solidFill>
              </a:rPr>
              <a:t>二水会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２０１５年７月８日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所長　</a:t>
            </a:r>
            <a:r>
              <a:rPr lang="ja-JP" altLang="en-US" dirty="0" smtClean="0">
                <a:solidFill>
                  <a:schemeClr val="tx1"/>
                </a:solidFill>
              </a:rPr>
              <a:t>河上　淳一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8002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海外在留邦人数調査統計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3600" dirty="0" smtClean="0"/>
              <a:t>（平成２７年要約版抜粋）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>
                <a:solidFill>
                  <a:srgbClr val="FF0000"/>
                </a:solidFill>
              </a:rPr>
              <a:t>（ベンガルール</a:t>
            </a:r>
            <a:r>
              <a:rPr lang="ja-JP" altLang="en-US" sz="3600" dirty="0" smtClean="0">
                <a:solidFill>
                  <a:srgbClr val="FF0000"/>
                </a:solidFill>
              </a:rPr>
              <a:t>の位置付け）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221088"/>
            <a:ext cx="7067128" cy="86409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平成２６年（２０１４年）１０月１日現在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28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1916"/>
            <a:ext cx="6048672" cy="49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80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1" y="1412776"/>
            <a:ext cx="6995554" cy="37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9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94421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統計の出所：外務省ＨＰ</a:t>
            </a:r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smtClean="0"/>
              <a:t>www.mofa.go.jp/mofaj/files/000086464.pdf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09600" y="328498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在留届フォームの入手先：外務省ＨＰ（０ＲＲネットの活用）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34553" y="4869160"/>
            <a:ext cx="63909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/>
              <a:t>https://www.ezairyu.mofa.go.jp/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620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42</Words>
  <Application>Microsoft Office PowerPoint</Application>
  <PresentationFormat>画面に合わせる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在バンガロール領事事務所 からの連絡事項</vt:lpstr>
      <vt:lpstr>海外在留邦人数調査統計 （平成２７年要約版抜粋） （ベンガルールの位置付け）</vt:lpstr>
      <vt:lpstr>PowerPoint プレゼンテーション</vt:lpstr>
      <vt:lpstr>PowerPoint プレゼンテーション</vt:lpstr>
      <vt:lpstr>統計の出所：外務省ＨＰhttp://www.mofa.go.jp/mofaj/files/000086464.pdf</vt:lpstr>
    </vt:vector>
  </TitlesOfParts>
  <Company>外務省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１．カルナタカ州下院選挙結果</dc:title>
  <dc:creator>外務省</dc:creator>
  <cp:lastModifiedBy>情報通信課</cp:lastModifiedBy>
  <cp:revision>53</cp:revision>
  <cp:lastPrinted>2014-09-03T10:41:18Z</cp:lastPrinted>
  <dcterms:created xsi:type="dcterms:W3CDTF">2013-06-21T10:30:07Z</dcterms:created>
  <dcterms:modified xsi:type="dcterms:W3CDTF">2015-07-07T04:57:06Z</dcterms:modified>
</cp:coreProperties>
</file>