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3"/>
  </p:notesMasterIdLst>
  <p:handoutMasterIdLst>
    <p:handoutMasterId r:id="rId14"/>
  </p:handoutMasterIdLst>
  <p:sldIdLst>
    <p:sldId id="361" r:id="rId2"/>
    <p:sldId id="362" r:id="rId3"/>
    <p:sldId id="414" r:id="rId4"/>
    <p:sldId id="354" r:id="rId5"/>
    <p:sldId id="396" r:id="rId6"/>
    <p:sldId id="411" r:id="rId7"/>
    <p:sldId id="403" r:id="rId8"/>
    <p:sldId id="400" r:id="rId9"/>
    <p:sldId id="401" r:id="rId10"/>
    <p:sldId id="419" r:id="rId11"/>
    <p:sldId id="268" r:id="rId12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8387" autoAdjust="0"/>
  </p:normalViewPr>
  <p:slideViewPr>
    <p:cSldViewPr>
      <p:cViewPr>
        <p:scale>
          <a:sx n="79" d="100"/>
          <a:sy n="79" d="100"/>
        </p:scale>
        <p:origin x="-10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2015/9/9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99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2015/9/9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7" tIns="46575" rIns="93147" bIns="46575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1041" y="4415794"/>
            <a:ext cx="5608320" cy="4183380"/>
          </a:xfrm>
          <a:prstGeom prst="rect">
            <a:avLst/>
          </a:prstGeom>
        </p:spPr>
        <p:txBody>
          <a:bodyPr vert="horz" lIns="93147" tIns="46575" rIns="93147" bIns="4657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8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95407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662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7648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15898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8471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:05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3311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82070">
              <a:defRPr/>
            </a:pP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05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endParaRPr lang="en-IN" altLang="ja-JP" dirty="0" smtClean="0"/>
          </a:p>
          <a:p>
            <a:endParaRPr lang="en-IN" altLang="ja-JP" dirty="0" smtClean="0"/>
          </a:p>
          <a:p>
            <a:r>
              <a:rPr lang="ja-JP" altLang="en-US" smtClean="0"/>
              <a:t>＋ジェトロバンガロール事務所からのご連絡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田代所長</a:t>
            </a:r>
            <a:endParaRPr lang="en-US" altLang="ja-JP" dirty="0" smtClean="0"/>
          </a:p>
          <a:p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58869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2084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endParaRPr lang="en-US" altLang="ja-JP" dirty="0" smtClean="0"/>
          </a:p>
          <a:p>
            <a:r>
              <a:rPr lang="ja-JP" altLang="en-US" smtClean="0"/>
              <a:t/>
            </a:r>
            <a:br>
              <a:rPr lang="ja-JP" altLang="en-US" smtClean="0"/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44095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830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0231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第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  <a:ea typeface="+mn-ea"/>
              </a:rPr>
              <a:t>35</a:t>
            </a:r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回 二水会</a:t>
            </a: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149080"/>
            <a:ext cx="6781800" cy="541040"/>
          </a:xfrm>
        </p:spPr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201</a:t>
            </a:r>
            <a:r>
              <a:rPr lang="en-IN" altLang="ja-JP" sz="280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9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9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新規会員のご紹介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/>
            </a:r>
            <a:br>
              <a:rPr lang="ja-JP" altLang="en-US" sz="2800" dirty="0"/>
            </a:br>
            <a:r>
              <a:rPr lang="ja-JP" altLang="en-US" sz="2800" dirty="0"/>
              <a:t>■</a:t>
            </a:r>
            <a:r>
              <a:rPr lang="ja-JP" altLang="en-US" sz="2800" dirty="0" smtClean="0"/>
              <a:t>　</a:t>
            </a:r>
            <a:r>
              <a:rPr lang="ja-JP" altLang="en-US" sz="3200" dirty="0"/>
              <a:t>ケセラセラ　デザイナーズ　</a:t>
            </a:r>
            <a:r>
              <a:rPr lang="ja-JP" altLang="en-US" sz="3200" dirty="0" smtClean="0"/>
              <a:t>インディア</a:t>
            </a:r>
            <a:r>
              <a:rPr lang="ja-JP" altLang="en-US" sz="2800" dirty="0" smtClean="0"/>
              <a:t>　　　　　　　　　　　　　　　　　　　　　　　　　　　　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							</a:t>
            </a:r>
            <a:r>
              <a:rPr lang="ja-JP" altLang="en-US" sz="3200" dirty="0" smtClean="0"/>
              <a:t>伊藤様　　　　　　　　　</a:t>
            </a:r>
            <a:r>
              <a:rPr lang="en-US" altLang="ja-JP" sz="3200" dirty="0" smtClean="0"/>
              <a:t>					</a:t>
            </a:r>
            <a:r>
              <a:rPr lang="ja-JP" altLang="en-US" sz="3200" dirty="0" smtClean="0"/>
              <a:t>　　　　　　　　　　　　</a:t>
            </a:r>
            <a:r>
              <a:rPr lang="ja-JP" altLang="en-US" sz="2800" dirty="0" smtClean="0"/>
              <a:t>■　</a:t>
            </a:r>
            <a:r>
              <a:rPr lang="ja-JP" altLang="en-US" sz="2800" dirty="0"/>
              <a:t>エクセディ　クラッチ　インディア</a:t>
            </a:r>
            <a:r>
              <a:rPr lang="ja-JP" altLang="en-US" sz="2800" dirty="0" smtClean="0"/>
              <a:t>　　　　　福山</a:t>
            </a:r>
            <a:r>
              <a:rPr lang="ja-JP" altLang="en-US" sz="3200" dirty="0" smtClean="0"/>
              <a:t>様</a:t>
            </a:r>
            <a:endParaRPr lang="en-US" altLang="ja-JP" sz="3200" dirty="0" smtClean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>■　村田製作所株式会社　　　</a:t>
            </a:r>
            <a:r>
              <a:rPr lang="ja-JP" altLang="en-US" sz="2800" dirty="0" smtClean="0"/>
              <a:t>　　　　　　</a:t>
            </a:r>
            <a:r>
              <a:rPr lang="ja-JP" altLang="en-US" sz="2800" smtClean="0"/>
              <a:t>　　松田様</a:t>
            </a:r>
            <a:endParaRPr lang="ja-JP" altLang="en-US" sz="2800" dirty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 smtClean="0"/>
              <a:t>　　</a:t>
            </a:r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　　　　　　　　　　　　　　　　　</a:t>
            </a:r>
            <a:r>
              <a:rPr lang="ja-JP" altLang="en-US" sz="3200" u="sng" dirty="0" smtClean="0">
                <a:latin typeface="+mn-ea"/>
              </a:rPr>
              <a:t>現会員数：１４１社</a:t>
            </a:r>
            <a:endParaRPr lang="en-US" altLang="ja-JP" sz="3200" u="sng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7999" y="188640"/>
            <a:ext cx="868601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次回開催</a:t>
            </a:r>
            <a:r>
              <a:rPr lang="ja-JP" altLang="en-US" smtClean="0"/>
              <a:t>予定 他</a:t>
            </a:r>
            <a:endParaRPr lang="ja-JP" altLang="en-US" dirty="0" smtClean="0"/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372195"/>
            <a:ext cx="8401080" cy="4937125"/>
          </a:xfrm>
        </p:spPr>
        <p:txBody>
          <a:bodyPr/>
          <a:lstStyle/>
          <a:p>
            <a:pPr eaLnBrk="1" hangingPunct="1"/>
            <a:endParaRPr lang="en-IN" altLang="ja-JP" sz="3200" dirty="0" smtClean="0"/>
          </a:p>
          <a:p>
            <a:pPr eaLnBrk="1" hangingPunct="1"/>
            <a:r>
              <a:rPr lang="ja-JP" altLang="en-US" sz="3200" dirty="0" smtClean="0"/>
              <a:t>次回二水会（第</a:t>
            </a:r>
            <a:r>
              <a:rPr lang="en-US" altLang="ja-JP" sz="3200" dirty="0" smtClean="0"/>
              <a:t>36</a:t>
            </a:r>
            <a:r>
              <a:rPr lang="ja-JP" altLang="en-US" sz="3200" dirty="0" smtClean="0"/>
              <a:t>回）は、</a:t>
            </a:r>
            <a:endParaRPr lang="en-IN" altLang="ja-JP" sz="3200" dirty="0" smtClean="0"/>
          </a:p>
          <a:p>
            <a:pPr eaLnBrk="1" hangingPunct="1">
              <a:buNone/>
            </a:pPr>
            <a:r>
              <a:rPr lang="en-IN" altLang="ja-JP" sz="3200" dirty="0" smtClean="0"/>
              <a:t>   </a:t>
            </a:r>
            <a:r>
              <a:rPr lang="en-US" altLang="ja-JP" sz="3200" dirty="0" smtClean="0"/>
              <a:t>2015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11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18</a:t>
            </a:r>
            <a:r>
              <a:rPr lang="ja-JP" altLang="en-US" sz="3200" dirty="0" smtClean="0"/>
              <a:t>日（水）開催予定です。</a:t>
            </a:r>
            <a:endParaRPr lang="en-US" altLang="ja-JP" sz="3200" dirty="0" smtClean="0"/>
          </a:p>
          <a:p>
            <a:pPr marL="0" indent="0" eaLnBrk="1" hangingPunct="1">
              <a:buNone/>
            </a:pPr>
            <a:r>
              <a:rPr lang="ja-JP" altLang="en-US" sz="2800" dirty="0" smtClean="0"/>
              <a:t>（ディワリ休みの関係で第三水曜日の開催となります）</a:t>
            </a:r>
            <a:endParaRPr lang="en-US" altLang="ja-JP" sz="2800" dirty="0" smtClean="0"/>
          </a:p>
          <a:p>
            <a:pPr marL="0" indent="0" eaLnBrk="1" hangingPunct="1">
              <a:buNone/>
            </a:pPr>
            <a:endParaRPr lang="en-US" altLang="ja-JP" sz="2800" dirty="0"/>
          </a:p>
          <a:p>
            <a:pPr marL="0" indent="0" eaLnBrk="1" hangingPunct="1">
              <a:buNone/>
            </a:pPr>
            <a:r>
              <a:rPr lang="ja-JP" altLang="en-US" sz="2800" dirty="0" smtClean="0"/>
              <a:t>次回テーマ報告は、在インド日本大使館の金武医務官による講演を予定しています。</a:t>
            </a:r>
            <a:endParaRPr lang="en-US" altLang="ja-JP" sz="2800" dirty="0" smtClean="0"/>
          </a:p>
          <a:p>
            <a:pPr algn="r" eaLnBrk="1" hangingPunct="1">
              <a:buFont typeface="Wingdings 3" pitchFamily="18" charset="2"/>
              <a:buNone/>
            </a:pPr>
            <a:r>
              <a:rPr lang="en-IN" altLang="ja-JP" sz="3200" dirty="0" smtClean="0"/>
              <a:t>E-mail: </a:t>
            </a:r>
            <a:r>
              <a:rPr lang="en-US" altLang="ja-JP" sz="3200" dirty="0" smtClean="0"/>
              <a:t>jcci.blr@gmail.com</a:t>
            </a:r>
          </a:p>
          <a:p>
            <a:pPr algn="r" eaLnBrk="1" hangingPunct="1">
              <a:buNone/>
            </a:pPr>
            <a:r>
              <a:rPr lang="en-IN" altLang="ja-JP" sz="3200" dirty="0" smtClean="0"/>
              <a:t>Web: </a:t>
            </a:r>
            <a:r>
              <a:rPr lang="en-US" altLang="ja-JP" sz="3200" dirty="0" smtClean="0"/>
              <a:t>http://www.jccib.com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0974" y="260648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358438"/>
            <a:ext cx="8401080" cy="52389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① 会長挨拶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②在ベンガルール領事事務所からのご連絡</a:t>
            </a:r>
            <a:endParaRPr lang="en-IN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③テーマ報告（理化</a:t>
            </a:r>
            <a:r>
              <a:rPr lang="ja-JP" altLang="en-US" sz="2800" dirty="0">
                <a:latin typeface="+mn-ea"/>
              </a:rPr>
              <a:t>学</a:t>
            </a:r>
            <a:r>
              <a:rPr lang="ja-JP" altLang="en-US" sz="2800" dirty="0" smtClean="0">
                <a:latin typeface="+mn-ea"/>
              </a:rPr>
              <a:t>研究所）</a:t>
            </a:r>
            <a:endParaRPr lang="ja-JP" altLang="en-US" sz="2800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400" dirty="0">
                <a:latin typeface="+mn-ea"/>
              </a:rPr>
              <a:t>１．理研の産業連携活動に</a:t>
            </a:r>
            <a:r>
              <a:rPr lang="ja-JP" altLang="en-US" sz="2400" dirty="0" smtClean="0">
                <a:latin typeface="+mn-ea"/>
              </a:rPr>
              <a:t>ついて（藤田産業</a:t>
            </a:r>
            <a:r>
              <a:rPr lang="ja-JP" altLang="en-US" sz="2400" dirty="0">
                <a:latin typeface="+mn-ea"/>
              </a:rPr>
              <a:t>連携本</a:t>
            </a:r>
            <a:r>
              <a:rPr lang="ja-JP" altLang="en-US" sz="2400" dirty="0" smtClean="0">
                <a:latin typeface="+mn-ea"/>
              </a:rPr>
              <a:t>部長）</a:t>
            </a:r>
            <a:endParaRPr lang="ja-JP" altLang="en-US" sz="2400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２</a:t>
            </a:r>
            <a:r>
              <a:rPr lang="ja-JP" altLang="en-US" sz="2400" dirty="0" smtClean="0">
                <a:latin typeface="+mn-ea"/>
              </a:rPr>
              <a:t>．テーマ報告（</a:t>
            </a:r>
            <a:r>
              <a:rPr lang="zh-TW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立川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研究員：</a:t>
            </a:r>
            <a:r>
              <a:rPr lang="zh-TW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望月</a:t>
            </a:r>
            <a:r>
              <a:rPr lang="zh-TW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理論生物学</a:t>
            </a:r>
            <a:r>
              <a:rPr lang="zh-TW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研究室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endParaRPr lang="zh-TW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ja-JP" sz="2800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358438"/>
            <a:ext cx="8401080" cy="52389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④　各委員会活動</a:t>
            </a:r>
            <a:r>
              <a:rPr lang="ja-JP" altLang="en-US" sz="2800" dirty="0">
                <a:latin typeface="+mn-ea"/>
              </a:rPr>
              <a:t>報告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  　 ・インフラ委員会、税務労務委員会、建議書委員会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⑤ 新規会員のご紹介</a:t>
            </a:r>
            <a:endParaRPr lang="en-US" altLang="ja-JP" sz="2800" dirty="0" smtClean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⑥ 事務局からのご連絡</a:t>
            </a:r>
            <a:endParaRPr lang="ja-JP" altLang="en-US" sz="2400" dirty="0" smtClean="0"/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①</a:t>
            </a:r>
            <a:r>
              <a:rPr lang="ja-JP" altLang="en-US" smtClean="0">
                <a:latin typeface="ＭＳ Ｐゴシック" pitchFamily="50" charset="-128"/>
              </a:rPr>
              <a:t>会長挨拶</a:t>
            </a:r>
            <a:endParaRPr lang="ja-JP" altLang="en-US" smtClean="0"/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 林　靜　会長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>
          <a:xfrm>
            <a:off x="485804" y="11017"/>
            <a:ext cx="8229600" cy="1133460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ja-JP" altLang="en-US" dirty="0" smtClean="0"/>
              <a:t>領事事務所からのご連絡</a:t>
            </a:r>
            <a:endParaRPr lang="en-IN" altLang="ja-JP" dirty="0" smtClean="0">
              <a:latin typeface="+mn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581731"/>
            <a:ext cx="8229600" cy="47275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+mn-ea"/>
              </a:rPr>
              <a:t>在ベンガルール領事事務所</a:t>
            </a:r>
            <a:endParaRPr lang="en-US" sz="4000" dirty="0" smtClean="0">
              <a:latin typeface="+mn-ea"/>
            </a:endParaRPr>
          </a:p>
          <a:p>
            <a:pPr>
              <a:buNone/>
            </a:pPr>
            <a:r>
              <a:rPr lang="en-IN" altLang="ja-JP" sz="4000" dirty="0" smtClean="0">
                <a:latin typeface="+mn-ea"/>
              </a:rPr>
              <a:t>  </a:t>
            </a:r>
            <a:r>
              <a:rPr lang="ja-JP" altLang="en-US" sz="4000" dirty="0" smtClean="0">
                <a:latin typeface="+mn-ea"/>
              </a:rPr>
              <a:t>事務所長</a:t>
            </a:r>
            <a:endParaRPr lang="en-IN" altLang="ja-JP" sz="4000" dirty="0" smtClean="0">
              <a:latin typeface="+mn-ea"/>
            </a:endParaRP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河上 淳一　様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③</a:t>
            </a:r>
            <a:r>
              <a:rPr lang="ja-JP" altLang="en-US" dirty="0" smtClean="0"/>
              <a:t>テーマ報告（理化学研究所）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579296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en-US" altLang="ja-JP" sz="3200" dirty="0" smtClean="0">
              <a:latin typeface="ＭＳ Ｐゴシック" pitchFamily="50" charset="-128"/>
            </a:endParaRPr>
          </a:p>
          <a:p>
            <a:r>
              <a:rPr lang="ja-JP" altLang="en-US" sz="3200" dirty="0">
                <a:latin typeface="ＭＳ Ｐゴシック" pitchFamily="50" charset="-128"/>
              </a:rPr>
              <a:t>１．理研の産業連携活動に</a:t>
            </a:r>
            <a:r>
              <a:rPr lang="ja-JP" altLang="en-US" sz="3200" dirty="0" smtClean="0">
                <a:latin typeface="ＭＳ Ｐゴシック" pitchFamily="50" charset="-128"/>
              </a:rPr>
              <a:t>ついて</a:t>
            </a:r>
            <a:endParaRPr lang="en-US" altLang="ja-JP" sz="3200" dirty="0" smtClean="0">
              <a:latin typeface="ＭＳ Ｐゴシック" pitchFamily="50" charset="-128"/>
            </a:endParaRPr>
          </a:p>
          <a:p>
            <a:r>
              <a:rPr lang="ja-JP" altLang="en-US" sz="3200" dirty="0">
                <a:latin typeface="ＭＳ Ｐゴシック" pitchFamily="50" charset="-128"/>
              </a:rPr>
              <a:t>　</a:t>
            </a:r>
            <a:r>
              <a:rPr lang="ja-JP" altLang="en-US" sz="3200" dirty="0" smtClean="0">
                <a:latin typeface="ＭＳ Ｐゴシック" pitchFamily="50" charset="-128"/>
              </a:rPr>
              <a:t>　　　　　　　　　　　　（</a:t>
            </a:r>
            <a:r>
              <a:rPr lang="ja-JP" altLang="en-US" sz="3200" dirty="0">
                <a:latin typeface="ＭＳ Ｐゴシック" pitchFamily="50" charset="-128"/>
              </a:rPr>
              <a:t>藤田産業連携本部長</a:t>
            </a:r>
            <a:r>
              <a:rPr lang="ja-JP" altLang="en-US" sz="3200" dirty="0" smtClean="0">
                <a:latin typeface="ＭＳ Ｐゴシック" pitchFamily="50" charset="-128"/>
              </a:rPr>
              <a:t>）</a:t>
            </a:r>
            <a:endParaRPr lang="en-US" altLang="ja-JP" sz="3200" dirty="0" smtClean="0">
              <a:latin typeface="ＭＳ Ｐゴシック" pitchFamily="50" charset="-128"/>
            </a:endParaRPr>
          </a:p>
          <a:p>
            <a:endParaRPr lang="ja-JP" altLang="en-US" sz="3200" dirty="0">
              <a:latin typeface="ＭＳ Ｐゴシック" pitchFamily="50" charset="-128"/>
            </a:endParaRPr>
          </a:p>
          <a:p>
            <a:r>
              <a:rPr lang="ja-JP" altLang="en-US" sz="3200" dirty="0">
                <a:latin typeface="ＭＳ Ｐゴシック" pitchFamily="50" charset="-128"/>
              </a:rPr>
              <a:t>２．テーマ</a:t>
            </a:r>
            <a:r>
              <a:rPr lang="ja-JP" altLang="en-US" sz="3200" dirty="0" smtClean="0">
                <a:latin typeface="ＭＳ Ｐゴシック" pitchFamily="50" charset="-128"/>
              </a:rPr>
              <a:t>報告</a:t>
            </a:r>
            <a:endParaRPr lang="en-US" altLang="ja-JP" sz="3200" dirty="0" smtClean="0">
              <a:latin typeface="ＭＳ Ｐゴシック" pitchFamily="50" charset="-128"/>
            </a:endParaRPr>
          </a:p>
          <a:p>
            <a:r>
              <a:rPr lang="ja-JP" altLang="en-US" sz="3200" dirty="0">
                <a:latin typeface="ＭＳ Ｐゴシック" pitchFamily="50" charset="-128"/>
              </a:rPr>
              <a:t>　</a:t>
            </a:r>
            <a:r>
              <a:rPr lang="ja-JP" altLang="en-US" sz="3200" dirty="0" smtClean="0">
                <a:latin typeface="ＭＳ Ｐゴシック" pitchFamily="50" charset="-128"/>
              </a:rPr>
              <a:t>　　　（</a:t>
            </a:r>
            <a:r>
              <a:rPr lang="ja-JP" altLang="en-US" sz="3200" dirty="0">
                <a:latin typeface="ＭＳ Ｐゴシック" pitchFamily="50" charset="-128"/>
              </a:rPr>
              <a:t>立川 研究員：望月理論生物学研究室）</a:t>
            </a: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88640"/>
            <a:ext cx="868601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委員会</a:t>
            </a:r>
            <a:r>
              <a:rPr lang="ja-JP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活動</a:t>
            </a:r>
            <a:r>
              <a:rPr lang="zh-TW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報告</a:t>
            </a:r>
            <a:endParaRPr lang="zh-TW" altLang="en-US" dirty="0">
              <a:latin typeface="HGSMinchoE" panose="02020900000000000000" pitchFamily="18" charset="-128"/>
              <a:ea typeface="HGSMinchoE" panose="02020900000000000000" pitchFamily="18" charset="-128"/>
            </a:endParaRP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鈴木　峰夫　委員長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88640"/>
            <a:ext cx="868601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④委員会活動</a:t>
            </a:r>
            <a:r>
              <a:rPr lang="ja-JP" altLang="en-US" dirty="0"/>
              <a:t>報告</a:t>
            </a:r>
            <a:endParaRPr lang="ja-JP" altLang="en-US" dirty="0" smtClean="0">
              <a:latin typeface="+mj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黒柳　康太郎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88640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④委員会活動</a:t>
            </a:r>
            <a:r>
              <a:rPr lang="ja-JP" altLang="en-US" dirty="0"/>
              <a:t>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建議書委員会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久保木 一政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094" y="188640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5056</TotalTime>
  <Words>236</Words>
  <Application>Microsoft Office PowerPoint</Application>
  <PresentationFormat>画面に合わせる (4:3)</PresentationFormat>
  <Paragraphs>73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アース</vt:lpstr>
      <vt:lpstr>第35回 二水会</vt:lpstr>
      <vt:lpstr>議事</vt:lpstr>
      <vt:lpstr>議事</vt:lpstr>
      <vt:lpstr>①会長挨拶</vt:lpstr>
      <vt:lpstr>②領事事務所からのご連絡</vt:lpstr>
      <vt:lpstr>③テーマ報告（理化学研究所）</vt:lpstr>
      <vt:lpstr>④委員会活動報告</vt:lpstr>
      <vt:lpstr>④委員会活動報告</vt:lpstr>
      <vt:lpstr>④委員会活動報告</vt:lpstr>
      <vt:lpstr>⑤新規会員のご紹介</vt:lpstr>
      <vt:lpstr>次回開催予定 他</vt:lpstr>
    </vt:vector>
  </TitlesOfParts>
  <Company>Transystem Logistics Internationl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t.okamoto</cp:lastModifiedBy>
  <cp:revision>564</cp:revision>
  <cp:lastPrinted>2015-07-07T04:02:52Z</cp:lastPrinted>
  <dcterms:created xsi:type="dcterms:W3CDTF">2010-03-09T10:56:22Z</dcterms:created>
  <dcterms:modified xsi:type="dcterms:W3CDTF">2015-09-09T15:27:05Z</dcterms:modified>
</cp:coreProperties>
</file>