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804" r:id="rId1"/>
  </p:sldMasterIdLst>
  <p:notesMasterIdLst>
    <p:notesMasterId r:id="rId14"/>
  </p:notesMasterIdLst>
  <p:handoutMasterIdLst>
    <p:handoutMasterId r:id="rId15"/>
  </p:handoutMasterIdLst>
  <p:sldIdLst>
    <p:sldId id="361" r:id="rId2"/>
    <p:sldId id="362" r:id="rId3"/>
    <p:sldId id="414" r:id="rId4"/>
    <p:sldId id="354" r:id="rId5"/>
    <p:sldId id="396" r:id="rId6"/>
    <p:sldId id="411" r:id="rId7"/>
    <p:sldId id="420" r:id="rId8"/>
    <p:sldId id="403" r:id="rId9"/>
    <p:sldId id="400" r:id="rId10"/>
    <p:sldId id="401" r:id="rId11"/>
    <p:sldId id="419" r:id="rId12"/>
    <p:sldId id="268" r:id="rId13"/>
  </p:sldIdLst>
  <p:sldSz cx="9144000" cy="6858000" type="screen4x3"/>
  <p:notesSz cx="7010400" cy="9296400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99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24" autoAdjust="0"/>
    <p:restoredTop sz="98387" autoAdjust="0"/>
  </p:normalViewPr>
  <p:slideViewPr>
    <p:cSldViewPr>
      <p:cViewPr>
        <p:scale>
          <a:sx n="79" d="100"/>
          <a:sy n="79" d="100"/>
        </p:scale>
        <p:origin x="-1080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5" y="4"/>
            <a:ext cx="3037840" cy="464820"/>
          </a:xfrm>
          <a:prstGeom prst="rect">
            <a:avLst/>
          </a:prstGeom>
        </p:spPr>
        <p:txBody>
          <a:bodyPr vert="horz" lIns="93147" tIns="46575" rIns="93147" bIns="46575" rtlCol="0"/>
          <a:lstStyle>
            <a:lvl1pPr algn="l">
              <a:defRPr sz="12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quarter" idx="1"/>
          </p:nvPr>
        </p:nvSpPr>
        <p:spPr>
          <a:xfrm>
            <a:off x="3970943" y="4"/>
            <a:ext cx="3037840" cy="464820"/>
          </a:xfrm>
          <a:prstGeom prst="rect">
            <a:avLst/>
          </a:prstGeom>
        </p:spPr>
        <p:txBody>
          <a:bodyPr vert="horz" lIns="93147" tIns="46575" rIns="93147" bIns="46575" rtlCol="0"/>
          <a:lstStyle>
            <a:lvl1pPr algn="r">
              <a:defRPr sz="12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fld id="{843ADD55-8E7E-4F7B-BA93-D92F3A64750A}" type="datetimeFigureOut">
              <a:rPr lang="ja-JP" altLang="en-US"/>
              <a:pPr>
                <a:defRPr/>
              </a:pPr>
              <a:t>2015/11/13</a:t>
            </a:fld>
            <a:endParaRPr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2"/>
          </p:nvPr>
        </p:nvSpPr>
        <p:spPr>
          <a:xfrm>
            <a:off x="5" y="8829971"/>
            <a:ext cx="3037840" cy="464820"/>
          </a:xfrm>
          <a:prstGeom prst="rect">
            <a:avLst/>
          </a:prstGeom>
        </p:spPr>
        <p:txBody>
          <a:bodyPr vert="horz" lIns="93147" tIns="46575" rIns="93147" bIns="46575" rtlCol="0" anchor="b"/>
          <a:lstStyle>
            <a:lvl1pPr algn="l">
              <a:defRPr sz="12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3"/>
          </p:nvPr>
        </p:nvSpPr>
        <p:spPr>
          <a:xfrm>
            <a:off x="3970943" y="8829971"/>
            <a:ext cx="3037840" cy="464820"/>
          </a:xfrm>
          <a:prstGeom prst="rect">
            <a:avLst/>
          </a:prstGeom>
        </p:spPr>
        <p:txBody>
          <a:bodyPr vert="horz" lIns="93147" tIns="46575" rIns="93147" bIns="46575" rtlCol="0" anchor="b"/>
          <a:lstStyle>
            <a:lvl1pPr algn="r">
              <a:defRPr sz="12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fld id="{D735E1CC-3BCF-4F3D-BEE9-4C32A7351110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4529981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5" y="4"/>
            <a:ext cx="3037840" cy="464820"/>
          </a:xfrm>
          <a:prstGeom prst="rect">
            <a:avLst/>
          </a:prstGeom>
        </p:spPr>
        <p:txBody>
          <a:bodyPr vert="horz" lIns="93147" tIns="46575" rIns="93147" bIns="46575" rtlCol="0"/>
          <a:lstStyle>
            <a:lvl1pPr algn="l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970943" y="4"/>
            <a:ext cx="3037840" cy="464820"/>
          </a:xfrm>
          <a:prstGeom prst="rect">
            <a:avLst/>
          </a:prstGeom>
        </p:spPr>
        <p:txBody>
          <a:bodyPr vert="horz" lIns="93147" tIns="46575" rIns="93147" bIns="46575" rtlCol="0"/>
          <a:lstStyle>
            <a:lvl1pPr algn="r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2BAB65E7-370C-4FC8-B5C0-070FDF6D8CBA}" type="datetimeFigureOut">
              <a:rPr lang="ja-JP" altLang="en-US"/>
              <a:pPr>
                <a:defRPr/>
              </a:pPr>
              <a:t>2015/11/13</a:t>
            </a:fld>
            <a:endParaRPr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47" tIns="46575" rIns="93147" bIns="46575" rtlCol="0" anchor="ctr"/>
          <a:lstStyle/>
          <a:p>
            <a:pPr lvl="0"/>
            <a:endParaRPr lang="ja-JP" altLang="en-US" noProof="0" smtClean="0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701041" y="4415794"/>
            <a:ext cx="5608320" cy="4183380"/>
          </a:xfrm>
          <a:prstGeom prst="rect">
            <a:avLst/>
          </a:prstGeom>
        </p:spPr>
        <p:txBody>
          <a:bodyPr vert="horz" lIns="93147" tIns="46575" rIns="93147" bIns="46575" rtlCol="0">
            <a:normAutofit/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5" y="8829971"/>
            <a:ext cx="3037840" cy="464820"/>
          </a:xfrm>
          <a:prstGeom prst="rect">
            <a:avLst/>
          </a:prstGeom>
        </p:spPr>
        <p:txBody>
          <a:bodyPr vert="horz" lIns="93147" tIns="46575" rIns="93147" bIns="46575" rtlCol="0" anchor="b"/>
          <a:lstStyle>
            <a:lvl1pPr algn="l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970943" y="8829971"/>
            <a:ext cx="3037840" cy="464820"/>
          </a:xfrm>
          <a:prstGeom prst="rect">
            <a:avLst/>
          </a:prstGeom>
        </p:spPr>
        <p:txBody>
          <a:bodyPr vert="horz" lIns="93147" tIns="46575" rIns="93147" bIns="46575" rtlCol="0" anchor="b"/>
          <a:lstStyle>
            <a:lvl1pPr algn="r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CAE256A5-060B-4A92-BE75-15E1832E6670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5579805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ja-JP" altLang="en-US" smtClean="0"/>
          </a:p>
        </p:txBody>
      </p:sp>
    </p:spTree>
    <p:extLst>
      <p:ext uri="{BB962C8B-B14F-4D97-AF65-F5344CB8AC3E}">
        <p14:creationId xmlns:p14="http://schemas.microsoft.com/office/powerpoint/2010/main" val="29540727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19</a:t>
            </a:r>
            <a:r>
              <a:rPr lang="en-IN" dirty="0" smtClean="0"/>
              <a:t>:</a:t>
            </a:r>
            <a:r>
              <a:rPr lang="en-US" dirty="0" smtClean="0"/>
              <a:t>40</a:t>
            </a:r>
            <a:r>
              <a:rPr lang="ja-JP" altLang="en-US" smtClean="0"/>
              <a:t>～</a:t>
            </a:r>
            <a:r>
              <a:rPr lang="en-IN" dirty="0" smtClean="0"/>
              <a:t>19:50</a:t>
            </a:r>
            <a:endParaRPr lang="ja-JP" altLang="en-US" smtClean="0"/>
          </a:p>
        </p:txBody>
      </p:sp>
    </p:spTree>
    <p:extLst>
      <p:ext uri="{BB962C8B-B14F-4D97-AF65-F5344CB8AC3E}">
        <p14:creationId xmlns:p14="http://schemas.microsoft.com/office/powerpoint/2010/main" val="30231061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IN" dirty="0" smtClean="0"/>
              <a:t>20:20</a:t>
            </a:r>
            <a:r>
              <a:rPr lang="ja-JP" altLang="en-US" smtClean="0"/>
              <a:t>～</a:t>
            </a:r>
            <a:r>
              <a:rPr lang="en-IN" dirty="0" smtClean="0"/>
              <a:t>20:30</a:t>
            </a:r>
            <a:r>
              <a:rPr lang="en-US" dirty="0" smtClean="0"/>
              <a:t/>
            </a:r>
            <a:br>
              <a:rPr lang="en-US" dirty="0" smtClean="0"/>
            </a:br>
            <a:endParaRPr lang="en-IN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9066274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ja-JP" altLang="en-US" smtClean="0"/>
          </a:p>
        </p:txBody>
      </p:sp>
    </p:spTree>
    <p:extLst>
      <p:ext uri="{BB962C8B-B14F-4D97-AF65-F5344CB8AC3E}">
        <p14:creationId xmlns:p14="http://schemas.microsoft.com/office/powerpoint/2010/main" val="7648961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ja-JP" altLang="en-US" smtClean="0"/>
          </a:p>
        </p:txBody>
      </p:sp>
    </p:spTree>
    <p:extLst>
      <p:ext uri="{BB962C8B-B14F-4D97-AF65-F5344CB8AC3E}">
        <p14:creationId xmlns:p14="http://schemas.microsoft.com/office/powerpoint/2010/main" val="21589833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ja-JP" altLang="en-US" smtClean="0"/>
          </a:p>
        </p:txBody>
      </p:sp>
    </p:spTree>
    <p:extLst>
      <p:ext uri="{BB962C8B-B14F-4D97-AF65-F5344CB8AC3E}">
        <p14:creationId xmlns:p14="http://schemas.microsoft.com/office/powerpoint/2010/main" val="15847199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19</a:t>
            </a:r>
            <a:r>
              <a:rPr lang="en-IN" dirty="0" smtClean="0"/>
              <a:t>:</a:t>
            </a:r>
            <a:r>
              <a:rPr lang="en-US" dirty="0" smtClean="0"/>
              <a:t>00</a:t>
            </a:r>
            <a:r>
              <a:rPr lang="ja-JP" altLang="en-US" smtClean="0"/>
              <a:t>～</a:t>
            </a:r>
            <a:r>
              <a:rPr lang="en-US" dirty="0" smtClean="0"/>
              <a:t>19</a:t>
            </a:r>
            <a:r>
              <a:rPr lang="en-IN" dirty="0" smtClean="0"/>
              <a:t>:05</a:t>
            </a:r>
            <a:endParaRPr lang="ja-JP" altLang="en-US" smtClean="0"/>
          </a:p>
        </p:txBody>
      </p:sp>
    </p:spTree>
    <p:extLst>
      <p:ext uri="{BB962C8B-B14F-4D97-AF65-F5344CB8AC3E}">
        <p14:creationId xmlns:p14="http://schemas.microsoft.com/office/powerpoint/2010/main" val="25331184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882070">
              <a:defRPr/>
            </a:pPr>
            <a:r>
              <a:rPr lang="en-US" dirty="0" smtClean="0"/>
              <a:t>19</a:t>
            </a:r>
            <a:r>
              <a:rPr lang="en-IN" dirty="0" smtClean="0"/>
              <a:t>:</a:t>
            </a:r>
            <a:r>
              <a:rPr lang="en-US" dirty="0" smtClean="0"/>
              <a:t>05</a:t>
            </a:r>
            <a:r>
              <a:rPr lang="ja-JP" altLang="en-US" smtClean="0"/>
              <a:t>～</a:t>
            </a:r>
            <a:r>
              <a:rPr lang="en-US" dirty="0" smtClean="0"/>
              <a:t>19</a:t>
            </a:r>
            <a:r>
              <a:rPr lang="en-IN" dirty="0" smtClean="0"/>
              <a:t>:</a:t>
            </a:r>
            <a:r>
              <a:rPr lang="en-US" dirty="0" smtClean="0"/>
              <a:t>20</a:t>
            </a:r>
            <a:endParaRPr lang="en-IN" altLang="ja-JP" dirty="0" smtClean="0"/>
          </a:p>
          <a:p>
            <a:endParaRPr lang="en-IN" altLang="ja-JP" dirty="0" smtClean="0"/>
          </a:p>
          <a:p>
            <a:r>
              <a:rPr lang="ja-JP" altLang="en-US" smtClean="0"/>
              <a:t>＋ジェトロバンガロール事務所からのご連絡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en-US" smtClean="0"/>
              <a:t>田代所長</a:t>
            </a:r>
            <a:endParaRPr lang="en-US" altLang="ja-JP" dirty="0" smtClean="0"/>
          </a:p>
          <a:p>
            <a:r>
              <a:rPr kumimoji="1" lang="ja-JP" altLang="en-US" sz="120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kumimoji="1" lang="ja-JP" altLang="en-US" sz="120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kumimoji="1" lang="ja-JP" altLang="en-US" sz="120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kumimoji="1" lang="ja-JP" altLang="en-US" sz="120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kumimoji="1" lang="ja-JP" altLang="en-US" sz="120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kumimoji="1" lang="ja-JP" altLang="en-US" sz="120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endParaRPr lang="ja-JP" altLang="en-US" smtClean="0"/>
          </a:p>
        </p:txBody>
      </p:sp>
    </p:spTree>
    <p:extLst>
      <p:ext uri="{BB962C8B-B14F-4D97-AF65-F5344CB8AC3E}">
        <p14:creationId xmlns:p14="http://schemas.microsoft.com/office/powerpoint/2010/main" val="5886921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19</a:t>
            </a:r>
            <a:r>
              <a:rPr lang="en-IN" dirty="0" smtClean="0"/>
              <a:t>:</a:t>
            </a:r>
            <a:r>
              <a:rPr lang="en-US" dirty="0" smtClean="0"/>
              <a:t>40</a:t>
            </a:r>
            <a:r>
              <a:rPr lang="ja-JP" altLang="en-US" smtClean="0"/>
              <a:t>～</a:t>
            </a:r>
            <a:r>
              <a:rPr lang="en-IN" dirty="0" smtClean="0"/>
              <a:t>19:50</a:t>
            </a:r>
            <a:endParaRPr lang="ja-JP" altLang="en-US" smtClean="0"/>
          </a:p>
        </p:txBody>
      </p:sp>
    </p:spTree>
    <p:extLst>
      <p:ext uri="{BB962C8B-B14F-4D97-AF65-F5344CB8AC3E}">
        <p14:creationId xmlns:p14="http://schemas.microsoft.com/office/powerpoint/2010/main" val="13208401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19</a:t>
            </a:r>
            <a:r>
              <a:rPr lang="en-IN" dirty="0" smtClean="0"/>
              <a:t>:</a:t>
            </a:r>
            <a:r>
              <a:rPr lang="en-US" dirty="0" smtClean="0"/>
              <a:t>40</a:t>
            </a:r>
            <a:r>
              <a:rPr lang="ja-JP" altLang="en-US" smtClean="0"/>
              <a:t>～</a:t>
            </a:r>
            <a:r>
              <a:rPr lang="en-IN" dirty="0" smtClean="0"/>
              <a:t>19:50</a:t>
            </a:r>
            <a:endParaRPr lang="ja-JP" altLang="en-US" smtClean="0"/>
          </a:p>
        </p:txBody>
      </p:sp>
    </p:spTree>
    <p:extLst>
      <p:ext uri="{BB962C8B-B14F-4D97-AF65-F5344CB8AC3E}">
        <p14:creationId xmlns:p14="http://schemas.microsoft.com/office/powerpoint/2010/main" val="13208401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19</a:t>
            </a:r>
            <a:r>
              <a:rPr lang="en-IN" dirty="0" smtClean="0"/>
              <a:t>:</a:t>
            </a:r>
            <a:r>
              <a:rPr lang="en-US" dirty="0" smtClean="0"/>
              <a:t>20</a:t>
            </a:r>
            <a:r>
              <a:rPr lang="ja-JP" altLang="en-US" smtClean="0"/>
              <a:t>～</a:t>
            </a:r>
            <a:r>
              <a:rPr lang="en-US" dirty="0" smtClean="0"/>
              <a:t>19</a:t>
            </a:r>
            <a:r>
              <a:rPr lang="en-IN" dirty="0" smtClean="0"/>
              <a:t>:</a:t>
            </a:r>
            <a:r>
              <a:rPr lang="en-US" dirty="0" smtClean="0"/>
              <a:t>30</a:t>
            </a:r>
            <a:endParaRPr lang="en-US" altLang="ja-JP" dirty="0" smtClean="0"/>
          </a:p>
          <a:p>
            <a:r>
              <a:rPr lang="ja-JP" altLang="en-US" smtClean="0"/>
              <a:t/>
            </a:r>
            <a:br>
              <a:rPr lang="ja-JP" altLang="en-US" smtClean="0"/>
            </a:br>
            <a:endParaRPr lang="ja-JP" altLang="en-US" smtClean="0"/>
          </a:p>
        </p:txBody>
      </p:sp>
    </p:spTree>
    <p:extLst>
      <p:ext uri="{BB962C8B-B14F-4D97-AF65-F5344CB8AC3E}">
        <p14:creationId xmlns:p14="http://schemas.microsoft.com/office/powerpoint/2010/main" val="24409519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19</a:t>
            </a:r>
            <a:r>
              <a:rPr lang="en-IN" dirty="0" smtClean="0"/>
              <a:t>:</a:t>
            </a:r>
            <a:r>
              <a:rPr lang="en-US" dirty="0" smtClean="0"/>
              <a:t>30</a:t>
            </a:r>
            <a:r>
              <a:rPr lang="ja-JP" altLang="en-US" smtClean="0"/>
              <a:t>～</a:t>
            </a:r>
            <a:r>
              <a:rPr lang="en-US" dirty="0" smtClean="0"/>
              <a:t>19</a:t>
            </a:r>
            <a:r>
              <a:rPr lang="en-IN" dirty="0" smtClean="0"/>
              <a:t>:</a:t>
            </a:r>
            <a:r>
              <a:rPr lang="en-US" dirty="0" smtClean="0"/>
              <a:t>40</a:t>
            </a:r>
          </a:p>
          <a:p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848307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8" name="コンテンツ プレースホル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 dirty="0"/>
              <a:t>9/5/2010</a:t>
            </a:r>
            <a:endParaRPr lang="en-US" sz="800" dirty="0">
              <a:solidFill>
                <a:schemeClr val="accent2"/>
              </a:solidFill>
            </a:endParaRPr>
          </a:p>
        </p:txBody>
      </p:sp>
      <p:sp>
        <p:nvSpPr>
          <p:cNvPr id="5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Ⓒ JCCI Bangalore</a:t>
            </a:r>
          </a:p>
        </p:txBody>
      </p:sp>
      <p:sp>
        <p:nvSpPr>
          <p:cNvPr id="6" name="スライド番号プレースホル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/>
              <a:t>Ⓒ　</a:t>
            </a:r>
            <a:r>
              <a:rPr lang="en-US" altLang="ja-JP" dirty="0"/>
              <a:t>JCCI Bangalore</a:t>
            </a:r>
            <a:endParaRPr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線コネクタ 10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 dirty="0"/>
          </a:p>
        </p:txBody>
      </p:sp>
      <p:sp>
        <p:nvSpPr>
          <p:cNvPr id="5" name="二等辺三角形 11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dirty="0"/>
          </a:p>
        </p:txBody>
      </p:sp>
      <p:sp>
        <p:nvSpPr>
          <p:cNvPr id="6" name="直線コネクタ 12"/>
          <p:cNvSpPr>
            <a:spLocks noChangeShapeType="1"/>
          </p:cNvSpPr>
          <p:nvPr/>
        </p:nvSpPr>
        <p:spPr bwMode="auto">
          <a:xfrm rot="5400000">
            <a:off x="3630612" y="3201988"/>
            <a:ext cx="5851525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 dirty="0"/>
          </a:p>
        </p:txBody>
      </p:sp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7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 dirty="0"/>
              <a:t>9/5/2010</a:t>
            </a:r>
            <a:endParaRPr lang="en-US" dirty="0"/>
          </a:p>
        </p:txBody>
      </p:sp>
      <p:sp>
        <p:nvSpPr>
          <p:cNvPr id="8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dirty="0"/>
              <a:t>Ⓒ JCCI Bangalore</a:t>
            </a:r>
          </a:p>
        </p:txBody>
      </p:sp>
      <p:sp>
        <p:nvSpPr>
          <p:cNvPr id="9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F9ED8E-752C-4BEC-9021-6030AA28C709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2054" y="3885974"/>
            <a:ext cx="6399893" cy="1753054"/>
          </a:xfrm>
        </p:spPr>
        <p:txBody>
          <a:bodyPr/>
          <a:lstStyle>
            <a:lvl1pPr marL="0" indent="0" algn="ctr">
              <a:buNone/>
              <a:defRPr/>
            </a:lvl1pPr>
            <a:lvl2pPr marL="326532" indent="0" algn="ctr">
              <a:buNone/>
              <a:defRPr/>
            </a:lvl2pPr>
            <a:lvl3pPr marL="653064" indent="0" algn="ctr">
              <a:buNone/>
              <a:defRPr/>
            </a:lvl3pPr>
            <a:lvl4pPr marL="979597" indent="0" algn="ctr">
              <a:buNone/>
              <a:defRPr/>
            </a:lvl4pPr>
            <a:lvl5pPr marL="1306129" indent="0" algn="ctr">
              <a:buNone/>
              <a:defRPr/>
            </a:lvl5pPr>
            <a:lvl6pPr marL="1632661" indent="0" algn="ctr">
              <a:buNone/>
              <a:defRPr/>
            </a:lvl6pPr>
            <a:lvl7pPr marL="1959193" indent="0" algn="ctr">
              <a:buNone/>
              <a:defRPr/>
            </a:lvl7pPr>
            <a:lvl8pPr marL="2285726" indent="0" algn="ctr">
              <a:buNone/>
              <a:defRPr/>
            </a:lvl8pPr>
            <a:lvl9pPr marL="2612258" indent="0" algn="ctr">
              <a:buNone/>
              <a:defRPr/>
            </a:lvl9pPr>
          </a:lstStyle>
          <a:p>
            <a:r>
              <a:rPr lang="ja-JP" altLang="en-US" smtClean="0"/>
              <a:t>マスタ サブタイトルの書式設定</a:t>
            </a:r>
            <a:endParaRPr lang="en-US"/>
          </a:p>
        </p:txBody>
      </p:sp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96F722-2C22-4C7E-BC6F-D887725A0163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8574F7-1AE9-4B7F-A853-37A1409CDAD6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 dirty="0"/>
              <a:t>9/5/2010</a:t>
            </a:r>
            <a:endParaRPr lang="en-US" sz="800" dirty="0">
              <a:solidFill>
                <a:schemeClr val="accent2"/>
              </a:solidFill>
            </a:endParaRPr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Ⓒ JCCI Bangalore</a:t>
            </a:r>
          </a:p>
        </p:txBody>
      </p:sp>
      <p:sp>
        <p:nvSpPr>
          <p:cNvPr id="4" name="スライド番号プレースホル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/>
              <a:t>Ⓒ　</a:t>
            </a:r>
            <a:r>
              <a:rPr lang="en-US" altLang="ja-JP" dirty="0"/>
              <a:t>JCCI Bangalore</a:t>
            </a:r>
            <a:endParaRPr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10"/>
          <p:cNvSpPr/>
          <p:nvPr/>
        </p:nvSpPr>
        <p:spPr>
          <a:xfrm>
            <a:off x="914400" y="2819400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dirty="0"/>
          </a:p>
        </p:txBody>
      </p:sp>
      <p:sp>
        <p:nvSpPr>
          <p:cNvPr id="5" name="正方形/長方形 11"/>
          <p:cNvSpPr/>
          <p:nvPr/>
        </p:nvSpPr>
        <p:spPr>
          <a:xfrm>
            <a:off x="914400" y="2819400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/>
          <a:lstStyle>
            <a:lvl1pPr algn="r">
              <a:buNone/>
              <a:defRPr sz="3200" b="0" cap="none" baseline="0"/>
            </a:lvl1pPr>
          </a:lstStyle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6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 dirty="0"/>
              <a:t>9/5/2010</a:t>
            </a:r>
            <a:endParaRPr lang="en-US" dirty="0"/>
          </a:p>
        </p:txBody>
      </p:sp>
      <p:sp>
        <p:nvSpPr>
          <p:cNvPr id="7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</p:spPr>
        <p:txBody>
          <a:bodyPr/>
          <a:lstStyle>
            <a:lvl1pPr>
              <a:defRPr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dirty="0"/>
              <a:t>Ⓒ JCCI Bangalore</a:t>
            </a:r>
          </a:p>
        </p:txBody>
      </p:sp>
      <p:sp>
        <p:nvSpPr>
          <p:cNvPr id="8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1069975" y="6354763"/>
            <a:ext cx="1520825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03F26D-452C-45D8-A187-008E52FD23E6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9" name="コンテンツ プレースホル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11" name="コンテンツ プレースホル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 dirty="0"/>
              <a:t>9/5/2010</a:t>
            </a:r>
            <a:endParaRPr lang="en-US" dirty="0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dirty="0"/>
              <a:t>Ⓒ JCCI Bangalore</a:t>
            </a:r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7D633F-E40F-40B7-A028-C00CDB39E87E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11" name="コンテンツ プレースホル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13" name="コンテンツ プレースホル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 dirty="0"/>
              <a:t>9/5/2010</a:t>
            </a:r>
            <a:endParaRPr lang="en-US" dirty="0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dirty="0"/>
              <a:t>Ⓒ JCCI Bangalore</a:t>
            </a:r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D869CF-2D2D-43D5-B1A5-D9037BF00B52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二等辺三角形 10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4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 dirty="0"/>
              <a:t>9/5/2010</a:t>
            </a:r>
            <a:endParaRPr lang="en-US" dirty="0"/>
          </a:p>
        </p:txBody>
      </p:sp>
      <p:sp>
        <p:nvSpPr>
          <p:cNvPr id="5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dirty="0"/>
              <a:t>Ⓒ JCCI Bangalore</a:t>
            </a:r>
          </a:p>
        </p:txBody>
      </p:sp>
      <p:sp>
        <p:nvSpPr>
          <p:cNvPr id="6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059787-2614-4FFD-870D-05FFC96F1806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線コネクタ 10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 dirty="0"/>
          </a:p>
        </p:txBody>
      </p:sp>
      <p:sp>
        <p:nvSpPr>
          <p:cNvPr id="3" name="二等辺三角形 11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dirty="0"/>
          </a:p>
        </p:txBody>
      </p:sp>
      <p:sp>
        <p:nvSpPr>
          <p:cNvPr id="4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 dirty="0"/>
              <a:t>9/5/2010</a:t>
            </a:r>
            <a:endParaRPr lang="en-US" dirty="0"/>
          </a:p>
        </p:txBody>
      </p:sp>
      <p:sp>
        <p:nvSpPr>
          <p:cNvPr id="5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dirty="0"/>
              <a:t>Ⓒ JCCI Bangalore</a:t>
            </a:r>
          </a:p>
        </p:txBody>
      </p:sp>
      <p:sp>
        <p:nvSpPr>
          <p:cNvPr id="6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A3B305-103F-402B-A211-ACB191333607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線コネクタ 10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 dirty="0"/>
          </a:p>
        </p:txBody>
      </p:sp>
      <p:sp>
        <p:nvSpPr>
          <p:cNvPr id="6" name="直線コネクタ 11"/>
          <p:cNvSpPr>
            <a:spLocks noChangeShapeType="1"/>
          </p:cNvSpPr>
          <p:nvPr/>
        </p:nvSpPr>
        <p:spPr bwMode="auto">
          <a:xfrm rot="5400000">
            <a:off x="3160712" y="3324226"/>
            <a:ext cx="6035675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 dirty="0"/>
          </a:p>
        </p:txBody>
      </p:sp>
      <p:sp>
        <p:nvSpPr>
          <p:cNvPr id="7" name="二等辺三角形 12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12" name="コンテンツ プレースホル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8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 dirty="0"/>
              <a:t>9/5/2010</a:t>
            </a:r>
            <a:endParaRPr lang="en-US" dirty="0"/>
          </a:p>
        </p:txBody>
      </p:sp>
      <p:sp>
        <p:nvSpPr>
          <p:cNvPr id="9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dirty="0"/>
              <a:t>Ⓒ JCCI Bangalore</a:t>
            </a:r>
          </a:p>
        </p:txBody>
      </p:sp>
      <p:sp>
        <p:nvSpPr>
          <p:cNvPr id="10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9E1D6F-66CE-4E8C-A24A-F310D88FA043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線コネクタ 10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 dirty="0"/>
          </a:p>
        </p:txBody>
      </p:sp>
      <p:sp>
        <p:nvSpPr>
          <p:cNvPr id="6" name="二等辺三角形 11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dirty="0"/>
          </a:p>
        </p:txBody>
      </p:sp>
      <p:sp>
        <p:nvSpPr>
          <p:cNvPr id="7" name="正方形/長方形 12"/>
          <p:cNvSpPr/>
          <p:nvPr/>
        </p:nvSpPr>
        <p:spPr>
          <a:xfrm>
            <a:off x="457200" y="500063"/>
            <a:ext cx="182563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pPr lvl="0"/>
            <a:r>
              <a:rPr lang="ja-JP" altLang="en-US" noProof="0" smtClean="0"/>
              <a:t>アイコンをクリックして図を追加</a:t>
            </a:r>
            <a:endParaRPr lang="en-US" noProof="0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8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 dirty="0"/>
              <a:t>9/5/2010</a:t>
            </a:r>
            <a:endParaRPr lang="en-US" dirty="0"/>
          </a:p>
        </p:txBody>
      </p:sp>
      <p:sp>
        <p:nvSpPr>
          <p:cNvPr id="9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dirty="0"/>
              <a:t>Ⓒ JCCI Bangalore</a:t>
            </a:r>
          </a:p>
        </p:txBody>
      </p:sp>
      <p:sp>
        <p:nvSpPr>
          <p:cNvPr id="10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95C48A-ECA8-4775-8BF9-8252BC2820D1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 dirty="0"/>
              <a:t>9/5/2010</a:t>
            </a:r>
            <a:endParaRPr 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dirty="0"/>
              <a:t>Ⓒ JCCI Bangalore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343D94-DF77-401F-9955-40C1D694897F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タイトル プレースホルダ 2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  <a:endParaRPr lang="en-US" smtClean="0"/>
          </a:p>
        </p:txBody>
      </p:sp>
      <p:sp>
        <p:nvSpPr>
          <p:cNvPr id="1027" name="テキスト プレースホルダ 1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smtClean="0"/>
          </a:p>
        </p:txBody>
      </p:sp>
      <p:sp>
        <p:nvSpPr>
          <p:cNvPr id="14" name="日付プレースホル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r>
              <a:rPr lang="en-US" altLang="ja-JP" dirty="0"/>
              <a:t>9/5/2010</a:t>
            </a:r>
            <a:endParaRPr lang="en-US" sz="800" dirty="0">
              <a:solidFill>
                <a:schemeClr val="accent2"/>
              </a:solidFill>
            </a:endParaRPr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r>
              <a:rPr lang="en-US" dirty="0"/>
              <a:t>Ⓒ JCCI Bangalore</a:t>
            </a:r>
          </a:p>
        </p:txBody>
      </p:sp>
      <p:sp>
        <p:nvSpPr>
          <p:cNvPr id="23" name="スライド番号プレースホルダ 22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r>
              <a:rPr lang="ja-JP" altLang="en-US"/>
              <a:t>Ⓒ　</a:t>
            </a:r>
            <a:r>
              <a:rPr lang="en-US" altLang="ja-JP" dirty="0"/>
              <a:t>JCCI Bangalore</a:t>
            </a:r>
            <a:endParaRPr lang="ja-JP" altLang="en-US"/>
          </a:p>
        </p:txBody>
      </p:sp>
      <p:sp>
        <p:nvSpPr>
          <p:cNvPr id="28" name="直線コネクタ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 dirty="0"/>
          </a:p>
        </p:txBody>
      </p:sp>
      <p:sp>
        <p:nvSpPr>
          <p:cNvPr id="29" name="直線コネクタ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 dirty="0"/>
          </a:p>
        </p:txBody>
      </p:sp>
      <p:sp>
        <p:nvSpPr>
          <p:cNvPr id="10" name="二等辺三角形 9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20" r:id="rId1"/>
    <p:sldLayoutId id="2147484322" r:id="rId2"/>
    <p:sldLayoutId id="2147484323" r:id="rId3"/>
    <p:sldLayoutId id="2147484324" r:id="rId4"/>
    <p:sldLayoutId id="2147484325" r:id="rId5"/>
    <p:sldLayoutId id="2147484326" r:id="rId6"/>
    <p:sldLayoutId id="2147484327" r:id="rId7"/>
    <p:sldLayoutId id="2147484328" r:id="rId8"/>
    <p:sldLayoutId id="2147484329" r:id="rId9"/>
    <p:sldLayoutId id="2147484330" r:id="rId10"/>
    <p:sldLayoutId id="2147484331" r:id="rId11"/>
    <p:sldLayoutId id="2147484332" r:id="rId12"/>
    <p:sldLayoutId id="2147484321" r:id="rId13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Bookman Old Style" pitchFamily="18" charset="0"/>
          <a:ea typeface="HG明朝E" pitchFamily="17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Bookman Old Style" pitchFamily="18" charset="0"/>
          <a:ea typeface="HG明朝E" pitchFamily="17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Bookman Old Style" pitchFamily="18" charset="0"/>
          <a:ea typeface="HG明朝E" pitchFamily="17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Bookman Old Style" pitchFamily="18" charset="0"/>
          <a:ea typeface="HG明朝E" pitchFamily="17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Bookman Old Style" pitchFamily="18" charset="0"/>
          <a:ea typeface="HG明朝E" pitchFamily="17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Bookman Old Style" pitchFamily="18" charset="0"/>
          <a:ea typeface="HG明朝E" pitchFamily="17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Bookman Old Style" pitchFamily="18" charset="0"/>
          <a:ea typeface="HG明朝E" pitchFamily="17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Bookman Old Style" pitchFamily="18" charset="0"/>
          <a:ea typeface="HG明朝E" pitchFamily="17" charset="-128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kumimoji="1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kumimoji="1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1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1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1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1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5400" dirty="0" smtClean="0">
                <a:solidFill>
                  <a:schemeClr val="bg1"/>
                </a:solidFill>
                <a:latin typeface="+mn-ea"/>
                <a:ea typeface="+mn-ea"/>
              </a:rPr>
              <a:t>第</a:t>
            </a:r>
            <a:r>
              <a:rPr lang="en-US" altLang="ja-JP" sz="5400" dirty="0" smtClean="0">
                <a:solidFill>
                  <a:schemeClr val="bg1"/>
                </a:solidFill>
                <a:latin typeface="+mn-ea"/>
                <a:ea typeface="+mn-ea"/>
              </a:rPr>
              <a:t>36</a:t>
            </a:r>
            <a:r>
              <a:rPr lang="ja-JP" altLang="en-US" sz="5400" dirty="0" smtClean="0">
                <a:solidFill>
                  <a:schemeClr val="bg1"/>
                </a:solidFill>
                <a:latin typeface="+mn-ea"/>
                <a:ea typeface="+mn-ea"/>
              </a:rPr>
              <a:t>回 二水会</a:t>
            </a:r>
          </a:p>
        </p:txBody>
      </p:sp>
      <p:sp>
        <p:nvSpPr>
          <p:cNvPr id="13315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1295400" y="4149080"/>
            <a:ext cx="6781800" cy="541040"/>
          </a:xfrm>
        </p:spPr>
        <p:txBody>
          <a:bodyPr/>
          <a:lstStyle/>
          <a:p>
            <a:r>
              <a:rPr lang="en-US" altLang="ja-JP" sz="2800" dirty="0" smtClean="0">
                <a:solidFill>
                  <a:schemeClr val="bg1"/>
                </a:solidFill>
                <a:latin typeface="+mn-ea"/>
              </a:rPr>
              <a:t>201</a:t>
            </a:r>
            <a:r>
              <a:rPr lang="en-IN" altLang="ja-JP" sz="2800" dirty="0" smtClean="0">
                <a:solidFill>
                  <a:schemeClr val="bg1"/>
                </a:solidFill>
                <a:latin typeface="+mn-ea"/>
              </a:rPr>
              <a:t>5</a:t>
            </a:r>
            <a:r>
              <a:rPr lang="ja-JP" altLang="en-US" sz="2800" dirty="0" smtClean="0">
                <a:solidFill>
                  <a:schemeClr val="bg1"/>
                </a:solidFill>
                <a:latin typeface="+mn-ea"/>
              </a:rPr>
              <a:t>年</a:t>
            </a:r>
            <a:r>
              <a:rPr lang="en-US" altLang="ja-JP" sz="2800" dirty="0" smtClean="0">
                <a:solidFill>
                  <a:schemeClr val="bg1"/>
                </a:solidFill>
                <a:latin typeface="+mn-ea"/>
              </a:rPr>
              <a:t>11</a:t>
            </a:r>
            <a:r>
              <a:rPr lang="ja-JP" altLang="en-US" sz="2800" dirty="0" smtClean="0">
                <a:solidFill>
                  <a:schemeClr val="bg1"/>
                </a:solidFill>
                <a:latin typeface="+mn-ea"/>
              </a:rPr>
              <a:t>月</a:t>
            </a:r>
            <a:r>
              <a:rPr lang="en-US" altLang="ja-JP" sz="2800" dirty="0" smtClean="0">
                <a:solidFill>
                  <a:schemeClr val="bg1"/>
                </a:solidFill>
                <a:latin typeface="+mn-ea"/>
              </a:rPr>
              <a:t>18</a:t>
            </a:r>
            <a:r>
              <a:rPr lang="ja-JP" altLang="en-US" sz="2800" dirty="0" smtClean="0">
                <a:solidFill>
                  <a:schemeClr val="bg1"/>
                </a:solidFill>
                <a:latin typeface="+mn-ea"/>
              </a:rPr>
              <a:t>日</a:t>
            </a:r>
          </a:p>
        </p:txBody>
      </p:sp>
      <p:pic>
        <p:nvPicPr>
          <p:cNvPr id="4" name="Picture 3" descr="Logo_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01225" y="260648"/>
            <a:ext cx="1164955" cy="1341362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56175" y="260648"/>
            <a:ext cx="2854929" cy="1304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タイトル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ja-JP" altLang="en-US" dirty="0"/>
              <a:t>⑤</a:t>
            </a:r>
            <a:r>
              <a:rPr lang="ja-JP" altLang="en-US" dirty="0" smtClean="0"/>
              <a:t>委員会活動</a:t>
            </a:r>
            <a:r>
              <a:rPr lang="ja-JP" altLang="en-US" dirty="0"/>
              <a:t>報告</a:t>
            </a:r>
            <a:endParaRPr lang="ja-JP" altLang="en-US" dirty="0" smtClean="0"/>
          </a:p>
        </p:txBody>
      </p:sp>
      <p:sp>
        <p:nvSpPr>
          <p:cNvPr id="18435" name="コンテンツ プレースホルダ 2"/>
          <p:cNvSpPr>
            <a:spLocks noGrp="1"/>
          </p:cNvSpPr>
          <p:nvPr>
            <p:ph sz="quarter" idx="4294967295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>
              <a:buFont typeface="Wingdings 3" pitchFamily="18" charset="2"/>
              <a:buNone/>
            </a:pPr>
            <a:endParaRPr lang="en-US" altLang="ja-JP" sz="2000" dirty="0" smtClean="0"/>
          </a:p>
          <a:p>
            <a:r>
              <a:rPr lang="ja-JP" altLang="en-US" sz="4000" dirty="0" smtClean="0"/>
              <a:t>建議書委員会</a:t>
            </a:r>
            <a:endParaRPr lang="en-US" altLang="ja-JP" sz="4000" dirty="0" smtClean="0"/>
          </a:p>
          <a:p>
            <a:pPr marL="0" indent="0">
              <a:buNone/>
            </a:pPr>
            <a:endParaRPr lang="ja-JP" altLang="en-US" sz="4000" dirty="0" smtClean="0">
              <a:latin typeface="ＭＳ Ｐゴシック" pitchFamily="50" charset="-128"/>
            </a:endParaRPr>
          </a:p>
          <a:p>
            <a:r>
              <a:rPr lang="ja-JP" altLang="en-US" sz="6000" dirty="0" smtClean="0">
                <a:latin typeface="ＭＳ Ｐゴシック" pitchFamily="50" charset="-128"/>
              </a:rPr>
              <a:t>　久保木 一政　委員長　　</a:t>
            </a:r>
            <a:endParaRPr lang="en-US" altLang="ja-JP" sz="6000" dirty="0" smtClean="0">
              <a:latin typeface="ＭＳ Ｐゴシック" pitchFamily="50" charset="-128"/>
            </a:endParaRPr>
          </a:p>
        </p:txBody>
      </p:sp>
      <p:pic>
        <p:nvPicPr>
          <p:cNvPr id="5" name="Picture 3" descr="Logo_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91895" y="263326"/>
            <a:ext cx="1008112" cy="1160769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56176" y="260648"/>
            <a:ext cx="2854929" cy="1304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タイトル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ja-JP" altLang="en-US" dirty="0"/>
              <a:t>⑥</a:t>
            </a:r>
            <a:r>
              <a:rPr lang="ja-JP" altLang="en-US" dirty="0" smtClean="0"/>
              <a:t>新規会員のご紹介</a:t>
            </a:r>
            <a:endParaRPr lang="en-US" altLang="ja-JP" dirty="0" smtClean="0"/>
          </a:p>
        </p:txBody>
      </p:sp>
      <p:sp>
        <p:nvSpPr>
          <p:cNvPr id="18435" name="コンテンツ プレースホルダ 2"/>
          <p:cNvSpPr>
            <a:spLocks noGrp="1"/>
          </p:cNvSpPr>
          <p:nvPr>
            <p:ph sz="quarter" idx="4294967295"/>
          </p:nvPr>
        </p:nvSpPr>
        <p:spPr>
          <a:xfrm>
            <a:off x="457200" y="1268760"/>
            <a:ext cx="8229600" cy="5040560"/>
          </a:xfrm>
        </p:spPr>
        <p:txBody>
          <a:bodyPr/>
          <a:lstStyle/>
          <a:p>
            <a:pPr marL="0" lvl="0" indent="0">
              <a:spcBef>
                <a:spcPts val="2400"/>
              </a:spcBef>
              <a:spcAft>
                <a:spcPts val="600"/>
              </a:spcAft>
              <a:buNone/>
              <a:defRPr/>
            </a:pPr>
            <a:r>
              <a:rPr lang="ja-JP" altLang="en-US" sz="2800" dirty="0"/>
              <a:t/>
            </a:r>
            <a:br>
              <a:rPr lang="ja-JP" altLang="en-US" sz="2800" dirty="0"/>
            </a:br>
            <a:endParaRPr lang="en-US" altLang="ja-JP" sz="2800" dirty="0"/>
          </a:p>
          <a:p>
            <a:pPr marL="0" lvl="0" indent="0">
              <a:spcBef>
                <a:spcPts val="2400"/>
              </a:spcBef>
              <a:spcAft>
                <a:spcPts val="600"/>
              </a:spcAft>
              <a:buNone/>
              <a:defRPr/>
            </a:pPr>
            <a:r>
              <a:rPr lang="ja-JP" altLang="en-US" sz="2800" dirty="0"/>
              <a:t>■　</a:t>
            </a:r>
            <a:r>
              <a:rPr lang="en-US" altLang="ja-JP" sz="2800" dirty="0" err="1"/>
              <a:t>Carepro</a:t>
            </a:r>
            <a:r>
              <a:rPr lang="en-US" altLang="ja-JP" sz="2800" dirty="0"/>
              <a:t> Health India Private Limited</a:t>
            </a:r>
            <a:r>
              <a:rPr lang="ja-JP" altLang="en-US" sz="2800" dirty="0"/>
              <a:t>　　　　　　　　　　　　　　　　　　　　　　　　　　　　　							</a:t>
            </a:r>
            <a:r>
              <a:rPr lang="ja-JP" altLang="en-US" sz="2800" dirty="0" smtClean="0"/>
              <a:t>鈴木 様</a:t>
            </a:r>
            <a:r>
              <a:rPr lang="ja-JP" altLang="en-US" sz="2800" dirty="0" smtClean="0"/>
              <a:t>　　</a:t>
            </a:r>
            <a:r>
              <a:rPr lang="ja-JP" altLang="en-US" sz="2800" dirty="0">
                <a:latin typeface="+mn-ea"/>
              </a:rPr>
              <a:t>　</a:t>
            </a:r>
            <a:r>
              <a:rPr lang="ja-JP" altLang="en-US" sz="2800" dirty="0" smtClean="0">
                <a:latin typeface="+mn-ea"/>
              </a:rPr>
              <a:t>　　　　　　　　　　　　　　　　　</a:t>
            </a:r>
            <a:endParaRPr lang="en-US" altLang="ja-JP" sz="2800" dirty="0" smtClean="0">
              <a:latin typeface="+mn-ea"/>
            </a:endParaRPr>
          </a:p>
          <a:p>
            <a:pPr marL="0" lvl="0" indent="0">
              <a:spcBef>
                <a:spcPts val="2400"/>
              </a:spcBef>
              <a:spcAft>
                <a:spcPts val="600"/>
              </a:spcAft>
              <a:buNone/>
              <a:defRPr/>
            </a:pPr>
            <a:endParaRPr lang="en-US" altLang="ja-JP" sz="2800" u="sng" dirty="0">
              <a:latin typeface="+mn-ea"/>
            </a:endParaRPr>
          </a:p>
          <a:p>
            <a:pPr marL="0" lvl="0" indent="0" algn="r">
              <a:spcBef>
                <a:spcPts val="2400"/>
              </a:spcBef>
              <a:spcAft>
                <a:spcPts val="600"/>
              </a:spcAft>
              <a:buNone/>
              <a:defRPr/>
            </a:pPr>
            <a:r>
              <a:rPr lang="ja-JP" altLang="en-US" sz="3200" u="sng" dirty="0" smtClean="0">
                <a:latin typeface="+mn-ea"/>
              </a:rPr>
              <a:t>現会</a:t>
            </a:r>
            <a:r>
              <a:rPr lang="ja-JP" altLang="en-US" sz="3200" u="sng" dirty="0" smtClean="0">
                <a:latin typeface="+mn-ea"/>
              </a:rPr>
              <a:t>員数：</a:t>
            </a:r>
            <a:r>
              <a:rPr lang="ja-JP" altLang="en-US" sz="3200" u="sng" dirty="0" smtClean="0">
                <a:latin typeface="+mn-ea"/>
              </a:rPr>
              <a:t>１４２社</a:t>
            </a:r>
            <a:endParaRPr lang="en-US" altLang="ja-JP" sz="3200" u="sng" dirty="0" smtClean="0">
              <a:latin typeface="+mn-ea"/>
            </a:endParaRPr>
          </a:p>
        </p:txBody>
      </p:sp>
      <p:pic>
        <p:nvPicPr>
          <p:cNvPr id="5" name="Picture 3" descr="Logo_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94738" y="191318"/>
            <a:ext cx="1008112" cy="1160769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59019" y="188640"/>
            <a:ext cx="2854929" cy="1304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8528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 dirty="0" smtClean="0"/>
              <a:t>次回開催</a:t>
            </a:r>
            <a:r>
              <a:rPr lang="ja-JP" altLang="en-US" smtClean="0"/>
              <a:t>予定 他</a:t>
            </a:r>
            <a:endParaRPr lang="ja-JP" altLang="en-US" dirty="0" smtClean="0"/>
          </a:p>
        </p:txBody>
      </p:sp>
      <p:sp>
        <p:nvSpPr>
          <p:cNvPr id="22531" name="コンテンツ プレースホルダ 2"/>
          <p:cNvSpPr>
            <a:spLocks noGrp="1"/>
          </p:cNvSpPr>
          <p:nvPr>
            <p:ph sz="quarter" idx="1"/>
          </p:nvPr>
        </p:nvSpPr>
        <p:spPr>
          <a:xfrm>
            <a:off x="457200" y="1372195"/>
            <a:ext cx="8401080" cy="4937125"/>
          </a:xfrm>
        </p:spPr>
        <p:txBody>
          <a:bodyPr/>
          <a:lstStyle/>
          <a:p>
            <a:pPr eaLnBrk="1" hangingPunct="1"/>
            <a:endParaRPr lang="en-IN" altLang="ja-JP" sz="3200" dirty="0" smtClean="0"/>
          </a:p>
          <a:p>
            <a:pPr eaLnBrk="1" hangingPunct="1"/>
            <a:r>
              <a:rPr lang="ja-JP" altLang="en-US" sz="3200" dirty="0" smtClean="0"/>
              <a:t>次回二水会（第</a:t>
            </a:r>
            <a:r>
              <a:rPr lang="en-US" altLang="ja-JP" sz="3200" dirty="0" smtClean="0"/>
              <a:t>37</a:t>
            </a:r>
            <a:r>
              <a:rPr lang="ja-JP" altLang="en-US" sz="3200" dirty="0" smtClean="0"/>
              <a:t>回）は、</a:t>
            </a:r>
            <a:endParaRPr lang="en-IN" altLang="ja-JP" sz="3200" dirty="0" smtClean="0"/>
          </a:p>
          <a:p>
            <a:pPr eaLnBrk="1" hangingPunct="1">
              <a:buNone/>
            </a:pPr>
            <a:r>
              <a:rPr lang="en-IN" altLang="ja-JP" sz="3200" dirty="0" smtClean="0"/>
              <a:t>   </a:t>
            </a:r>
            <a:r>
              <a:rPr lang="en-US" altLang="ja-JP" sz="3200" dirty="0" smtClean="0"/>
              <a:t>2016</a:t>
            </a:r>
            <a:r>
              <a:rPr lang="ja-JP" altLang="en-US" sz="3200" dirty="0" smtClean="0"/>
              <a:t>年</a:t>
            </a:r>
            <a:r>
              <a:rPr lang="en-US" altLang="ja-JP" sz="3200" dirty="0" smtClean="0"/>
              <a:t>1</a:t>
            </a:r>
            <a:r>
              <a:rPr lang="ja-JP" altLang="en-US" sz="3200" dirty="0" smtClean="0"/>
              <a:t>月</a:t>
            </a:r>
            <a:r>
              <a:rPr lang="en-US" altLang="ja-JP" sz="3200" dirty="0" smtClean="0"/>
              <a:t>13</a:t>
            </a:r>
            <a:r>
              <a:rPr lang="ja-JP" altLang="en-US" sz="3200" dirty="0" smtClean="0"/>
              <a:t>日（水）開催予定です。</a:t>
            </a:r>
            <a:endParaRPr lang="en-US" altLang="ja-JP" sz="3200" dirty="0" smtClean="0"/>
          </a:p>
          <a:p>
            <a:pPr algn="r" eaLnBrk="1" hangingPunct="1">
              <a:buFont typeface="Wingdings 3" pitchFamily="18" charset="2"/>
              <a:buNone/>
            </a:pPr>
            <a:endParaRPr lang="en-IN" altLang="ja-JP" sz="3200" dirty="0" smtClean="0"/>
          </a:p>
          <a:p>
            <a:pPr algn="r" eaLnBrk="1" hangingPunct="1">
              <a:buFont typeface="Wingdings 3" pitchFamily="18" charset="2"/>
              <a:buNone/>
            </a:pPr>
            <a:r>
              <a:rPr lang="en-IN" altLang="ja-JP" sz="3200" dirty="0" smtClean="0"/>
              <a:t>E-mail: </a:t>
            </a:r>
            <a:r>
              <a:rPr lang="en-US" altLang="ja-JP" sz="3200" dirty="0" smtClean="0"/>
              <a:t>jcci.blr@gmail.com</a:t>
            </a:r>
          </a:p>
          <a:p>
            <a:pPr algn="r" eaLnBrk="1" hangingPunct="1">
              <a:buNone/>
            </a:pPr>
            <a:r>
              <a:rPr lang="en-IN" altLang="ja-JP" sz="3200" dirty="0" smtClean="0"/>
              <a:t>Web: </a:t>
            </a:r>
            <a:r>
              <a:rPr lang="en-US" altLang="ja-JP" sz="3200" dirty="0" smtClean="0"/>
              <a:t>http://www.jccib.com</a:t>
            </a:r>
          </a:p>
          <a:p>
            <a:pPr algn="ctr" eaLnBrk="1" hangingPunct="1">
              <a:buFont typeface="Arial" charset="0"/>
              <a:buNone/>
            </a:pPr>
            <a:endParaRPr lang="en-US" altLang="ja-JP" sz="3200" dirty="0" smtClean="0"/>
          </a:p>
        </p:txBody>
      </p:sp>
      <p:pic>
        <p:nvPicPr>
          <p:cNvPr id="5" name="Picture 3" descr="Logo_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24789" y="119310"/>
            <a:ext cx="1008112" cy="1160769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89070" y="116632"/>
            <a:ext cx="2854929" cy="1304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議事</a:t>
            </a:r>
          </a:p>
        </p:txBody>
      </p:sp>
      <p:sp>
        <p:nvSpPr>
          <p:cNvPr id="14339" name="コンテンツ プレースホルダ 3"/>
          <p:cNvSpPr>
            <a:spLocks noGrp="1"/>
          </p:cNvSpPr>
          <p:nvPr>
            <p:ph sz="quarter" idx="1"/>
          </p:nvPr>
        </p:nvSpPr>
        <p:spPr>
          <a:xfrm>
            <a:off x="457200" y="1071546"/>
            <a:ext cx="8579296" cy="5669822"/>
          </a:xfrm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ja-JP" altLang="en-US" sz="2800" dirty="0" smtClean="0"/>
              <a:t>① 会長挨拶</a:t>
            </a:r>
            <a:endParaRPr lang="en-US" altLang="ja-JP" sz="2800" dirty="0" smtClean="0"/>
          </a:p>
          <a:p>
            <a:pPr marL="0" indent="0">
              <a:lnSpc>
                <a:spcPct val="200000"/>
              </a:lnSpc>
              <a:buNone/>
            </a:pPr>
            <a:r>
              <a:rPr lang="ja-JP" altLang="en-US" sz="2800" dirty="0" smtClean="0"/>
              <a:t>②在ベンガルール領事事務所からのご連絡</a:t>
            </a:r>
            <a:endParaRPr lang="en-US" altLang="ja-JP" sz="2800" dirty="0" smtClean="0"/>
          </a:p>
          <a:p>
            <a:pPr marL="0" indent="0">
              <a:lnSpc>
                <a:spcPct val="200000"/>
              </a:lnSpc>
              <a:buNone/>
            </a:pPr>
            <a:r>
              <a:rPr lang="ja-JP" altLang="en-US" sz="2800" dirty="0" smtClean="0"/>
              <a:t>③</a:t>
            </a:r>
            <a:r>
              <a:rPr lang="ja-JP" altLang="en-US" sz="2400" dirty="0" smtClean="0"/>
              <a:t>日本人補習</a:t>
            </a:r>
            <a:r>
              <a:rPr lang="ja-JP" altLang="en-US" sz="2400" dirty="0"/>
              <a:t>授業校の課題と</a:t>
            </a:r>
            <a:r>
              <a:rPr lang="ja-JP" altLang="en-US" sz="2400" dirty="0" smtClean="0"/>
              <a:t>対策（日本人会　安井 洋一会長）</a:t>
            </a:r>
            <a:r>
              <a:rPr lang="ja-JP" altLang="en-US" sz="2800" dirty="0" smtClean="0"/>
              <a:t>　　　　　　　　　　　　</a:t>
            </a:r>
            <a:r>
              <a:rPr lang="ja-JP" altLang="en-US" sz="2800" dirty="0" smtClean="0">
                <a:latin typeface="+mn-ea"/>
              </a:rPr>
              <a:t>④テーマ報告</a:t>
            </a:r>
            <a:r>
              <a:rPr lang="ja-JP" altLang="en-US" sz="2400" dirty="0" smtClean="0">
                <a:latin typeface="+mn-ea"/>
              </a:rPr>
              <a:t>（在インド日本大使館　金武 和人医務官）　 　　</a:t>
            </a:r>
            <a:r>
              <a:rPr lang="ja-JP" altLang="en-US" sz="2800" dirty="0" smtClean="0">
                <a:latin typeface="+mn-ea"/>
              </a:rPr>
              <a:t>　   インド</a:t>
            </a:r>
            <a:r>
              <a:rPr lang="ja-JP" altLang="en-US" sz="2800" dirty="0">
                <a:latin typeface="+mn-ea"/>
              </a:rPr>
              <a:t>における生活習慣病に</a:t>
            </a:r>
            <a:r>
              <a:rPr lang="ja-JP" altLang="en-US" sz="2800" dirty="0" smtClean="0">
                <a:latin typeface="+mn-ea"/>
              </a:rPr>
              <a:t>ついて</a:t>
            </a:r>
            <a:endParaRPr lang="zh-TW" altLang="en-US" sz="280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0" indent="0">
              <a:lnSpc>
                <a:spcPct val="200000"/>
              </a:lnSpc>
              <a:buNone/>
            </a:pPr>
            <a:endParaRPr lang="zh-TW" altLang="en-US" sz="280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0" indent="0">
              <a:lnSpc>
                <a:spcPct val="200000"/>
              </a:lnSpc>
              <a:buNone/>
            </a:pPr>
            <a:endParaRPr lang="en-US" altLang="ja-JP" sz="2800" dirty="0" smtClean="0">
              <a:latin typeface="+mn-ea"/>
            </a:endParaRPr>
          </a:p>
        </p:txBody>
      </p:sp>
      <p:pic>
        <p:nvPicPr>
          <p:cNvPr id="4" name="Picture 3" descr="Logo_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04048" y="2678"/>
            <a:ext cx="1008112" cy="1160769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68329" y="0"/>
            <a:ext cx="2854929" cy="1304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Logo_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24790" y="2678"/>
            <a:ext cx="1008112" cy="1160769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89071" y="0"/>
            <a:ext cx="2854929" cy="1304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議事</a:t>
            </a:r>
          </a:p>
        </p:txBody>
      </p:sp>
      <p:sp>
        <p:nvSpPr>
          <p:cNvPr id="14339" name="コンテンツ プレースホルダ 3"/>
          <p:cNvSpPr>
            <a:spLocks noGrp="1"/>
          </p:cNvSpPr>
          <p:nvPr>
            <p:ph sz="quarter" idx="1"/>
          </p:nvPr>
        </p:nvSpPr>
        <p:spPr>
          <a:xfrm>
            <a:off x="457200" y="1358438"/>
            <a:ext cx="8401080" cy="5238914"/>
          </a:xfrm>
        </p:spPr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ja-JP" altLang="en-US" sz="2800" dirty="0">
                <a:latin typeface="+mn-ea"/>
              </a:rPr>
              <a:t>⑤</a:t>
            </a:r>
            <a:r>
              <a:rPr lang="ja-JP" altLang="en-US" sz="2800" dirty="0" smtClean="0">
                <a:latin typeface="+mn-ea"/>
              </a:rPr>
              <a:t>　各委員会活動</a:t>
            </a:r>
            <a:r>
              <a:rPr lang="ja-JP" altLang="en-US" sz="2800" dirty="0">
                <a:latin typeface="+mn-ea"/>
              </a:rPr>
              <a:t>報告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ja-JP" altLang="en-US" sz="2800" dirty="0">
                <a:latin typeface="+mn-ea"/>
              </a:rPr>
              <a:t>  　 ・インフラ委員会、税務労務委員会、建議書委員会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ja-JP" altLang="en-US" sz="2800" dirty="0">
                <a:latin typeface="+mn-ea"/>
              </a:rPr>
              <a:t>⑥</a:t>
            </a:r>
            <a:r>
              <a:rPr lang="ja-JP" altLang="en-US" sz="2800" dirty="0" smtClean="0">
                <a:latin typeface="+mn-ea"/>
              </a:rPr>
              <a:t> 新規会員のご紹介</a:t>
            </a:r>
            <a:endParaRPr lang="en-US" altLang="ja-JP" sz="2800" dirty="0" smtClean="0">
              <a:latin typeface="+mn-ea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ja-JP" altLang="en-US" sz="2800" dirty="0">
                <a:latin typeface="+mn-ea"/>
              </a:rPr>
              <a:t>⑦</a:t>
            </a:r>
            <a:r>
              <a:rPr lang="ja-JP" altLang="en-US" sz="2800" dirty="0" smtClean="0">
                <a:latin typeface="+mn-ea"/>
              </a:rPr>
              <a:t> 事務局からのご連絡</a:t>
            </a:r>
            <a:endParaRPr lang="ja-JP" altLang="en-US" sz="2400" dirty="0" smtClean="0"/>
          </a:p>
        </p:txBody>
      </p:sp>
      <p:pic>
        <p:nvPicPr>
          <p:cNvPr id="5" name="Picture 3" descr="Logo_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94012" y="119310"/>
            <a:ext cx="1008112" cy="1160769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58293" y="116632"/>
            <a:ext cx="2854929" cy="1304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1318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タイトル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ja-JP" altLang="en-US" smtClean="0"/>
              <a:t>①</a:t>
            </a:r>
            <a:r>
              <a:rPr lang="ja-JP" altLang="en-US" smtClean="0">
                <a:latin typeface="ＭＳ Ｐゴシック" pitchFamily="50" charset="-128"/>
              </a:rPr>
              <a:t>会長挨拶</a:t>
            </a:r>
            <a:endParaRPr lang="ja-JP" altLang="en-US" smtClean="0"/>
          </a:p>
        </p:txBody>
      </p:sp>
      <p:sp>
        <p:nvSpPr>
          <p:cNvPr id="15363" name="コンテンツ プレースホルダ 2"/>
          <p:cNvSpPr>
            <a:spLocks noGrp="1"/>
          </p:cNvSpPr>
          <p:nvPr>
            <p:ph sz="quarter" idx="4294967295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>
              <a:buFont typeface="Wingdings 3" pitchFamily="18" charset="2"/>
              <a:buNone/>
            </a:pPr>
            <a:endParaRPr lang="en-US" altLang="ja-JP" sz="2000" dirty="0" smtClean="0"/>
          </a:p>
          <a:p>
            <a:endParaRPr lang="ja-JP" altLang="en-US" sz="3200" dirty="0" smtClean="0">
              <a:latin typeface="ＭＳ Ｐゴシック" pitchFamily="50" charset="-128"/>
            </a:endParaRPr>
          </a:p>
          <a:p>
            <a:endParaRPr lang="ja-JP" altLang="en-US" sz="3200" dirty="0" smtClean="0">
              <a:latin typeface="ＭＳ Ｐゴシック" pitchFamily="50" charset="-128"/>
            </a:endParaRPr>
          </a:p>
          <a:p>
            <a:r>
              <a:rPr lang="ja-JP" altLang="en-US" sz="6000" dirty="0" smtClean="0">
                <a:latin typeface="ＭＳ Ｐゴシック" pitchFamily="50" charset="-128"/>
              </a:rPr>
              <a:t>　 吉儀　副会長　</a:t>
            </a:r>
            <a:endParaRPr lang="en-US" altLang="ja-JP" sz="6000" dirty="0" smtClean="0">
              <a:latin typeface="ＭＳ Ｐゴシック" pitchFamily="50" charset="-128"/>
            </a:endParaRPr>
          </a:p>
          <a:p>
            <a:endParaRPr lang="en-US" altLang="ja-JP" sz="6000" dirty="0" smtClean="0">
              <a:latin typeface="ＭＳ Ｐゴシック" pitchFamily="50" charset="-128"/>
            </a:endParaRPr>
          </a:p>
        </p:txBody>
      </p:sp>
      <p:pic>
        <p:nvPicPr>
          <p:cNvPr id="5" name="Picture 3" descr="Logo_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06044" y="119310"/>
            <a:ext cx="1008112" cy="1160769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70325" y="116632"/>
            <a:ext cx="2854929" cy="1304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タイトル 1"/>
          <p:cNvSpPr>
            <a:spLocks noGrp="1"/>
          </p:cNvSpPr>
          <p:nvPr>
            <p:ph type="title" idx="4294967295"/>
          </p:nvPr>
        </p:nvSpPr>
        <p:spPr>
          <a:xfrm>
            <a:off x="485804" y="11017"/>
            <a:ext cx="8229600" cy="1133460"/>
          </a:xfrm>
        </p:spPr>
        <p:txBody>
          <a:bodyPr/>
          <a:lstStyle/>
          <a:p>
            <a:r>
              <a:rPr lang="ja-JP" altLang="en-US" dirty="0"/>
              <a:t>②</a:t>
            </a:r>
            <a:r>
              <a:rPr lang="ja-JP" altLang="en-US" sz="2800" dirty="0" smtClean="0"/>
              <a:t>領事事務所からのご連絡</a:t>
            </a:r>
            <a:endParaRPr lang="en-IN" altLang="ja-JP" sz="2800" dirty="0" smtClean="0">
              <a:latin typeface="+mn-ea"/>
            </a:endParaRPr>
          </a:p>
        </p:txBody>
      </p:sp>
      <p:sp>
        <p:nvSpPr>
          <p:cNvPr id="18435" name="コンテンツ プレースホルダ 2"/>
          <p:cNvSpPr>
            <a:spLocks noGrp="1"/>
          </p:cNvSpPr>
          <p:nvPr>
            <p:ph sz="quarter" idx="4294967295"/>
          </p:nvPr>
        </p:nvSpPr>
        <p:spPr>
          <a:xfrm>
            <a:off x="457200" y="1581731"/>
            <a:ext cx="8229600" cy="4727589"/>
          </a:xfrm>
        </p:spPr>
        <p:txBody>
          <a:bodyPr/>
          <a:lstStyle/>
          <a:p>
            <a:pPr>
              <a:buFont typeface="Wingdings 3" pitchFamily="18" charset="2"/>
              <a:buNone/>
            </a:pPr>
            <a:endParaRPr lang="en-US" altLang="ja-JP" sz="2000" dirty="0" smtClean="0"/>
          </a:p>
          <a:p>
            <a:r>
              <a:rPr lang="ja-JP" altLang="en-US" sz="4000" dirty="0" smtClean="0">
                <a:latin typeface="+mn-ea"/>
              </a:rPr>
              <a:t>在ベンガルール領事事務所</a:t>
            </a:r>
            <a:endParaRPr lang="en-US" sz="4000" dirty="0" smtClean="0">
              <a:latin typeface="+mn-ea"/>
            </a:endParaRPr>
          </a:p>
          <a:p>
            <a:pPr>
              <a:buNone/>
            </a:pPr>
            <a:r>
              <a:rPr lang="en-IN" altLang="ja-JP" sz="4000" dirty="0" smtClean="0">
                <a:latin typeface="+mn-ea"/>
              </a:rPr>
              <a:t>  </a:t>
            </a:r>
            <a:r>
              <a:rPr lang="ja-JP" altLang="en-US" sz="4000" dirty="0" smtClean="0">
                <a:latin typeface="+mn-ea"/>
              </a:rPr>
              <a:t>事務所長</a:t>
            </a:r>
            <a:endParaRPr lang="en-IN" altLang="ja-JP" sz="4000" dirty="0" smtClean="0">
              <a:latin typeface="+mn-ea"/>
            </a:endParaRPr>
          </a:p>
          <a:p>
            <a:endParaRPr lang="ja-JP" altLang="en-US" sz="4000" dirty="0" smtClean="0">
              <a:latin typeface="ＭＳ Ｐゴシック" pitchFamily="50" charset="-128"/>
            </a:endParaRPr>
          </a:p>
          <a:p>
            <a:r>
              <a:rPr lang="ja-JP" altLang="en-US" sz="6000" dirty="0" smtClean="0">
                <a:latin typeface="ＭＳ Ｐゴシック" pitchFamily="50" charset="-128"/>
              </a:rPr>
              <a:t>　河上 淳一　様　　</a:t>
            </a:r>
            <a:endParaRPr lang="en-US" altLang="ja-JP" sz="6000" dirty="0" smtClean="0">
              <a:latin typeface="ＭＳ Ｐゴシック" pitchFamily="50" charset="-128"/>
            </a:endParaRPr>
          </a:p>
        </p:txBody>
      </p:sp>
      <p:pic>
        <p:nvPicPr>
          <p:cNvPr id="5" name="Picture 3" descr="Logo_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24790" y="263326"/>
            <a:ext cx="1008112" cy="1160769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89071" y="260648"/>
            <a:ext cx="2854929" cy="1304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タイトル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ja-JP" altLang="en-US" dirty="0" smtClean="0"/>
              <a:t>③</a:t>
            </a:r>
            <a:r>
              <a:rPr lang="ja-JP" altLang="en-US" sz="2400" dirty="0" smtClean="0"/>
              <a:t>バンガロール日本人会からのご連絡</a:t>
            </a:r>
          </a:p>
        </p:txBody>
      </p:sp>
      <p:sp>
        <p:nvSpPr>
          <p:cNvPr id="18435" name="コンテンツ プレースホルダ 2"/>
          <p:cNvSpPr>
            <a:spLocks noGrp="1"/>
          </p:cNvSpPr>
          <p:nvPr>
            <p:ph sz="quarter" idx="4294967295"/>
          </p:nvPr>
        </p:nvSpPr>
        <p:spPr>
          <a:xfrm>
            <a:off x="457200" y="1219200"/>
            <a:ext cx="8579296" cy="4937125"/>
          </a:xfrm>
        </p:spPr>
        <p:txBody>
          <a:bodyPr/>
          <a:lstStyle/>
          <a:p>
            <a:pPr>
              <a:buFont typeface="Wingdings 3" pitchFamily="18" charset="2"/>
              <a:buNone/>
            </a:pPr>
            <a:endParaRPr lang="en-US" altLang="ja-JP" sz="2000" dirty="0" smtClean="0"/>
          </a:p>
          <a:p>
            <a:endParaRPr lang="en-US" altLang="ja-JP" sz="3200" dirty="0" smtClean="0">
              <a:latin typeface="ＭＳ Ｐゴシック" pitchFamily="50" charset="-128"/>
            </a:endParaRPr>
          </a:p>
          <a:p>
            <a:r>
              <a:rPr lang="ja-JP" altLang="en-US" sz="3600" dirty="0" smtClean="0">
                <a:latin typeface="ＭＳ Ｐゴシック" pitchFamily="50" charset="-128"/>
              </a:rPr>
              <a:t>日本人</a:t>
            </a:r>
            <a:r>
              <a:rPr lang="ja-JP" altLang="en-US" sz="3600" dirty="0">
                <a:latin typeface="ＭＳ Ｐゴシック" pitchFamily="50" charset="-128"/>
              </a:rPr>
              <a:t>補習授業校の課題と対策</a:t>
            </a:r>
          </a:p>
          <a:p>
            <a:r>
              <a:rPr lang="ja-JP" altLang="en-US" sz="3600" dirty="0">
                <a:latin typeface="ＭＳ Ｐゴシック" pitchFamily="50" charset="-128"/>
              </a:rPr>
              <a:t>　</a:t>
            </a:r>
            <a:r>
              <a:rPr lang="ja-JP" altLang="en-US" sz="3600" dirty="0" smtClean="0">
                <a:latin typeface="ＭＳ Ｐゴシック" pitchFamily="50" charset="-128"/>
              </a:rPr>
              <a:t>　　　</a:t>
            </a:r>
            <a:r>
              <a:rPr lang="ja-JP" altLang="en-US" sz="2800" dirty="0" smtClean="0">
                <a:latin typeface="ＭＳ Ｐゴシック" pitchFamily="50" charset="-128"/>
              </a:rPr>
              <a:t>（バンガロール日本人会　安井洋一 会長）</a:t>
            </a:r>
            <a:endParaRPr lang="en-US" altLang="ja-JP" sz="2800" dirty="0" smtClean="0">
              <a:latin typeface="ＭＳ Ｐゴシック" pitchFamily="50" charset="-128"/>
            </a:endParaRPr>
          </a:p>
        </p:txBody>
      </p:sp>
      <p:pic>
        <p:nvPicPr>
          <p:cNvPr id="5" name="Picture 3" descr="Logo_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68144" y="302085"/>
            <a:ext cx="784069" cy="902799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04248" y="235448"/>
            <a:ext cx="2339752" cy="1069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4320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タイトル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ja-JP" altLang="en-US" dirty="0"/>
              <a:t>④</a:t>
            </a:r>
            <a:r>
              <a:rPr lang="ja-JP" altLang="en-US" dirty="0" smtClean="0"/>
              <a:t>テーマ報告</a:t>
            </a:r>
          </a:p>
        </p:txBody>
      </p:sp>
      <p:sp>
        <p:nvSpPr>
          <p:cNvPr id="18435" name="コンテンツ プレースホルダ 2"/>
          <p:cNvSpPr>
            <a:spLocks noGrp="1"/>
          </p:cNvSpPr>
          <p:nvPr>
            <p:ph sz="quarter" idx="4294967295"/>
          </p:nvPr>
        </p:nvSpPr>
        <p:spPr>
          <a:xfrm>
            <a:off x="457200" y="1219200"/>
            <a:ext cx="8579296" cy="4937125"/>
          </a:xfrm>
        </p:spPr>
        <p:txBody>
          <a:bodyPr/>
          <a:lstStyle/>
          <a:p>
            <a:pPr>
              <a:buFont typeface="Wingdings 3" pitchFamily="18" charset="2"/>
              <a:buNone/>
            </a:pPr>
            <a:endParaRPr lang="en-US" altLang="ja-JP" sz="2000" dirty="0" smtClean="0"/>
          </a:p>
          <a:p>
            <a:endParaRPr lang="en-US" altLang="ja-JP" sz="3200" dirty="0" smtClean="0">
              <a:latin typeface="ＭＳ Ｐゴシック" pitchFamily="50" charset="-128"/>
            </a:endParaRPr>
          </a:p>
          <a:p>
            <a:r>
              <a:rPr lang="ja-JP" altLang="en-US" sz="3600" dirty="0">
                <a:latin typeface="ＭＳ Ｐゴシック" pitchFamily="50" charset="-128"/>
              </a:rPr>
              <a:t>１</a:t>
            </a:r>
            <a:r>
              <a:rPr lang="ja-JP" altLang="en-US" sz="3600" dirty="0" smtClean="0">
                <a:latin typeface="ＭＳ Ｐゴシック" pitchFamily="50" charset="-128"/>
              </a:rPr>
              <a:t>．インドにおける生活習慣病について</a:t>
            </a:r>
            <a:endParaRPr lang="en-US" altLang="ja-JP" sz="3600" dirty="0" smtClean="0">
              <a:latin typeface="ＭＳ Ｐゴシック" pitchFamily="50" charset="-128"/>
            </a:endParaRPr>
          </a:p>
          <a:p>
            <a:r>
              <a:rPr lang="ja-JP" altLang="en-US" sz="3600" dirty="0">
                <a:latin typeface="ＭＳ Ｐゴシック" pitchFamily="50" charset="-128"/>
              </a:rPr>
              <a:t>　</a:t>
            </a:r>
            <a:r>
              <a:rPr lang="ja-JP" altLang="en-US" sz="3600" dirty="0" smtClean="0">
                <a:latin typeface="ＭＳ Ｐゴシック" pitchFamily="50" charset="-128"/>
              </a:rPr>
              <a:t>　　</a:t>
            </a:r>
            <a:r>
              <a:rPr lang="ja-JP" altLang="en-US" sz="3200" dirty="0" smtClean="0">
                <a:latin typeface="ＭＳ Ｐゴシック" pitchFamily="50" charset="-128"/>
              </a:rPr>
              <a:t>（在インド日本大使館　金武和人 医務官）</a:t>
            </a:r>
            <a:endParaRPr lang="en-US" altLang="ja-JP" sz="3200" dirty="0" smtClean="0">
              <a:latin typeface="ＭＳ Ｐゴシック" pitchFamily="50" charset="-128"/>
            </a:endParaRPr>
          </a:p>
        </p:txBody>
      </p:sp>
      <p:pic>
        <p:nvPicPr>
          <p:cNvPr id="5" name="Picture 3" descr="Logo_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93649" y="191318"/>
            <a:ext cx="1008112" cy="1160769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57930" y="188640"/>
            <a:ext cx="2854929" cy="1304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684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タイトル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ja-JP" altLang="en-US" dirty="0"/>
              <a:t>⑤</a:t>
            </a:r>
            <a:r>
              <a:rPr lang="ja-JP" altLang="en-US" dirty="0" smtClean="0"/>
              <a:t>委員会</a:t>
            </a:r>
            <a:r>
              <a:rPr lang="ja-JP" altLang="en-US" dirty="0" smtClean="0">
                <a:latin typeface="HGSMinchoE" panose="02020900000000000000" pitchFamily="18" charset="-128"/>
                <a:ea typeface="HGSMinchoE" panose="02020900000000000000" pitchFamily="18" charset="-128"/>
              </a:rPr>
              <a:t>活動</a:t>
            </a:r>
            <a:r>
              <a:rPr lang="zh-TW" altLang="en-US" dirty="0" smtClean="0">
                <a:latin typeface="HGSMinchoE" panose="02020900000000000000" pitchFamily="18" charset="-128"/>
                <a:ea typeface="HGSMinchoE" panose="02020900000000000000" pitchFamily="18" charset="-128"/>
              </a:rPr>
              <a:t>報告</a:t>
            </a:r>
            <a:endParaRPr lang="zh-TW" altLang="en-US" dirty="0">
              <a:latin typeface="HGSMinchoE" panose="02020900000000000000" pitchFamily="18" charset="-128"/>
              <a:ea typeface="HGSMinchoE" panose="02020900000000000000" pitchFamily="18" charset="-128"/>
            </a:endParaRPr>
          </a:p>
        </p:txBody>
      </p:sp>
      <p:sp>
        <p:nvSpPr>
          <p:cNvPr id="17411" name="コンテンツ プレースホルダ 2"/>
          <p:cNvSpPr>
            <a:spLocks noGrp="1"/>
          </p:cNvSpPr>
          <p:nvPr>
            <p:ph sz="quarter" idx="4294967295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>
              <a:buFont typeface="Wingdings 3" pitchFamily="18" charset="2"/>
              <a:buNone/>
            </a:pPr>
            <a:endParaRPr lang="en-US" altLang="ja-JP" sz="2000" dirty="0" smtClean="0"/>
          </a:p>
          <a:p>
            <a:r>
              <a:rPr lang="ja-JP" altLang="en-US" sz="4000" dirty="0" smtClean="0">
                <a:latin typeface="ＭＳ Ｐゴシック" pitchFamily="50" charset="-128"/>
              </a:rPr>
              <a:t>インフラ委員会</a:t>
            </a:r>
          </a:p>
          <a:p>
            <a:endParaRPr lang="ja-JP" altLang="en-US" sz="4000" dirty="0" smtClean="0">
              <a:latin typeface="ＭＳ Ｐゴシック" pitchFamily="50" charset="-128"/>
            </a:endParaRPr>
          </a:p>
          <a:p>
            <a:r>
              <a:rPr lang="ja-JP" altLang="en-US" sz="6000" dirty="0" smtClean="0">
                <a:latin typeface="ＭＳ Ｐゴシック" pitchFamily="50" charset="-128"/>
              </a:rPr>
              <a:t> 鈴木　峰夫　委員長</a:t>
            </a:r>
            <a:endParaRPr lang="en-US" altLang="ja-JP" sz="6000" dirty="0" smtClean="0">
              <a:latin typeface="ＭＳ Ｐゴシック" pitchFamily="50" charset="-128"/>
            </a:endParaRPr>
          </a:p>
        </p:txBody>
      </p:sp>
      <p:pic>
        <p:nvPicPr>
          <p:cNvPr id="5" name="Picture 3" descr="Logo_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93468" y="191318"/>
            <a:ext cx="1008112" cy="1160769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57749" y="188640"/>
            <a:ext cx="2854929" cy="1304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1434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タイトル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ja-JP" altLang="en-US" dirty="0" smtClean="0"/>
              <a:t>⑤委員会活動</a:t>
            </a:r>
            <a:r>
              <a:rPr lang="ja-JP" altLang="en-US" dirty="0"/>
              <a:t>報告</a:t>
            </a:r>
            <a:endParaRPr lang="ja-JP" altLang="en-US" dirty="0" smtClean="0">
              <a:latin typeface="+mj-ea"/>
            </a:endParaRPr>
          </a:p>
        </p:txBody>
      </p:sp>
      <p:sp>
        <p:nvSpPr>
          <p:cNvPr id="18435" name="コンテンツ プレースホルダ 2"/>
          <p:cNvSpPr>
            <a:spLocks noGrp="1"/>
          </p:cNvSpPr>
          <p:nvPr>
            <p:ph sz="quarter" idx="4294967295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>
              <a:buFont typeface="Wingdings 3" pitchFamily="18" charset="2"/>
              <a:buNone/>
            </a:pPr>
            <a:endParaRPr lang="en-US" altLang="ja-JP" sz="2000" dirty="0" smtClean="0"/>
          </a:p>
          <a:p>
            <a:r>
              <a:rPr lang="ja-JP" altLang="en-US" sz="4000" dirty="0" smtClean="0">
                <a:latin typeface="ＭＳ Ｐゴシック" pitchFamily="50" charset="-128"/>
              </a:rPr>
              <a:t>税務労務委員会</a:t>
            </a:r>
          </a:p>
          <a:p>
            <a:endParaRPr lang="ja-JP" altLang="en-US" sz="4000" dirty="0" smtClean="0">
              <a:latin typeface="ＭＳ Ｐゴシック" pitchFamily="50" charset="-128"/>
            </a:endParaRPr>
          </a:p>
          <a:p>
            <a:r>
              <a:rPr lang="ja-JP" altLang="en-US" sz="6000" dirty="0" smtClean="0">
                <a:latin typeface="ＭＳ Ｐゴシック" pitchFamily="50" charset="-128"/>
              </a:rPr>
              <a:t> 黒柳　康太郎　委員長　　</a:t>
            </a:r>
            <a:endParaRPr lang="en-US" altLang="ja-JP" sz="6000" dirty="0" smtClean="0">
              <a:latin typeface="ＭＳ Ｐゴシック" pitchFamily="50" charset="-128"/>
            </a:endParaRPr>
          </a:p>
        </p:txBody>
      </p:sp>
      <p:pic>
        <p:nvPicPr>
          <p:cNvPr id="5" name="Picture 3" descr="Logo_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91895" y="119310"/>
            <a:ext cx="1008112" cy="1160769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56176" y="116632"/>
            <a:ext cx="2854929" cy="1304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アース">
  <a:themeElements>
    <a:clrScheme name="アース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アース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アース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アース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ppt/theme/themeOverride2.xml><?xml version="1.0" encoding="utf-8"?>
<a:themeOverride xmlns:a="http://schemas.openxmlformats.org/drawingml/2006/main">
  <a:clrScheme name="アース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5110</TotalTime>
  <Words>189</Words>
  <Application>Microsoft Office PowerPoint</Application>
  <PresentationFormat>画面に合わせる (4:3)</PresentationFormat>
  <Paragraphs>73</Paragraphs>
  <Slides>12</Slides>
  <Notes>12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3" baseType="lpstr">
      <vt:lpstr>アース</vt:lpstr>
      <vt:lpstr>第36回 二水会</vt:lpstr>
      <vt:lpstr>議事</vt:lpstr>
      <vt:lpstr>議事</vt:lpstr>
      <vt:lpstr>①会長挨拶</vt:lpstr>
      <vt:lpstr>②領事事務所からのご連絡</vt:lpstr>
      <vt:lpstr>③バンガロール日本人会からのご連絡</vt:lpstr>
      <vt:lpstr>④テーマ報告</vt:lpstr>
      <vt:lpstr>⑤委員会活動報告</vt:lpstr>
      <vt:lpstr>⑤委員会活動報告</vt:lpstr>
      <vt:lpstr>⑤委員会活動報告</vt:lpstr>
      <vt:lpstr>⑥新規会員のご紹介</vt:lpstr>
      <vt:lpstr>次回開催予定 他</vt:lpstr>
    </vt:vector>
  </TitlesOfParts>
  <Company>Transystem Logistics Internationl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第二回二水会 （バンガロール日本人会商工部会）</dc:title>
  <dc:creator>Kiyohara</dc:creator>
  <cp:lastModifiedBy>t.okamoto</cp:lastModifiedBy>
  <cp:revision>570</cp:revision>
  <cp:lastPrinted>2015-07-07T04:02:52Z</cp:lastPrinted>
  <dcterms:created xsi:type="dcterms:W3CDTF">2010-03-09T10:56:22Z</dcterms:created>
  <dcterms:modified xsi:type="dcterms:W3CDTF">2015-11-13T09:36:40Z</dcterms:modified>
</cp:coreProperties>
</file>