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13"/>
  </p:notesMasterIdLst>
  <p:handoutMasterIdLst>
    <p:handoutMasterId r:id="rId14"/>
  </p:handoutMasterIdLst>
  <p:sldIdLst>
    <p:sldId id="361" r:id="rId2"/>
    <p:sldId id="362" r:id="rId3"/>
    <p:sldId id="414" r:id="rId4"/>
    <p:sldId id="354" r:id="rId5"/>
    <p:sldId id="396" r:id="rId6"/>
    <p:sldId id="403" r:id="rId7"/>
    <p:sldId id="401" r:id="rId8"/>
    <p:sldId id="421" r:id="rId9"/>
    <p:sldId id="422" r:id="rId10"/>
    <p:sldId id="420" r:id="rId11"/>
    <p:sldId id="268" r:id="rId12"/>
  </p:sldIdLst>
  <p:sldSz cx="9144000" cy="6858000" type="screen4x3"/>
  <p:notesSz cx="7010400" cy="9296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98387" autoAdjust="0"/>
  </p:normalViewPr>
  <p:slideViewPr>
    <p:cSldViewPr>
      <p:cViewPr>
        <p:scale>
          <a:sx n="79" d="100"/>
          <a:sy n="79" d="100"/>
        </p:scale>
        <p:origin x="-10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70943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43ADD55-8E7E-4F7B-BA93-D92F3A64750A}" type="datetimeFigureOut">
              <a:rPr lang="ja-JP" altLang="en-US"/>
              <a:pPr>
                <a:defRPr/>
              </a:pPr>
              <a:t>2016/3/7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5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70943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735E1CC-3BCF-4F3D-BEE9-4C32A73511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2998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970943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BAB65E7-370C-4FC8-B5C0-070FDF6D8CBA}" type="datetimeFigureOut">
              <a:rPr lang="ja-JP" altLang="en-US"/>
              <a:pPr>
                <a:defRPr/>
              </a:pPr>
              <a:t>2016/3/7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7" tIns="46575" rIns="93147" bIns="46575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1041" y="4415794"/>
            <a:ext cx="5608320" cy="4183380"/>
          </a:xfrm>
          <a:prstGeom prst="rect">
            <a:avLst/>
          </a:prstGeom>
        </p:spPr>
        <p:txBody>
          <a:bodyPr vert="horz" lIns="93147" tIns="46575" rIns="93147" bIns="4657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970943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AE256A5-060B-4A92-BE75-15E1832E66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980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95407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dirty="0" smtClean="0"/>
              <a:t>20:20</a:t>
            </a:r>
            <a:r>
              <a:rPr lang="ja-JP" altLang="en-US" smtClean="0"/>
              <a:t>～</a:t>
            </a:r>
            <a:r>
              <a:rPr lang="en-IN" dirty="0" smtClean="0"/>
              <a:t>20:30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662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7648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15898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58471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:05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53311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82070">
              <a:defRPr/>
            </a:pP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05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endParaRPr lang="en-IN" altLang="ja-JP" dirty="0" smtClean="0"/>
          </a:p>
          <a:p>
            <a:endParaRPr lang="en-IN" altLang="ja-JP" dirty="0" smtClean="0"/>
          </a:p>
          <a:p>
            <a:r>
              <a:rPr lang="ja-JP" altLang="en-US" smtClean="0"/>
              <a:t>＋ジェトロバンガロール事務所からのご連絡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mtClean="0"/>
              <a:t>田代所長</a:t>
            </a:r>
            <a:endParaRPr lang="en-US" altLang="ja-JP" dirty="0" smtClean="0"/>
          </a:p>
          <a:p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58869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endParaRPr lang="en-US" altLang="ja-JP" dirty="0" smtClean="0"/>
          </a:p>
          <a:p>
            <a:r>
              <a:rPr lang="ja-JP" altLang="en-US" smtClean="0"/>
              <a:t/>
            </a:r>
            <a:br>
              <a:rPr lang="ja-JP" altLang="en-US" smtClean="0"/>
            </a:b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44095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02310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830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830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5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6" name="直線コネクタ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ED8E-752C-4BEC-9021-6030AA28C70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54" y="3885974"/>
            <a:ext cx="6399893" cy="1753054"/>
          </a:xfrm>
        </p:spPr>
        <p:txBody>
          <a:bodyPr/>
          <a:lstStyle>
            <a:lvl1pPr marL="0" indent="0" algn="ctr">
              <a:buNone/>
              <a:defRPr/>
            </a:lvl1pPr>
            <a:lvl2pPr marL="326532" indent="0" algn="ctr">
              <a:buNone/>
              <a:defRPr/>
            </a:lvl2pPr>
            <a:lvl3pPr marL="653064" indent="0" algn="ctr">
              <a:buNone/>
              <a:defRPr/>
            </a:lvl3pPr>
            <a:lvl4pPr marL="979597" indent="0" algn="ctr">
              <a:buNone/>
              <a:defRPr/>
            </a:lvl4pPr>
            <a:lvl5pPr marL="1306129" indent="0" algn="ctr">
              <a:buNone/>
              <a:defRPr/>
            </a:lvl5pPr>
            <a:lvl6pPr marL="1632661" indent="0" algn="ctr">
              <a:buNone/>
              <a:defRPr/>
            </a:lvl6pPr>
            <a:lvl7pPr marL="1959193" indent="0" algn="ctr">
              <a:buNone/>
              <a:defRPr/>
            </a:lvl7pPr>
            <a:lvl8pPr marL="2285726" indent="0" algn="ctr">
              <a:buNone/>
              <a:defRPr/>
            </a:lvl8pPr>
            <a:lvl9pPr marL="2612258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F722-2C22-4C7E-BC6F-D887725A01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74F7-1AE9-4B7F-A853-37A1409CDA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4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5" name="正方形/長方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F26D-452C-45D8-A187-008E52FD23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633F-E40F-40B7-A028-C00CDB39E87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869CF-2D2D-43D5-B1A5-D9037BF00B5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59787-2614-4FFD-870D-05FFC96F180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3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4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B305-103F-402B-A211-ACB1913336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線コネクタ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二等辺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E1D6F-66CE-4E8C-A24A-F310D88FA0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正方形/長方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5C48A-ECA8-4775-8BF9-8252BC2820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3D94-DF77-401F-9955-40C1D69489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  <p:sldLayoutId id="214748432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>
                <a:solidFill>
                  <a:schemeClr val="bg1"/>
                </a:solidFill>
                <a:latin typeface="+mn-ea"/>
                <a:ea typeface="+mn-ea"/>
              </a:rPr>
              <a:t>第</a:t>
            </a:r>
            <a:r>
              <a:rPr lang="en-US" altLang="ja-JP" sz="5400" dirty="0" smtClean="0">
                <a:solidFill>
                  <a:schemeClr val="bg1"/>
                </a:solidFill>
                <a:latin typeface="+mn-ea"/>
                <a:ea typeface="+mn-ea"/>
              </a:rPr>
              <a:t>38</a:t>
            </a:r>
            <a:r>
              <a:rPr lang="ja-JP" altLang="en-US" sz="5400" dirty="0" smtClean="0">
                <a:solidFill>
                  <a:schemeClr val="bg1"/>
                </a:solidFill>
                <a:latin typeface="+mn-ea"/>
                <a:ea typeface="+mn-ea"/>
              </a:rPr>
              <a:t>回 二水会</a:t>
            </a:r>
          </a:p>
        </p:txBody>
      </p:sp>
      <p:sp>
        <p:nvSpPr>
          <p:cNvPr id="13315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149080"/>
            <a:ext cx="6781800" cy="541040"/>
          </a:xfrm>
        </p:spPr>
        <p:txBody>
          <a:bodyPr/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2016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9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日</a:t>
            </a: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1225" y="260648"/>
            <a:ext cx="1164955" cy="134136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5" y="260648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⑤</a:t>
            </a:r>
            <a:r>
              <a:rPr lang="ja-JP" altLang="en-US" dirty="0" smtClean="0"/>
              <a:t>新規会員のご紹介</a:t>
            </a:r>
            <a:endParaRPr lang="en-US" altLang="ja-JP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2800" dirty="0"/>
              <a:t/>
            </a:r>
            <a:br>
              <a:rPr lang="ja-JP" altLang="en-US" sz="2800" dirty="0"/>
            </a:br>
            <a:endParaRPr lang="en-US" altLang="ja-JP" sz="2800" dirty="0"/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3200" dirty="0"/>
              <a:t>■フジタ　エンジニアリング　インディア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　　　　　　　　　　　　　　　　　　　　　　　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</a:t>
            </a:r>
            <a:r>
              <a:rPr lang="ja-JP" altLang="en-US" sz="3200" dirty="0" smtClean="0"/>
              <a:t>　　　　　　　　　　　　</a:t>
            </a:r>
            <a:r>
              <a:rPr lang="ja-JP" altLang="en-US" sz="3200" dirty="0" smtClean="0"/>
              <a:t>向井　様</a:t>
            </a:r>
            <a:r>
              <a:rPr lang="ja-JP" altLang="en-US" sz="2800" dirty="0" smtClean="0"/>
              <a:t>　　</a:t>
            </a:r>
            <a:r>
              <a:rPr lang="ja-JP" altLang="en-US" sz="2800" dirty="0">
                <a:latin typeface="+mn-ea"/>
              </a:rPr>
              <a:t>　</a:t>
            </a:r>
            <a:r>
              <a:rPr lang="ja-JP" altLang="en-US" sz="2800" dirty="0" smtClean="0">
                <a:latin typeface="+mn-ea"/>
              </a:rPr>
              <a:t>　　　　　　　　　　　　　　　　　</a:t>
            </a:r>
            <a:endParaRPr lang="en-US" altLang="ja-JP" sz="2800" dirty="0" smtClean="0">
              <a:latin typeface="+mn-ea"/>
            </a:endParaRPr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endParaRPr lang="en-US" altLang="ja-JP" sz="2800" u="sng" dirty="0">
              <a:latin typeface="+mn-ea"/>
            </a:endParaRPr>
          </a:p>
          <a:p>
            <a:pPr marL="0" lvl="0" indent="0" algn="r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3200" u="sng" dirty="0" smtClean="0">
                <a:latin typeface="+mn-ea"/>
              </a:rPr>
              <a:t>現会員数：</a:t>
            </a:r>
            <a:r>
              <a:rPr lang="ja-JP" altLang="en-US" sz="3200" u="sng" dirty="0" smtClean="0">
                <a:latin typeface="+mn-ea"/>
              </a:rPr>
              <a:t>１４４社</a:t>
            </a:r>
            <a:endParaRPr lang="en-US" altLang="ja-JP" sz="3200" u="sng" dirty="0" smtClean="0">
              <a:latin typeface="+mn-ea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4738" y="191318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019" y="18864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次回開催</a:t>
            </a:r>
            <a:r>
              <a:rPr lang="ja-JP" altLang="en-US" smtClean="0"/>
              <a:t>予定 他</a:t>
            </a:r>
            <a:endParaRPr lang="ja-JP" altLang="en-US" dirty="0" smtClean="0"/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372195"/>
            <a:ext cx="8401080" cy="4937125"/>
          </a:xfrm>
        </p:spPr>
        <p:txBody>
          <a:bodyPr/>
          <a:lstStyle/>
          <a:p>
            <a:pPr eaLnBrk="1" hangingPunct="1"/>
            <a:endParaRPr lang="en-IN" altLang="ja-JP" sz="3200" dirty="0" smtClean="0"/>
          </a:p>
          <a:p>
            <a:pPr eaLnBrk="1" hangingPunct="1"/>
            <a:r>
              <a:rPr lang="ja-JP" altLang="en-US" sz="3200" dirty="0" smtClean="0"/>
              <a:t>次回二水会（第</a:t>
            </a:r>
            <a:r>
              <a:rPr lang="en-US" altLang="ja-JP" sz="3200" dirty="0" smtClean="0"/>
              <a:t>39</a:t>
            </a:r>
            <a:r>
              <a:rPr lang="ja-JP" altLang="en-US" sz="3200" dirty="0" smtClean="0"/>
              <a:t>回）は、</a:t>
            </a:r>
            <a:endParaRPr lang="en-IN" altLang="ja-JP" sz="3200" dirty="0" smtClean="0"/>
          </a:p>
          <a:p>
            <a:pPr eaLnBrk="1" hangingPunct="1">
              <a:buNone/>
            </a:pPr>
            <a:r>
              <a:rPr lang="en-IN" altLang="ja-JP" sz="3200" dirty="0" smtClean="0"/>
              <a:t>   </a:t>
            </a:r>
            <a:r>
              <a:rPr lang="en-US" altLang="ja-JP" sz="3200" dirty="0" smtClean="0"/>
              <a:t>2016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5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11</a:t>
            </a:r>
            <a:r>
              <a:rPr lang="ja-JP" altLang="en-US" sz="3200" dirty="0" smtClean="0"/>
              <a:t>日（水）開催予定です。</a:t>
            </a:r>
            <a:endParaRPr lang="en-US" altLang="ja-JP" sz="3200" dirty="0" smtClean="0"/>
          </a:p>
          <a:p>
            <a:pPr eaLnBrk="1" hangingPunct="1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（次回は商工会総会となります）</a:t>
            </a:r>
            <a:endParaRPr lang="en-US" altLang="ja-JP" sz="3200" dirty="0" smtClean="0"/>
          </a:p>
          <a:p>
            <a:pPr algn="r" eaLnBrk="1" hangingPunct="1">
              <a:buFont typeface="Wingdings 3" pitchFamily="18" charset="2"/>
              <a:buNone/>
            </a:pPr>
            <a:endParaRPr lang="en-IN" altLang="ja-JP" sz="3200" dirty="0" smtClean="0"/>
          </a:p>
          <a:p>
            <a:pPr algn="r" eaLnBrk="1" hangingPunct="1">
              <a:buFont typeface="Wingdings 3" pitchFamily="18" charset="2"/>
              <a:buNone/>
            </a:pPr>
            <a:r>
              <a:rPr lang="en-IN" altLang="ja-JP" sz="3200" dirty="0" smtClean="0"/>
              <a:t>E-mail: </a:t>
            </a:r>
            <a:r>
              <a:rPr lang="en-US" altLang="ja-JP" sz="3200" dirty="0" smtClean="0"/>
              <a:t>jcci.blr@gmail.com</a:t>
            </a:r>
          </a:p>
          <a:p>
            <a:pPr algn="r" eaLnBrk="1" hangingPunct="1">
              <a:buNone/>
            </a:pPr>
            <a:r>
              <a:rPr lang="en-IN" altLang="ja-JP" sz="3200" dirty="0" smtClean="0"/>
              <a:t>Web: </a:t>
            </a:r>
            <a:r>
              <a:rPr lang="en-US" altLang="ja-JP" sz="3200" dirty="0" smtClean="0"/>
              <a:t>http://www.jccib.com</a:t>
            </a:r>
          </a:p>
          <a:p>
            <a:pPr algn="ctr" eaLnBrk="1" hangingPunct="1">
              <a:buFont typeface="Arial" charset="0"/>
              <a:buNone/>
            </a:pPr>
            <a:endParaRPr lang="en-US" altLang="ja-JP" sz="3200" dirty="0" smtClean="0"/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789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070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579296" cy="566982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① 会長挨拶</a:t>
            </a:r>
            <a:r>
              <a:rPr lang="en-US" altLang="ja-JP" sz="2800" dirty="0" smtClean="0"/>
              <a:t>				</a:t>
            </a:r>
            <a:r>
              <a:rPr lang="ja-JP" altLang="en-US" sz="2800" dirty="0" smtClean="0"/>
              <a:t>　　　　　　　　　　　　　　　　　　　　　　　　　　　　　　　　　　　　　　　　　　　　　　　　　　　　　　　　　　　　　　　　　　　　　　　　　　　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/>
              <a:t>②</a:t>
            </a:r>
            <a:r>
              <a:rPr lang="ja-JP" altLang="en-US" sz="2800" dirty="0" smtClean="0"/>
              <a:t> 在ベンガルール領事事務所からのご連絡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各委員会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活動報告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  ・インフラ委員会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、建議書委員会、</a:t>
            </a:r>
            <a:r>
              <a:rPr lang="zh-TW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税務</a:t>
            </a:r>
            <a:r>
              <a:rPr lang="zh-TW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労務委員会</a:t>
            </a:r>
            <a:endParaRPr lang="ja-JP" alt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④　テーマ報告（</a:t>
            </a:r>
            <a:r>
              <a:rPr lang="en-US" altLang="ja-JP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2016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年度中央政府予算について）　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endParaRPr lang="ja-JP" alt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endParaRPr lang="zh-TW" alt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ja-JP" sz="2800" dirty="0" smtClean="0">
              <a:latin typeface="+mn-ea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678"/>
            <a:ext cx="1008112" cy="11607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8329" y="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790" y="2678"/>
            <a:ext cx="1008112" cy="1160769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071" y="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358438"/>
            <a:ext cx="8401080" cy="523891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>
                <a:latin typeface="+mn-ea"/>
              </a:rPr>
              <a:t>⑤ 新規会員のご紹介</a:t>
            </a:r>
            <a:endParaRPr lang="en-US" altLang="ja-JP" sz="2800" dirty="0" smtClean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+mn-ea"/>
              </a:rPr>
              <a:t>⑥</a:t>
            </a:r>
            <a:r>
              <a:rPr lang="ja-JP" altLang="en-US" sz="2800" dirty="0" smtClean="0">
                <a:latin typeface="+mn-ea"/>
              </a:rPr>
              <a:t> 事務局からのご連絡</a:t>
            </a:r>
            <a:endParaRPr lang="ja-JP" altLang="en-US" sz="2400" dirty="0" smtClean="0"/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4012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293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①</a:t>
            </a:r>
            <a:r>
              <a:rPr lang="ja-JP" altLang="en-US" dirty="0" smtClean="0">
                <a:latin typeface="ＭＳ Ｐゴシック" pitchFamily="50" charset="-128"/>
              </a:rPr>
              <a:t>会長挨拶</a:t>
            </a:r>
            <a:endParaRPr lang="ja-JP" altLang="en-US" dirty="0" smtClean="0"/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 猪瀨　副会長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6044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325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>
          <a:xfrm>
            <a:off x="485804" y="11017"/>
            <a:ext cx="8229600" cy="1133460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ja-JP" altLang="en-US" sz="2800" dirty="0" smtClean="0"/>
              <a:t>領事事務所からのご連絡</a:t>
            </a:r>
            <a:endParaRPr lang="en-IN" altLang="ja-JP" sz="2800" dirty="0" smtClean="0">
              <a:latin typeface="+mn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581731"/>
            <a:ext cx="8229600" cy="4727589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+mn-ea"/>
              </a:rPr>
              <a:t>在ベンガルール領事事務所</a:t>
            </a:r>
            <a:endParaRPr lang="en-US" sz="4000" dirty="0" smtClean="0">
              <a:latin typeface="+mn-ea"/>
            </a:endParaRPr>
          </a:p>
          <a:p>
            <a:pPr>
              <a:buNone/>
            </a:pPr>
            <a:r>
              <a:rPr lang="en-IN" altLang="ja-JP" sz="4000" dirty="0" smtClean="0">
                <a:latin typeface="+mn-ea"/>
              </a:rPr>
              <a:t>  </a:t>
            </a:r>
            <a:r>
              <a:rPr lang="ja-JP" altLang="en-US" sz="4000" dirty="0" smtClean="0">
                <a:latin typeface="+mn-ea"/>
              </a:rPr>
              <a:t>事務所長</a:t>
            </a:r>
            <a:endParaRPr lang="en-IN" altLang="ja-JP" sz="4000" dirty="0" smtClean="0">
              <a:latin typeface="+mn-ea"/>
            </a:endParaRP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河上 淳一　様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790" y="263326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071" y="260648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③</a:t>
            </a:r>
            <a:r>
              <a:rPr lang="ja-JP" altLang="en-US" dirty="0" smtClean="0"/>
              <a:t>委員会</a:t>
            </a:r>
            <a:r>
              <a:rPr lang="ja-JP" altLang="en-US" dirty="0" smtClean="0">
                <a:latin typeface="HGSMinchoE" panose="02020900000000000000" pitchFamily="18" charset="-128"/>
                <a:ea typeface="HGSMinchoE" panose="02020900000000000000" pitchFamily="18" charset="-128"/>
              </a:rPr>
              <a:t>活動</a:t>
            </a:r>
            <a:r>
              <a:rPr lang="zh-TW" altLang="en-US" dirty="0" smtClean="0">
                <a:latin typeface="HGSMinchoE" panose="02020900000000000000" pitchFamily="18" charset="-128"/>
                <a:ea typeface="HGSMinchoE" panose="02020900000000000000" pitchFamily="18" charset="-128"/>
              </a:rPr>
              <a:t>報告</a:t>
            </a:r>
            <a:endParaRPr lang="zh-TW" altLang="en-US" dirty="0">
              <a:latin typeface="HGSMinchoE" panose="02020900000000000000" pitchFamily="18" charset="-128"/>
              <a:ea typeface="HGSMinchoE" panose="02020900000000000000" pitchFamily="18" charset="-128"/>
            </a:endParaRPr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インフラ委員会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黒澤</a:t>
            </a:r>
            <a:r>
              <a:rPr lang="ja-JP" altLang="en-US" sz="6000" dirty="0" smtClean="0">
                <a:latin typeface="ＭＳ Ｐゴシック" pitchFamily="50" charset="-128"/>
              </a:rPr>
              <a:t>　</a:t>
            </a:r>
            <a:r>
              <a:rPr lang="ja-JP" altLang="en-US" sz="6000" dirty="0" smtClean="0">
                <a:latin typeface="ＭＳ Ｐゴシック" pitchFamily="50" charset="-128"/>
              </a:rPr>
              <a:t>副委員長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3468" y="191318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749" y="18864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③</a:t>
            </a:r>
            <a:r>
              <a:rPr lang="ja-JP" altLang="en-US" dirty="0" smtClean="0"/>
              <a:t>委員会活動</a:t>
            </a:r>
            <a:r>
              <a:rPr lang="ja-JP" altLang="en-US" dirty="0"/>
              <a:t>報告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建議書委員会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久保木 一政　委員長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1895" y="263326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260648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③</a:t>
            </a:r>
            <a:r>
              <a:rPr lang="ja-JP" altLang="en-US" dirty="0" smtClean="0"/>
              <a:t>委員会活動</a:t>
            </a:r>
            <a:r>
              <a:rPr lang="ja-JP" altLang="en-US" dirty="0"/>
              <a:t>報告</a:t>
            </a:r>
            <a:endParaRPr lang="ja-JP" altLang="en-US" dirty="0" smtClean="0">
              <a:latin typeface="+mj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税務労務委員会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 黒柳　康太郎　委員長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1895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④テーマ報告</a:t>
            </a:r>
            <a:endParaRPr lang="ja-JP" altLang="en-US" dirty="0" smtClean="0">
              <a:latin typeface="+mj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en-US" altLang="ja-JP" sz="4400" dirty="0" smtClean="0">
              <a:latin typeface="ＭＳ Ｐゴシック" pitchFamily="50" charset="-128"/>
            </a:endParaRPr>
          </a:p>
          <a:p>
            <a:r>
              <a:rPr lang="en-US" altLang="ja-JP" sz="4400" dirty="0" smtClean="0">
                <a:latin typeface="ＭＳ Ｐゴシック" pitchFamily="50" charset="-128"/>
              </a:rPr>
              <a:t>2016</a:t>
            </a:r>
            <a:r>
              <a:rPr lang="ja-JP" altLang="en-US" sz="4400" dirty="0" smtClean="0">
                <a:latin typeface="ＭＳ Ｐゴシック" pitchFamily="50" charset="-128"/>
              </a:rPr>
              <a:t>年度　</a:t>
            </a:r>
            <a:r>
              <a:rPr lang="ja-JP" altLang="en-US" sz="4400" dirty="0" smtClean="0">
                <a:latin typeface="ＭＳ Ｐゴシック" pitchFamily="50" charset="-128"/>
              </a:rPr>
              <a:t>インド予算案</a:t>
            </a:r>
            <a:r>
              <a:rPr lang="ja-JP" altLang="en-US" sz="4400" dirty="0" smtClean="0">
                <a:latin typeface="ＭＳ Ｐゴシック" pitchFamily="50" charset="-128"/>
              </a:rPr>
              <a:t>について</a:t>
            </a:r>
          </a:p>
          <a:p>
            <a:r>
              <a:rPr lang="ja-JP" altLang="en-US" sz="6000" dirty="0" smtClean="0">
                <a:latin typeface="ＭＳ Ｐゴシック" pitchFamily="50" charset="-128"/>
              </a:rPr>
              <a:t>　　　　</a:t>
            </a:r>
            <a:r>
              <a:rPr lang="ja-JP" altLang="en-US" sz="3200" dirty="0" smtClean="0">
                <a:latin typeface="ＭＳ Ｐゴシック" pitchFamily="50" charset="-128"/>
              </a:rPr>
              <a:t> 黒柳　康太郎　税務労務委員長　　</a:t>
            </a:r>
            <a:endParaRPr lang="en-US" altLang="ja-JP" sz="32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1895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5219</TotalTime>
  <Words>148</Words>
  <Application>Microsoft Office PowerPoint</Application>
  <PresentationFormat>画面に合わせる (4:3)</PresentationFormat>
  <Paragraphs>69</Paragraphs>
  <Slides>11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アース</vt:lpstr>
      <vt:lpstr>第38回 二水会</vt:lpstr>
      <vt:lpstr>議事</vt:lpstr>
      <vt:lpstr>議事</vt:lpstr>
      <vt:lpstr>①会長挨拶</vt:lpstr>
      <vt:lpstr>②領事事務所からのご連絡</vt:lpstr>
      <vt:lpstr>③委員会活動報告</vt:lpstr>
      <vt:lpstr>③委員会活動報告</vt:lpstr>
      <vt:lpstr>③委員会活動報告</vt:lpstr>
      <vt:lpstr>④テーマ報告</vt:lpstr>
      <vt:lpstr>⑤新規会員のご紹介</vt:lpstr>
      <vt:lpstr>次回開催予定 他</vt:lpstr>
    </vt:vector>
  </TitlesOfParts>
  <Company>Transystem Logistics Internationl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第二回二水会 （バンガロール日本人会商工部会）</dc:title>
  <dc:creator>Kiyohara</dc:creator>
  <cp:lastModifiedBy>t.okamoto</cp:lastModifiedBy>
  <cp:revision>580</cp:revision>
  <cp:lastPrinted>2015-07-07T04:02:52Z</cp:lastPrinted>
  <dcterms:created xsi:type="dcterms:W3CDTF">2010-03-09T10:56:22Z</dcterms:created>
  <dcterms:modified xsi:type="dcterms:W3CDTF">2016-03-07T07:29:47Z</dcterms:modified>
</cp:coreProperties>
</file>