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80" r:id="rId4"/>
    <p:sldId id="286" r:id="rId5"/>
    <p:sldId id="287" r:id="rId6"/>
    <p:sldId id="284" r:id="rId7"/>
    <p:sldId id="290" r:id="rId8"/>
    <p:sldId id="291" r:id="rId9"/>
    <p:sldId id="292" r:id="rId10"/>
    <p:sldId id="285" r:id="rId11"/>
  </p:sldIdLst>
  <p:sldSz cx="9144000" cy="6858000" type="screen4x3"/>
  <p:notesSz cx="6735763" cy="9866313"/>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392"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19441" cy="493653"/>
          </a:xfrm>
          <a:prstGeom prst="rect">
            <a:avLst/>
          </a:prstGeom>
        </p:spPr>
        <p:txBody>
          <a:bodyPr vert="horz" lIns="90759" tIns="45380" rIns="90759" bIns="45380" rtlCol="0"/>
          <a:lstStyle>
            <a:lvl1pPr algn="l" fontAlgn="auto">
              <a:spcBef>
                <a:spcPts val="0"/>
              </a:spcBef>
              <a:spcAft>
                <a:spcPts val="0"/>
              </a:spcAft>
              <a:defRPr sz="1100">
                <a:latin typeface="+mn-lt"/>
                <a:cs typeface="+mn-cs"/>
              </a:defRPr>
            </a:lvl1pPr>
          </a:lstStyle>
          <a:p>
            <a:pPr>
              <a:defRPr/>
            </a:pPr>
            <a:endParaRPr lang="en-US"/>
          </a:p>
        </p:txBody>
      </p:sp>
      <p:sp>
        <p:nvSpPr>
          <p:cNvPr id="3" name="Date Placeholder 2"/>
          <p:cNvSpPr>
            <a:spLocks noGrp="1"/>
          </p:cNvSpPr>
          <p:nvPr>
            <p:ph type="dt" idx="1"/>
          </p:nvPr>
        </p:nvSpPr>
        <p:spPr>
          <a:xfrm>
            <a:off x="3814799" y="0"/>
            <a:ext cx="2919441" cy="493653"/>
          </a:xfrm>
          <a:prstGeom prst="rect">
            <a:avLst/>
          </a:prstGeom>
        </p:spPr>
        <p:txBody>
          <a:bodyPr vert="horz" lIns="90759" tIns="45380" rIns="90759" bIns="45380" rtlCol="0"/>
          <a:lstStyle>
            <a:lvl1pPr algn="r" fontAlgn="auto">
              <a:spcBef>
                <a:spcPts val="0"/>
              </a:spcBef>
              <a:spcAft>
                <a:spcPts val="0"/>
              </a:spcAft>
              <a:defRPr sz="1100">
                <a:latin typeface="+mn-lt"/>
                <a:cs typeface="+mn-cs"/>
              </a:defRPr>
            </a:lvl1pPr>
          </a:lstStyle>
          <a:p>
            <a:pPr>
              <a:defRPr/>
            </a:pPr>
            <a:fld id="{F8AD6546-3001-4904-9BB4-DD2D06388C19}" type="datetimeFigureOut">
              <a:rPr lang="en-US"/>
              <a:pPr>
                <a:defRPr/>
              </a:pPr>
              <a:t>3/3/2016</a:t>
            </a:fld>
            <a:endParaRPr lang="en-US"/>
          </a:p>
        </p:txBody>
      </p:sp>
      <p:sp>
        <p:nvSpPr>
          <p:cNvPr id="4" name="Slide Image Placeholder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0759" tIns="45380" rIns="90759" bIns="45380" rtlCol="0" anchor="ctr"/>
          <a:lstStyle/>
          <a:p>
            <a:pPr lvl="0"/>
            <a:endParaRPr lang="en-US" noProof="0"/>
          </a:p>
        </p:txBody>
      </p:sp>
      <p:sp>
        <p:nvSpPr>
          <p:cNvPr id="5" name="Notes Placeholder 4"/>
          <p:cNvSpPr>
            <a:spLocks noGrp="1"/>
          </p:cNvSpPr>
          <p:nvPr>
            <p:ph type="body" sz="quarter" idx="3"/>
          </p:nvPr>
        </p:nvSpPr>
        <p:spPr>
          <a:xfrm>
            <a:off x="672662" y="4685490"/>
            <a:ext cx="5390441" cy="4441189"/>
          </a:xfrm>
          <a:prstGeom prst="rect">
            <a:avLst/>
          </a:prstGeom>
        </p:spPr>
        <p:txBody>
          <a:bodyPr vert="horz" lIns="90759" tIns="45380" rIns="90759" bIns="4538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1" y="9370976"/>
            <a:ext cx="2919441" cy="493653"/>
          </a:xfrm>
          <a:prstGeom prst="rect">
            <a:avLst/>
          </a:prstGeom>
        </p:spPr>
        <p:txBody>
          <a:bodyPr vert="horz" lIns="90759" tIns="45380" rIns="90759" bIns="45380" rtlCol="0" anchor="b"/>
          <a:lstStyle>
            <a:lvl1pPr algn="l" fontAlgn="auto">
              <a:spcBef>
                <a:spcPts val="0"/>
              </a:spcBef>
              <a:spcAft>
                <a:spcPts val="0"/>
              </a:spcAft>
              <a:defRPr sz="11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14799" y="9370976"/>
            <a:ext cx="2919441" cy="493653"/>
          </a:xfrm>
          <a:prstGeom prst="rect">
            <a:avLst/>
          </a:prstGeom>
        </p:spPr>
        <p:txBody>
          <a:bodyPr vert="horz" lIns="90759" tIns="45380" rIns="90759" bIns="45380" rtlCol="0" anchor="b"/>
          <a:lstStyle>
            <a:lvl1pPr algn="r" fontAlgn="auto">
              <a:spcBef>
                <a:spcPts val="0"/>
              </a:spcBef>
              <a:spcAft>
                <a:spcPts val="0"/>
              </a:spcAft>
              <a:defRPr sz="1100">
                <a:latin typeface="+mn-lt"/>
                <a:cs typeface="+mn-cs"/>
              </a:defRPr>
            </a:lvl1pPr>
          </a:lstStyle>
          <a:p>
            <a:pPr>
              <a:defRPr/>
            </a:pPr>
            <a:fld id="{4D2AE1F1-BDDD-4EA4-8845-14224AD4EC52}" type="slidenum">
              <a:rPr lang="en-US"/>
              <a:pPr>
                <a:defRPr/>
              </a:pPr>
              <a:t>‹#›</a:t>
            </a:fld>
            <a:endParaRPr lang="en-US"/>
          </a:p>
        </p:txBody>
      </p:sp>
    </p:spTree>
    <p:extLst>
      <p:ext uri="{BB962C8B-B14F-4D97-AF65-F5344CB8AC3E}">
        <p14:creationId xmlns:p14="http://schemas.microsoft.com/office/powerpoint/2010/main" val="26784407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6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A1FBBDB-633A-439F-823A-BDC85779C032}" type="slidenum">
              <a:rPr lang="en-US" smtClean="0"/>
              <a:pPr fontAlgn="base">
                <a:spcBef>
                  <a:spcPct val="0"/>
                </a:spcBef>
                <a:spcAft>
                  <a:spcPct val="0"/>
                </a:spcAft>
                <a:defRPr/>
              </a:pPr>
              <a:t>1</a:t>
            </a:fld>
            <a:endParaRPr lang="en-US" smtClean="0"/>
          </a:p>
        </p:txBody>
      </p:sp>
    </p:spTree>
    <p:extLst>
      <p:ext uri="{BB962C8B-B14F-4D97-AF65-F5344CB8AC3E}">
        <p14:creationId xmlns:p14="http://schemas.microsoft.com/office/powerpoint/2010/main" val="377853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55DB5C1-A876-4B37-9EBA-5D4E3CCB1D76}" type="slidenum">
              <a:rPr lang="en-US" smtClean="0"/>
              <a:pPr fontAlgn="base">
                <a:spcBef>
                  <a:spcPct val="0"/>
                </a:spcBef>
                <a:spcAft>
                  <a:spcPct val="0"/>
                </a:spcAft>
                <a:defRPr/>
              </a:pPr>
              <a:t>2</a:t>
            </a:fld>
            <a:endParaRPr lang="en-US" smtClean="0"/>
          </a:p>
        </p:txBody>
      </p:sp>
    </p:spTree>
    <p:extLst>
      <p:ext uri="{BB962C8B-B14F-4D97-AF65-F5344CB8AC3E}">
        <p14:creationId xmlns:p14="http://schemas.microsoft.com/office/powerpoint/2010/main" val="2533632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8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A7F128-974E-432D-B4C5-4EFDADBF8268}" type="slidenum">
              <a:rPr lang="en-US" smtClean="0"/>
              <a:pPr fontAlgn="base">
                <a:spcBef>
                  <a:spcPct val="0"/>
                </a:spcBef>
                <a:spcAft>
                  <a:spcPct val="0"/>
                </a:spcAft>
                <a:defRPr/>
              </a:pPr>
              <a:t>3</a:t>
            </a:fld>
            <a:endParaRPr lang="en-US" smtClean="0"/>
          </a:p>
        </p:txBody>
      </p:sp>
    </p:spTree>
    <p:extLst>
      <p:ext uri="{BB962C8B-B14F-4D97-AF65-F5344CB8AC3E}">
        <p14:creationId xmlns:p14="http://schemas.microsoft.com/office/powerpoint/2010/main" val="3044592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8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A7F128-974E-432D-B4C5-4EFDADBF8268}" type="slidenum">
              <a:rPr lang="en-US" smtClean="0"/>
              <a:pPr fontAlgn="base">
                <a:spcBef>
                  <a:spcPct val="0"/>
                </a:spcBef>
                <a:spcAft>
                  <a:spcPct val="0"/>
                </a:spcAft>
                <a:defRPr/>
              </a:pPr>
              <a:t>4</a:t>
            </a:fld>
            <a:endParaRPr lang="en-US" smtClean="0"/>
          </a:p>
        </p:txBody>
      </p:sp>
    </p:spTree>
    <p:extLst>
      <p:ext uri="{BB962C8B-B14F-4D97-AF65-F5344CB8AC3E}">
        <p14:creationId xmlns:p14="http://schemas.microsoft.com/office/powerpoint/2010/main" val="3705107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8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A7F128-974E-432D-B4C5-4EFDADBF8268}" type="slidenum">
              <a:rPr lang="en-US" smtClean="0"/>
              <a:pPr fontAlgn="base">
                <a:spcBef>
                  <a:spcPct val="0"/>
                </a:spcBef>
                <a:spcAft>
                  <a:spcPct val="0"/>
                </a:spcAft>
                <a:defRPr/>
              </a:pPr>
              <a:t>5</a:t>
            </a:fld>
            <a:endParaRPr lang="en-US" smtClean="0"/>
          </a:p>
        </p:txBody>
      </p:sp>
    </p:spTree>
    <p:extLst>
      <p:ext uri="{BB962C8B-B14F-4D97-AF65-F5344CB8AC3E}">
        <p14:creationId xmlns:p14="http://schemas.microsoft.com/office/powerpoint/2010/main" val="1428606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8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A7F128-974E-432D-B4C5-4EFDADBF8268}" type="slidenum">
              <a:rPr lang="en-US" smtClean="0"/>
              <a:pPr fontAlgn="base">
                <a:spcBef>
                  <a:spcPct val="0"/>
                </a:spcBef>
                <a:spcAft>
                  <a:spcPct val="0"/>
                </a:spcAft>
                <a:defRPr/>
              </a:pPr>
              <a:t>6</a:t>
            </a:fld>
            <a:endParaRPr lang="en-US" smtClean="0"/>
          </a:p>
        </p:txBody>
      </p:sp>
    </p:spTree>
    <p:extLst>
      <p:ext uri="{BB962C8B-B14F-4D97-AF65-F5344CB8AC3E}">
        <p14:creationId xmlns:p14="http://schemas.microsoft.com/office/powerpoint/2010/main" val="4191299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8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A7F128-974E-432D-B4C5-4EFDADBF8268}" type="slidenum">
              <a:rPr lang="en-US" smtClean="0"/>
              <a:pPr fontAlgn="base">
                <a:spcBef>
                  <a:spcPct val="0"/>
                </a:spcBef>
                <a:spcAft>
                  <a:spcPct val="0"/>
                </a:spcAft>
                <a:defRPr/>
              </a:pPr>
              <a:t>7</a:t>
            </a:fld>
            <a:endParaRPr lang="en-US" smtClean="0"/>
          </a:p>
        </p:txBody>
      </p:sp>
    </p:spTree>
    <p:extLst>
      <p:ext uri="{BB962C8B-B14F-4D97-AF65-F5344CB8AC3E}">
        <p14:creationId xmlns:p14="http://schemas.microsoft.com/office/powerpoint/2010/main" val="1926195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8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A7F128-974E-432D-B4C5-4EFDADBF8268}" type="slidenum">
              <a:rPr lang="en-US" smtClean="0"/>
              <a:pPr fontAlgn="base">
                <a:spcBef>
                  <a:spcPct val="0"/>
                </a:spcBef>
                <a:spcAft>
                  <a:spcPct val="0"/>
                </a:spcAft>
                <a:defRPr/>
              </a:pPr>
              <a:t>8</a:t>
            </a:fld>
            <a:endParaRPr lang="en-US" smtClean="0"/>
          </a:p>
        </p:txBody>
      </p:sp>
    </p:spTree>
    <p:extLst>
      <p:ext uri="{BB962C8B-B14F-4D97-AF65-F5344CB8AC3E}">
        <p14:creationId xmlns:p14="http://schemas.microsoft.com/office/powerpoint/2010/main" val="1104406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8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A7F128-974E-432D-B4C5-4EFDADBF8268}" type="slidenum">
              <a:rPr lang="en-US" smtClean="0"/>
              <a:pPr fontAlgn="base">
                <a:spcBef>
                  <a:spcPct val="0"/>
                </a:spcBef>
                <a:spcAft>
                  <a:spcPct val="0"/>
                </a:spcAft>
                <a:defRPr/>
              </a:pPr>
              <a:t>9</a:t>
            </a:fld>
            <a:endParaRPr lang="en-US" smtClean="0"/>
          </a:p>
        </p:txBody>
      </p:sp>
    </p:spTree>
    <p:extLst>
      <p:ext uri="{BB962C8B-B14F-4D97-AF65-F5344CB8AC3E}">
        <p14:creationId xmlns:p14="http://schemas.microsoft.com/office/powerpoint/2010/main" val="3699054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3D8AF964-6224-44D7-ABBF-F83A62F29E1A}" type="datetime1">
              <a:rPr lang="en-US" smtClean="0"/>
              <a:pPr>
                <a:defRPr/>
              </a:pPr>
              <a:t>3/3/2016</a:t>
            </a:fld>
            <a:endParaRPr lang="en-US"/>
          </a:p>
        </p:txBody>
      </p:sp>
      <p:sp>
        <p:nvSpPr>
          <p:cNvPr id="7" name="Footer Placeholder 19"/>
          <p:cNvSpPr>
            <a:spLocks noGrp="1"/>
          </p:cNvSpPr>
          <p:nvPr>
            <p:ph type="ftr" sz="quarter" idx="11"/>
          </p:nvPr>
        </p:nvSpPr>
        <p:spPr/>
        <p:txBody>
          <a:bodyPr/>
          <a:lstStyle>
            <a:lvl1pPr>
              <a:defRPr/>
            </a:lvl1pPr>
            <a:extLst/>
          </a:lstStyle>
          <a:p>
            <a:pPr>
              <a:defRPr/>
            </a:pPr>
            <a:endParaRPr lang="en-US"/>
          </a:p>
        </p:txBody>
      </p:sp>
      <p:sp>
        <p:nvSpPr>
          <p:cNvPr id="8" name="Slide Number Placeholder 9"/>
          <p:cNvSpPr>
            <a:spLocks noGrp="1"/>
          </p:cNvSpPr>
          <p:nvPr>
            <p:ph type="sldNum" sz="quarter" idx="12"/>
          </p:nvPr>
        </p:nvSpPr>
        <p:spPr/>
        <p:txBody>
          <a:bodyPr/>
          <a:lstStyle>
            <a:lvl1pPr>
              <a:defRPr/>
            </a:lvl1pPr>
            <a:extLst/>
          </a:lstStyle>
          <a:p>
            <a:pPr>
              <a:defRPr/>
            </a:pPr>
            <a:fld id="{4BD52EEA-123A-4301-8FA2-D6057E7F8CD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4EF08F38-945A-4C0B-9341-B99292CEF5E5}" type="datetime1">
              <a:rPr lang="en-US" smtClean="0"/>
              <a:pPr>
                <a:defRPr/>
              </a:pPr>
              <a:t>3/3/2016</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40F00432-0AA8-4C3D-AD32-7025E637AF2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7BFAB991-1E8E-446C-85DE-900177D3084B}" type="datetime1">
              <a:rPr lang="en-US" smtClean="0"/>
              <a:pPr>
                <a:defRPr/>
              </a:pPr>
              <a:t>3/3/2016</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77C47390-8440-48A8-AD7E-FCB82A5516A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210E157D-7E80-40CD-BE04-DACFA57A4901}" type="datetime1">
              <a:rPr lang="en-US" smtClean="0"/>
              <a:pPr>
                <a:defRPr/>
              </a:pPr>
              <a:t>3/3/2016</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A7E06E33-FDA4-49BA-9875-5D01C721634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5E2621DD-5564-45C6-B34E-AA918A8AB28D}" type="datetime1">
              <a:rPr lang="en-US" smtClean="0"/>
              <a:pPr>
                <a:defRPr/>
              </a:pPr>
              <a:t>3/3/2016</a:t>
            </a:fld>
            <a:endParaRPr lang="en-US"/>
          </a:p>
        </p:txBody>
      </p:sp>
      <p:sp>
        <p:nvSpPr>
          <p:cNvPr id="9" name="Footer Placeholder 4"/>
          <p:cNvSpPr>
            <a:spLocks noGrp="1"/>
          </p:cNvSpPr>
          <p:nvPr>
            <p:ph type="ftr" sz="quarter" idx="11"/>
          </p:nvPr>
        </p:nvSpPr>
        <p:spPr/>
        <p:txBody>
          <a:bodyPr/>
          <a:lstStyle>
            <a:lvl1pPr>
              <a:defRPr/>
            </a:lvl1pPr>
            <a:extLst/>
          </a:lstStyle>
          <a:p>
            <a:pPr>
              <a:defRPr/>
            </a:pPr>
            <a:endParaRPr lang="en-US"/>
          </a:p>
        </p:txBody>
      </p:sp>
      <p:sp>
        <p:nvSpPr>
          <p:cNvPr id="10" name="Slide Number Placeholder 5"/>
          <p:cNvSpPr>
            <a:spLocks noGrp="1"/>
          </p:cNvSpPr>
          <p:nvPr>
            <p:ph type="sldNum" sz="quarter" idx="12"/>
          </p:nvPr>
        </p:nvSpPr>
        <p:spPr/>
        <p:txBody>
          <a:bodyPr/>
          <a:lstStyle>
            <a:lvl1pPr>
              <a:defRPr/>
            </a:lvl1pPr>
            <a:extLst/>
          </a:lstStyle>
          <a:p>
            <a:pPr>
              <a:defRPr/>
            </a:pPr>
            <a:fld id="{0FA18537-A7A8-40B2-A666-EECC5631849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8A5D5B07-088E-4334-9BAF-179916033375}" type="datetime1">
              <a:rPr lang="en-US" smtClean="0"/>
              <a:pPr>
                <a:defRPr/>
              </a:pPr>
              <a:t>3/3/2016</a:t>
            </a:fld>
            <a:endParaRPr 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pPr>
              <a:defRPr/>
            </a:pPr>
            <a:fld id="{801BA329-A27B-4B61-8336-AD182D97313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4D697277-D572-4090-AF79-E8FB2D94E79B}" type="datetime1">
              <a:rPr lang="en-US" smtClean="0"/>
              <a:pPr>
                <a:defRPr/>
              </a:pPr>
              <a:t>3/3/2016</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A932D471-7BC7-4C22-AFFC-E0B43F31885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382CE695-CB04-4A09-B98C-C48E747D1176}" type="datetime1">
              <a:rPr lang="en-US" smtClean="0"/>
              <a:pPr>
                <a:defRPr/>
              </a:pPr>
              <a:t>3/3/2016</a:t>
            </a:fld>
            <a:endParaRPr lang="en-US"/>
          </a:p>
        </p:txBody>
      </p:sp>
      <p:sp>
        <p:nvSpPr>
          <p:cNvPr id="4" name="Footer Placeholder 9"/>
          <p:cNvSpPr>
            <a:spLocks noGrp="1"/>
          </p:cNvSpPr>
          <p:nvPr>
            <p:ph type="ftr" sz="quarter" idx="11"/>
          </p:nvPr>
        </p:nvSpPr>
        <p:spPr/>
        <p:txBody>
          <a:bodyPr/>
          <a:lstStyle>
            <a:lvl1pPr>
              <a:defRPr/>
            </a:lvl1pPr>
          </a:lstStyle>
          <a:p>
            <a:pPr>
              <a:defRPr/>
            </a:pPr>
            <a:endParaRPr lang="en-US"/>
          </a:p>
        </p:txBody>
      </p:sp>
      <p:sp>
        <p:nvSpPr>
          <p:cNvPr id="5" name="Slide Number Placeholder 21"/>
          <p:cNvSpPr>
            <a:spLocks noGrp="1"/>
          </p:cNvSpPr>
          <p:nvPr>
            <p:ph type="sldNum" sz="quarter" idx="12"/>
          </p:nvPr>
        </p:nvSpPr>
        <p:spPr/>
        <p:txBody>
          <a:bodyPr/>
          <a:lstStyle>
            <a:lvl1pPr>
              <a:defRPr/>
            </a:lvl1pPr>
          </a:lstStyle>
          <a:p>
            <a:pPr>
              <a:defRPr/>
            </a:pPr>
            <a:fld id="{32E77444-F4FD-4451-ACA2-5F04F174640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extLst/>
          </a:lstStyle>
          <a:p>
            <a:pPr>
              <a:defRPr/>
            </a:pPr>
            <a:fld id="{628FB8A1-B7E9-4214-B331-ADBD56F27A99}" type="datetime1">
              <a:rPr lang="en-US" smtClean="0"/>
              <a:pPr>
                <a:defRPr/>
              </a:pPr>
              <a:t>3/3/2016</a:t>
            </a:fld>
            <a:endParaRPr lang="en-US"/>
          </a:p>
        </p:txBody>
      </p:sp>
      <p:sp>
        <p:nvSpPr>
          <p:cNvPr id="5" name="Footer Placeholder 2"/>
          <p:cNvSpPr>
            <a:spLocks noGrp="1"/>
          </p:cNvSpPr>
          <p:nvPr>
            <p:ph type="ftr" sz="quarter" idx="11"/>
          </p:nvPr>
        </p:nvSpPr>
        <p:spPr/>
        <p:txBody>
          <a:bodyPr/>
          <a:lstStyle>
            <a:lvl1pPr>
              <a:defRPr/>
            </a:lvl1pPr>
            <a:extLst/>
          </a:lstStyle>
          <a:p>
            <a:pPr>
              <a:defRPr/>
            </a:pPr>
            <a:endParaRPr lang="en-US"/>
          </a:p>
        </p:txBody>
      </p:sp>
      <p:sp>
        <p:nvSpPr>
          <p:cNvPr id="6" name="Slide Number Placeholder 3"/>
          <p:cNvSpPr>
            <a:spLocks noGrp="1"/>
          </p:cNvSpPr>
          <p:nvPr>
            <p:ph type="sldNum" sz="quarter" idx="12"/>
          </p:nvPr>
        </p:nvSpPr>
        <p:spPr/>
        <p:txBody>
          <a:bodyPr/>
          <a:lstStyle>
            <a:lvl1pPr>
              <a:defRPr/>
            </a:lvl1pPr>
            <a:extLst/>
          </a:lstStyle>
          <a:p>
            <a:pPr>
              <a:defRPr/>
            </a:pPr>
            <a:fld id="{CEB1A098-FCB1-4EB8-AFF9-20B7E481CCA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30F1406C-AC80-4DB9-B3C8-DF3585B85178}" type="datetime1">
              <a:rPr lang="en-US" smtClean="0"/>
              <a:pPr>
                <a:defRPr/>
              </a:pPr>
              <a:t>3/3/2016</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33789B23-6882-4AFA-A5CB-C78D80A9AC5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cs typeface="+mn-cs"/>
            </a:endParaRPr>
          </a:p>
        </p:txBody>
      </p:sp>
      <p:sp>
        <p:nvSpPr>
          <p:cNvPr id="6" name="Flowchart: Process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Flowchart: Process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EA244081-8F19-45C2-8A56-2815E20B4E53}" type="datetime1">
              <a:rPr lang="en-US" smtClean="0"/>
              <a:pPr>
                <a:defRPr/>
              </a:pPr>
              <a:t>3/3/2016</a:t>
            </a:fld>
            <a:endParaRPr lang="en-US"/>
          </a:p>
        </p:txBody>
      </p:sp>
      <p:sp>
        <p:nvSpPr>
          <p:cNvPr id="9" name="Footer Placeholder 5"/>
          <p:cNvSpPr>
            <a:spLocks noGrp="1"/>
          </p:cNvSpPr>
          <p:nvPr>
            <p:ph type="ftr" sz="quarter" idx="11"/>
          </p:nvPr>
        </p:nvSpPr>
        <p:spPr/>
        <p:txBody>
          <a:bodyPr/>
          <a:lstStyle>
            <a:lvl1pPr>
              <a:defRPr/>
            </a:lvl1pPr>
            <a:extLst/>
          </a:lstStyle>
          <a:p>
            <a:pPr>
              <a:defRPr/>
            </a:pPr>
            <a:endParaRPr lang="en-US"/>
          </a:p>
        </p:txBody>
      </p:sp>
      <p:sp>
        <p:nvSpPr>
          <p:cNvPr id="10" name="Slide Number Placeholder 6"/>
          <p:cNvSpPr>
            <a:spLocks noGrp="1"/>
          </p:cNvSpPr>
          <p:nvPr>
            <p:ph type="sldNum" sz="quarter" idx="12"/>
          </p:nvPr>
        </p:nvSpPr>
        <p:spPr/>
        <p:txBody>
          <a:bodyPr/>
          <a:lstStyle>
            <a:lvl1pPr>
              <a:defRPr/>
            </a:lvl1pPr>
            <a:extLst/>
          </a:lstStyle>
          <a:p>
            <a:pPr>
              <a:defRPr/>
            </a:pPr>
            <a:fld id="{FB97846D-BA8D-4BEC-8F3B-17D8390951B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cs typeface="+mn-cs"/>
              </a:defRPr>
            </a:lvl1pPr>
            <a:extLst/>
          </a:lstStyle>
          <a:p>
            <a:pPr>
              <a:defRPr/>
            </a:pPr>
            <a:fld id="{50CD8718-9507-4551-8C12-210E735CFC6E}" type="datetime1">
              <a:rPr lang="en-US" smtClean="0"/>
              <a:pPr>
                <a:defRPr/>
              </a:pPr>
              <a:t>3/3/2016</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endParaRPr 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fld id="{6915ECA7-1F6E-420A-B636-C44C8DB14A9F}" type="slidenum">
              <a:rPr lang="en-US"/>
              <a:pPr>
                <a:defRPr/>
              </a:pPr>
              <a:t>‹#›</a:t>
            </a:fld>
            <a:endParaRPr lang="en-US"/>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85" r:id="rId1"/>
    <p:sldLayoutId id="2147483780" r:id="rId2"/>
    <p:sldLayoutId id="2147483786" r:id="rId3"/>
    <p:sldLayoutId id="2147483781" r:id="rId4"/>
    <p:sldLayoutId id="2147483787" r:id="rId5"/>
    <p:sldLayoutId id="2147483782" r:id="rId6"/>
    <p:sldLayoutId id="2147483788" r:id="rId7"/>
    <p:sldLayoutId id="2147483789" r:id="rId8"/>
    <p:sldLayoutId id="2147483790" r:id="rId9"/>
    <p:sldLayoutId id="2147483783" r:id="rId10"/>
    <p:sldLayoutId id="2147483784" r:id="rId11"/>
  </p:sldLayoutIdLst>
  <p:hf hdr="0" ftr="0" dt="0"/>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a:defRPr>
      </a:lvl2pPr>
      <a:lvl3pPr algn="l" rtl="0" eaLnBrk="0" fontAlgn="base" hangingPunct="0">
        <a:spcBef>
          <a:spcPct val="0"/>
        </a:spcBef>
        <a:spcAft>
          <a:spcPct val="0"/>
        </a:spcAft>
        <a:defRPr sz="4300">
          <a:solidFill>
            <a:srgbClr val="572314"/>
          </a:solidFill>
          <a:latin typeface="Gill Sans MT"/>
        </a:defRPr>
      </a:lvl3pPr>
      <a:lvl4pPr algn="l" rtl="0" eaLnBrk="0" fontAlgn="base" hangingPunct="0">
        <a:spcBef>
          <a:spcPct val="0"/>
        </a:spcBef>
        <a:spcAft>
          <a:spcPct val="0"/>
        </a:spcAft>
        <a:defRPr sz="4300">
          <a:solidFill>
            <a:srgbClr val="572314"/>
          </a:solidFill>
          <a:latin typeface="Gill Sans MT"/>
        </a:defRPr>
      </a:lvl4pPr>
      <a:lvl5pPr algn="l" rtl="0" eaLnBrk="0" fontAlgn="base" hangingPunct="0">
        <a:spcBef>
          <a:spcPct val="0"/>
        </a:spcBef>
        <a:spcAft>
          <a:spcPct val="0"/>
        </a:spcAft>
        <a:defRPr sz="4300">
          <a:solidFill>
            <a:srgbClr val="572314"/>
          </a:solidFill>
          <a:latin typeface="Gill Sans MT"/>
        </a:defRPr>
      </a:lvl5pPr>
      <a:lvl6pPr marL="457200" algn="l" rtl="0" fontAlgn="base">
        <a:spcBef>
          <a:spcPct val="0"/>
        </a:spcBef>
        <a:spcAft>
          <a:spcPct val="0"/>
        </a:spcAft>
        <a:defRPr sz="4300">
          <a:solidFill>
            <a:srgbClr val="572314"/>
          </a:solidFill>
          <a:latin typeface="Gill Sans MT"/>
        </a:defRPr>
      </a:lvl6pPr>
      <a:lvl7pPr marL="914400" algn="l" rtl="0" fontAlgn="base">
        <a:spcBef>
          <a:spcPct val="0"/>
        </a:spcBef>
        <a:spcAft>
          <a:spcPct val="0"/>
        </a:spcAft>
        <a:defRPr sz="4300">
          <a:solidFill>
            <a:srgbClr val="572314"/>
          </a:solidFill>
          <a:latin typeface="Gill Sans MT"/>
        </a:defRPr>
      </a:lvl7pPr>
      <a:lvl8pPr marL="1371600" algn="l" rtl="0" fontAlgn="base">
        <a:spcBef>
          <a:spcPct val="0"/>
        </a:spcBef>
        <a:spcAft>
          <a:spcPct val="0"/>
        </a:spcAft>
        <a:defRPr sz="4300">
          <a:solidFill>
            <a:srgbClr val="572314"/>
          </a:solidFill>
          <a:latin typeface="Gill Sans MT"/>
        </a:defRPr>
      </a:lvl8pPr>
      <a:lvl9pPr marL="1828800" algn="l" rtl="0" fontAlgn="base">
        <a:spcBef>
          <a:spcPct val="0"/>
        </a:spcBef>
        <a:spcAft>
          <a:spcPct val="0"/>
        </a:spcAft>
        <a:defRPr sz="4300">
          <a:solidFill>
            <a:srgbClr val="572314"/>
          </a:solidFill>
          <a:latin typeface="Gill Sans MT"/>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1" y="152400"/>
            <a:ext cx="8000999" cy="1471612"/>
          </a:xfrm>
        </p:spPr>
        <p:txBody>
          <a:bodyPr>
            <a:normAutofit/>
          </a:bodyPr>
          <a:lstStyle/>
          <a:p>
            <a:pPr eaLnBrk="1" fontAlgn="auto" hangingPunct="1">
              <a:spcAft>
                <a:spcPts val="0"/>
              </a:spcAft>
              <a:defRPr/>
            </a:pPr>
            <a:r>
              <a:rPr lang="en-US" altLang="ja-JP" dirty="0" smtClean="0">
                <a:solidFill>
                  <a:schemeClr val="tx2">
                    <a:satMod val="130000"/>
                  </a:schemeClr>
                </a:solidFill>
              </a:rPr>
              <a:t>2015</a:t>
            </a:r>
            <a:r>
              <a:rPr lang="ja-JP" altLang="en-US" dirty="0" smtClean="0">
                <a:solidFill>
                  <a:schemeClr val="tx2">
                    <a:satMod val="130000"/>
                  </a:schemeClr>
                </a:solidFill>
              </a:rPr>
              <a:t>年度</a:t>
            </a:r>
            <a:r>
              <a:rPr lang="en-US" altLang="ja-JP" dirty="0" smtClean="0">
                <a:solidFill>
                  <a:schemeClr val="tx2">
                    <a:satMod val="130000"/>
                  </a:schemeClr>
                </a:solidFill>
              </a:rPr>
              <a:t/>
            </a:r>
            <a:br>
              <a:rPr lang="en-US" altLang="ja-JP" dirty="0" smtClean="0">
                <a:solidFill>
                  <a:schemeClr val="tx2">
                    <a:satMod val="130000"/>
                  </a:schemeClr>
                </a:solidFill>
              </a:rPr>
            </a:br>
            <a:r>
              <a:rPr lang="ja-JP" altLang="en-US" dirty="0" smtClean="0">
                <a:solidFill>
                  <a:schemeClr val="tx2">
                    <a:satMod val="130000"/>
                  </a:schemeClr>
                </a:solidFill>
              </a:rPr>
              <a:t>第</a:t>
            </a:r>
            <a:r>
              <a:rPr lang="en-US" altLang="ja-JP" dirty="0">
                <a:solidFill>
                  <a:schemeClr val="tx2">
                    <a:satMod val="130000"/>
                  </a:schemeClr>
                </a:solidFill>
              </a:rPr>
              <a:t>5</a:t>
            </a:r>
            <a:r>
              <a:rPr lang="ja-JP" altLang="en-US" dirty="0" smtClean="0">
                <a:solidFill>
                  <a:schemeClr val="tx2">
                    <a:satMod val="130000"/>
                  </a:schemeClr>
                </a:solidFill>
              </a:rPr>
              <a:t>回税務労務委員会開催報告</a:t>
            </a:r>
            <a:endParaRPr lang="en-US" dirty="0">
              <a:solidFill>
                <a:schemeClr val="tx2">
                  <a:satMod val="130000"/>
                </a:schemeClr>
              </a:solidFill>
            </a:endParaRPr>
          </a:p>
        </p:txBody>
      </p:sp>
      <p:sp>
        <p:nvSpPr>
          <p:cNvPr id="3" name="Subtitle 2"/>
          <p:cNvSpPr>
            <a:spLocks noGrp="1"/>
          </p:cNvSpPr>
          <p:nvPr>
            <p:ph type="subTitle" idx="1"/>
          </p:nvPr>
        </p:nvSpPr>
        <p:spPr>
          <a:xfrm>
            <a:off x="990600" y="1676400"/>
            <a:ext cx="8153400" cy="5181600"/>
          </a:xfrm>
        </p:spPr>
        <p:txBody>
          <a:bodyPr>
            <a:normAutofit fontScale="92500" lnSpcReduction="10000"/>
          </a:bodyPr>
          <a:lstStyle/>
          <a:p>
            <a:pPr eaLnBrk="1" fontAlgn="auto" hangingPunct="1">
              <a:spcAft>
                <a:spcPts val="0"/>
              </a:spcAft>
              <a:buFont typeface="Wingdings 2"/>
              <a:buNone/>
              <a:defRPr/>
            </a:pPr>
            <a:r>
              <a:rPr lang="ja-JP" altLang="en-US" u="sng" dirty="0" smtClean="0"/>
              <a:t>日時</a:t>
            </a:r>
            <a:r>
              <a:rPr lang="en-US" altLang="ja-JP" dirty="0" smtClean="0"/>
              <a:t/>
            </a:r>
            <a:br>
              <a:rPr lang="en-US" altLang="ja-JP" dirty="0" smtClean="0"/>
            </a:br>
            <a:r>
              <a:rPr lang="en-US" altLang="ja-JP" dirty="0" smtClean="0"/>
              <a:t>2016</a:t>
            </a:r>
            <a:r>
              <a:rPr lang="ja-JP" altLang="en-US" dirty="0" smtClean="0"/>
              <a:t>年</a:t>
            </a:r>
            <a:r>
              <a:rPr lang="en-US" altLang="ja-JP" dirty="0" smtClean="0"/>
              <a:t>2</a:t>
            </a:r>
            <a:r>
              <a:rPr lang="ja-JP" altLang="en-US" dirty="0" smtClean="0"/>
              <a:t>月</a:t>
            </a:r>
            <a:r>
              <a:rPr lang="en-US" altLang="ja-JP" dirty="0" smtClean="0"/>
              <a:t>10</a:t>
            </a:r>
            <a:r>
              <a:rPr lang="ja-JP" altLang="en-US" dirty="0" smtClean="0"/>
              <a:t>日　</a:t>
            </a:r>
            <a:r>
              <a:rPr lang="en-US" altLang="ja-JP" dirty="0" smtClean="0"/>
              <a:t>17:00-19:00</a:t>
            </a:r>
          </a:p>
          <a:p>
            <a:pPr eaLnBrk="1" fontAlgn="auto" hangingPunct="1">
              <a:spcAft>
                <a:spcPts val="0"/>
              </a:spcAft>
              <a:defRPr/>
            </a:pPr>
            <a:endParaRPr lang="en-US" altLang="ja-JP" dirty="0" smtClean="0"/>
          </a:p>
          <a:p>
            <a:pPr eaLnBrk="1" fontAlgn="auto" hangingPunct="1">
              <a:spcAft>
                <a:spcPts val="0"/>
              </a:spcAft>
              <a:defRPr/>
            </a:pPr>
            <a:r>
              <a:rPr lang="ja-JP" altLang="en-US" u="sng" dirty="0" smtClean="0"/>
              <a:t>場所</a:t>
            </a:r>
            <a:endParaRPr lang="en-US" u="sng" dirty="0" smtClean="0"/>
          </a:p>
          <a:p>
            <a:pPr eaLnBrk="1" fontAlgn="auto" hangingPunct="1">
              <a:spcAft>
                <a:spcPts val="0"/>
              </a:spcAft>
              <a:buFont typeface="Wingdings 2"/>
              <a:buNone/>
              <a:defRPr/>
            </a:pPr>
            <a:r>
              <a:rPr lang="ja-JP" altLang="en-US" dirty="0" smtClean="0"/>
              <a:t>デロイトバンガロール事務所会議室</a:t>
            </a:r>
            <a:endParaRPr lang="en-US" altLang="ja-JP" dirty="0" smtClean="0"/>
          </a:p>
          <a:p>
            <a:pPr eaLnBrk="1" fontAlgn="auto" hangingPunct="1">
              <a:spcAft>
                <a:spcPts val="0"/>
              </a:spcAft>
              <a:buFont typeface="Wingdings 2"/>
              <a:buNone/>
              <a:defRPr/>
            </a:pPr>
            <a:r>
              <a:rPr lang="en-US" altLang="ja-JP" dirty="0" smtClean="0"/>
              <a:t>(</a:t>
            </a:r>
            <a:r>
              <a:rPr lang="ja-JP" altLang="en-US" dirty="0" smtClean="0"/>
              <a:t>会議室のご提供を有難うございました</a:t>
            </a:r>
            <a:r>
              <a:rPr lang="en-US" altLang="ja-JP" dirty="0" smtClean="0"/>
              <a:t>)</a:t>
            </a:r>
          </a:p>
          <a:p>
            <a:pPr eaLnBrk="1" fontAlgn="auto" hangingPunct="1">
              <a:spcAft>
                <a:spcPts val="0"/>
              </a:spcAft>
              <a:buFont typeface="Wingdings 2"/>
              <a:buNone/>
              <a:defRPr/>
            </a:pPr>
            <a:endParaRPr lang="en-US" dirty="0" smtClean="0"/>
          </a:p>
          <a:p>
            <a:pPr eaLnBrk="1" fontAlgn="auto" hangingPunct="1">
              <a:spcAft>
                <a:spcPts val="0"/>
              </a:spcAft>
              <a:buFont typeface="Wingdings 2"/>
              <a:buNone/>
              <a:defRPr/>
            </a:pPr>
            <a:r>
              <a:rPr lang="ja-JP" altLang="en-US" u="sng" dirty="0" smtClean="0"/>
              <a:t>議事</a:t>
            </a:r>
            <a:endParaRPr lang="en-US" altLang="ja-JP" u="sng" dirty="0" smtClean="0"/>
          </a:p>
          <a:p>
            <a:pPr eaLnBrk="1" fontAlgn="auto" hangingPunct="1">
              <a:spcAft>
                <a:spcPts val="0"/>
              </a:spcAft>
              <a:defRPr/>
            </a:pPr>
            <a:r>
              <a:rPr lang="en-IN" altLang="ja-JP" sz="2400" dirty="0" smtClean="0"/>
              <a:t>17:00-18:00</a:t>
            </a:r>
          </a:p>
          <a:p>
            <a:pPr eaLnBrk="1" fontAlgn="auto" hangingPunct="1">
              <a:spcAft>
                <a:spcPts val="0"/>
              </a:spcAft>
              <a:defRPr/>
            </a:pPr>
            <a:r>
              <a:rPr lang="en-US" altLang="ja-JP" sz="2400" dirty="0" smtClean="0"/>
              <a:t>(1) </a:t>
            </a:r>
            <a:r>
              <a:rPr lang="ja-JP" altLang="en-US" sz="2400" dirty="0" smtClean="0"/>
              <a:t>駐在員のコンプライアンス </a:t>
            </a:r>
            <a:r>
              <a:rPr lang="en-US" altLang="ja-JP" sz="2400" dirty="0" smtClean="0"/>
              <a:t>(KPMG </a:t>
            </a:r>
            <a:r>
              <a:rPr lang="ja-JP" altLang="en-US" sz="2400" dirty="0" smtClean="0"/>
              <a:t>金原様</a:t>
            </a:r>
            <a:r>
              <a:rPr lang="en-US" altLang="ja-JP" sz="2400" dirty="0"/>
              <a:t>)</a:t>
            </a:r>
            <a:r>
              <a:rPr lang="ja-JP" altLang="en-US" sz="2400" dirty="0" smtClean="0"/>
              <a:t/>
            </a:r>
            <a:br>
              <a:rPr lang="ja-JP" altLang="en-US" sz="2400" dirty="0" smtClean="0"/>
            </a:br>
            <a:r>
              <a:rPr lang="en-IN" altLang="ja-JP" sz="2400" dirty="0" smtClean="0"/>
              <a:t>18:00-19:00</a:t>
            </a:r>
          </a:p>
          <a:p>
            <a:pPr eaLnBrk="1" fontAlgn="auto" hangingPunct="1">
              <a:spcAft>
                <a:spcPts val="0"/>
              </a:spcAft>
              <a:defRPr/>
            </a:pPr>
            <a:r>
              <a:rPr lang="en-US" altLang="ja-JP" sz="2400" dirty="0" smtClean="0"/>
              <a:t>(2) </a:t>
            </a:r>
            <a:r>
              <a:rPr lang="ja-JP" altLang="en-US" sz="2400" dirty="0" smtClean="0"/>
              <a:t>人事評価の課題 </a:t>
            </a:r>
            <a:r>
              <a:rPr lang="en-US" altLang="ja-JP" sz="2400" dirty="0" smtClean="0"/>
              <a:t>(</a:t>
            </a:r>
            <a:r>
              <a:rPr lang="ja-JP" altLang="en-US" sz="2400" dirty="0" smtClean="0"/>
              <a:t>パソナ 岡田様</a:t>
            </a:r>
            <a:r>
              <a:rPr lang="en-US" altLang="ja-JP" sz="2400" dirty="0"/>
              <a:t>)</a:t>
            </a:r>
            <a:r>
              <a:rPr lang="ja-JP" altLang="en-US" sz="2400" dirty="0" smtClean="0"/>
              <a:t/>
            </a:r>
            <a:br>
              <a:rPr lang="ja-JP" altLang="en-US" sz="2400" dirty="0" smtClean="0"/>
            </a:br>
            <a:endParaRPr lang="en-US" sz="2400" dirty="0" smtClean="0"/>
          </a:p>
        </p:txBody>
      </p:sp>
      <p:sp>
        <p:nvSpPr>
          <p:cNvPr id="4" name="Slide Number Placeholder 3"/>
          <p:cNvSpPr>
            <a:spLocks noGrp="1"/>
          </p:cNvSpPr>
          <p:nvPr>
            <p:ph type="sldNum" sz="quarter" idx="12"/>
          </p:nvPr>
        </p:nvSpPr>
        <p:spPr/>
        <p:txBody>
          <a:bodyPr/>
          <a:lstStyle/>
          <a:p>
            <a:pPr>
              <a:defRPr/>
            </a:pPr>
            <a:fld id="{4BD52EEA-123A-4301-8FA2-D6057E7F8CD2}" type="slidenum">
              <a:rPr lang="en-US" smtClean="0"/>
              <a:pPr>
                <a:defRPr/>
              </a:pPr>
              <a:t>1</a:t>
            </a:fld>
            <a:endParaRPr lang="en-US" dirty="0"/>
          </a:p>
        </p:txBody>
      </p:sp>
      <p:pic>
        <p:nvPicPr>
          <p:cNvPr id="5" name="Picture 4" descr="C:\Users\tkm08256.TKM\Documents\商工会関係\Logo_S.jpg"/>
          <p:cNvPicPr>
            <a:picLocks noChangeAspect="1" noChangeArrowheads="1"/>
          </p:cNvPicPr>
          <p:nvPr/>
        </p:nvPicPr>
        <p:blipFill>
          <a:blip r:embed="rId3" cstate="print"/>
          <a:srcRect/>
          <a:stretch>
            <a:fillRect/>
          </a:stretch>
        </p:blipFill>
        <p:spPr bwMode="auto">
          <a:xfrm>
            <a:off x="7772400" y="1981200"/>
            <a:ext cx="1231900" cy="141844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499350" cy="1143000"/>
          </a:xfrm>
        </p:spPr>
        <p:txBody>
          <a:bodyPr>
            <a:normAutofit/>
          </a:bodyPr>
          <a:lstStyle/>
          <a:p>
            <a:pPr eaLnBrk="1" fontAlgn="auto" hangingPunct="1">
              <a:spcAft>
                <a:spcPts val="0"/>
              </a:spcAft>
              <a:defRPr/>
            </a:pPr>
            <a:r>
              <a:rPr lang="en-US" altLang="ja-JP" dirty="0" smtClean="0">
                <a:solidFill>
                  <a:schemeClr val="tx2">
                    <a:satMod val="130000"/>
                  </a:schemeClr>
                </a:solidFill>
              </a:rPr>
              <a:t>(</a:t>
            </a:r>
            <a:r>
              <a:rPr lang="ja-JP" altLang="en-US" dirty="0" smtClean="0">
                <a:solidFill>
                  <a:schemeClr val="tx2">
                    <a:satMod val="130000"/>
                  </a:schemeClr>
                </a:solidFill>
              </a:rPr>
              <a:t>３</a:t>
            </a:r>
            <a:r>
              <a:rPr lang="en-US" altLang="ja-JP" dirty="0" smtClean="0">
                <a:solidFill>
                  <a:schemeClr val="tx2">
                    <a:satMod val="130000"/>
                  </a:schemeClr>
                </a:solidFill>
              </a:rPr>
              <a:t>)</a:t>
            </a:r>
            <a:r>
              <a:rPr lang="ja-JP" altLang="en-US" dirty="0" smtClean="0">
                <a:solidFill>
                  <a:schemeClr val="tx2">
                    <a:satMod val="130000"/>
                  </a:schemeClr>
                </a:solidFill>
              </a:rPr>
              <a:t>その他－ご連絡事項</a:t>
            </a:r>
            <a:endParaRPr lang="en-US" dirty="0">
              <a:solidFill>
                <a:schemeClr val="tx2">
                  <a:satMod val="130000"/>
                </a:schemeClr>
              </a:solidFill>
            </a:endParaRPr>
          </a:p>
        </p:txBody>
      </p:sp>
      <p:sp>
        <p:nvSpPr>
          <p:cNvPr id="24579" name="Content Placeholder 2"/>
          <p:cNvSpPr>
            <a:spLocks noGrp="1"/>
          </p:cNvSpPr>
          <p:nvPr>
            <p:ph idx="1"/>
          </p:nvPr>
        </p:nvSpPr>
        <p:spPr>
          <a:xfrm>
            <a:off x="609600" y="1066800"/>
            <a:ext cx="8991600" cy="3810000"/>
          </a:xfrm>
        </p:spPr>
        <p:txBody>
          <a:bodyPr/>
          <a:lstStyle/>
          <a:p>
            <a:pPr eaLnBrk="1" hangingPunct="1"/>
            <a:r>
              <a:rPr lang="ja-JP" altLang="en-US" sz="2700" dirty="0" smtClean="0">
                <a:latin typeface="+mj-ea"/>
                <a:ea typeface="+mj-ea"/>
                <a:cs typeface="HGｺﾞｼｯｸE"/>
              </a:rPr>
              <a:t>次回は</a:t>
            </a:r>
            <a:r>
              <a:rPr lang="en-US" altLang="ja-JP" sz="2700" dirty="0" smtClean="0">
                <a:latin typeface="+mj-ea"/>
                <a:ea typeface="+mj-ea"/>
                <a:cs typeface="HGｺﾞｼｯｸE"/>
              </a:rPr>
              <a:t>4</a:t>
            </a:r>
            <a:r>
              <a:rPr lang="ja-JP" altLang="en-US" sz="2700" dirty="0" smtClean="0">
                <a:latin typeface="+mj-ea"/>
                <a:ea typeface="+mj-ea"/>
                <a:cs typeface="HGｺﾞｼｯｸE"/>
              </a:rPr>
              <a:t>月</a:t>
            </a:r>
            <a:r>
              <a:rPr lang="en-US" altLang="ja-JP" sz="2700" dirty="0" smtClean="0">
                <a:latin typeface="+mj-ea"/>
                <a:ea typeface="+mj-ea"/>
                <a:cs typeface="HGｺﾞｼｯｸE"/>
              </a:rPr>
              <a:t>13</a:t>
            </a:r>
            <a:r>
              <a:rPr lang="ja-JP" altLang="en-US" sz="2700" dirty="0" smtClean="0">
                <a:latin typeface="+mj-ea"/>
                <a:ea typeface="+mj-ea"/>
                <a:cs typeface="HGｺﾞｼｯｸE"/>
              </a:rPr>
              <a:t>日</a:t>
            </a:r>
            <a:r>
              <a:rPr lang="en-US" altLang="ja-JP" sz="2700" dirty="0" smtClean="0">
                <a:latin typeface="+mj-ea"/>
                <a:ea typeface="+mj-ea"/>
                <a:cs typeface="HGｺﾞｼｯｸE"/>
              </a:rPr>
              <a:t>(</a:t>
            </a:r>
            <a:r>
              <a:rPr lang="ja-JP" altLang="en-US" sz="2700" dirty="0" smtClean="0">
                <a:latin typeface="+mj-ea"/>
                <a:ea typeface="+mj-ea"/>
                <a:cs typeface="HGｺﾞｼｯｸE"/>
              </a:rPr>
              <a:t>水</a:t>
            </a:r>
            <a:r>
              <a:rPr lang="en-US" altLang="ja-JP" sz="2700" dirty="0" smtClean="0">
                <a:latin typeface="+mj-ea"/>
                <a:ea typeface="+mj-ea"/>
                <a:cs typeface="HGｺﾞｼｯｸE"/>
              </a:rPr>
              <a:t>)17:00-19:00</a:t>
            </a:r>
            <a:r>
              <a:rPr lang="ja-JP" altLang="en-US" sz="2700" dirty="0" smtClean="0">
                <a:latin typeface="+mj-ea"/>
                <a:ea typeface="+mj-ea"/>
                <a:cs typeface="HGｺﾞｼｯｸE"/>
              </a:rPr>
              <a:t>の予定</a:t>
            </a:r>
            <a:endParaRPr lang="en-US" altLang="ja-JP" sz="2700" dirty="0" smtClean="0">
              <a:latin typeface="+mj-ea"/>
              <a:ea typeface="+mj-ea"/>
              <a:cs typeface="HGｺﾞｼｯｸE"/>
            </a:endParaRPr>
          </a:p>
          <a:p>
            <a:pPr eaLnBrk="1" hangingPunct="1"/>
            <a:r>
              <a:rPr lang="ja-JP" altLang="en-US" sz="2700" dirty="0" smtClean="0">
                <a:latin typeface="+mj-ea"/>
                <a:ea typeface="+mj-ea"/>
                <a:cs typeface="HGｺﾞｼｯｸE"/>
              </a:rPr>
              <a:t>場所</a:t>
            </a:r>
            <a:r>
              <a:rPr lang="en-US" altLang="ja-JP" sz="2700" dirty="0" smtClean="0">
                <a:latin typeface="+mj-ea"/>
                <a:ea typeface="+mj-ea"/>
                <a:cs typeface="HGｺﾞｼｯｸE"/>
              </a:rPr>
              <a:t>:</a:t>
            </a:r>
            <a:r>
              <a:rPr lang="en-US" altLang="ja-JP" sz="2700" dirty="0" smtClean="0"/>
              <a:t> Deloitte Haskins &amp; Sells </a:t>
            </a:r>
            <a:r>
              <a:rPr lang="ja-JP" altLang="en-US" sz="2700" dirty="0" smtClean="0"/>
              <a:t>事務所会議室</a:t>
            </a:r>
            <a:endParaRPr lang="en-US" altLang="ja-JP" sz="2700" dirty="0" smtClean="0">
              <a:latin typeface="+mj-ea"/>
              <a:ea typeface="+mj-ea"/>
              <a:cs typeface="HGｺﾞｼｯｸE"/>
            </a:endParaRPr>
          </a:p>
          <a:p>
            <a:pPr eaLnBrk="1" hangingPunct="1"/>
            <a:r>
              <a:rPr lang="ja-JP" altLang="en-US" sz="2700" dirty="0" smtClean="0">
                <a:latin typeface="+mj-ea"/>
                <a:ea typeface="+mj-ea"/>
                <a:cs typeface="HGｺﾞｼｯｸE"/>
              </a:rPr>
              <a:t>テーマ　</a:t>
            </a:r>
            <a:r>
              <a:rPr lang="en-US" altLang="ja-JP" sz="2700" dirty="0" smtClean="0">
                <a:latin typeface="+mj-ea"/>
                <a:ea typeface="+mj-ea"/>
                <a:cs typeface="HGｺﾞｼｯｸE"/>
              </a:rPr>
              <a:t>(</a:t>
            </a:r>
            <a:r>
              <a:rPr lang="ja-JP" altLang="en-US" sz="2700" dirty="0" smtClean="0">
                <a:latin typeface="+mj-ea"/>
                <a:ea typeface="+mj-ea"/>
                <a:cs typeface="HGｺﾞｼｯｸE"/>
              </a:rPr>
              <a:t>　</a:t>
            </a:r>
            <a:r>
              <a:rPr lang="en-US" altLang="ja-JP" sz="2700" dirty="0" smtClean="0">
                <a:latin typeface="+mj-ea"/>
                <a:ea typeface="+mj-ea"/>
                <a:cs typeface="HGｺﾞｼｯｸE"/>
              </a:rPr>
              <a:t>)</a:t>
            </a:r>
            <a:r>
              <a:rPr lang="ja-JP" altLang="en-US" sz="2700" dirty="0" smtClean="0">
                <a:latin typeface="+mj-ea"/>
                <a:ea typeface="+mj-ea"/>
                <a:cs typeface="HGｺﾞｼｯｸE"/>
              </a:rPr>
              <a:t>内は講師の方々</a:t>
            </a:r>
            <a:endParaRPr lang="en-US" altLang="ja-JP" sz="2700" dirty="0" smtClean="0">
              <a:latin typeface="+mj-ea"/>
              <a:ea typeface="+mj-ea"/>
              <a:cs typeface="HGｺﾞｼｯｸE"/>
            </a:endParaRPr>
          </a:p>
          <a:p>
            <a:pPr eaLnBrk="1" hangingPunct="1">
              <a:buNone/>
            </a:pPr>
            <a:r>
              <a:rPr lang="ja-JP" altLang="en-US" sz="2700" dirty="0" smtClean="0">
                <a:latin typeface="+mj-ea"/>
                <a:ea typeface="+mj-ea"/>
              </a:rPr>
              <a:t>　</a:t>
            </a:r>
            <a:r>
              <a:rPr lang="ja-JP" altLang="en-US" sz="2700" dirty="0"/>
              <a:t>他地</a:t>
            </a:r>
            <a:r>
              <a:rPr lang="ja-JP" altLang="en-US" sz="2700" dirty="0" smtClean="0"/>
              <a:t>域の日系企業進出状況　</a:t>
            </a:r>
            <a:r>
              <a:rPr lang="en-US" altLang="ja-JP" sz="2700" dirty="0" smtClean="0"/>
              <a:t>(</a:t>
            </a:r>
            <a:r>
              <a:rPr lang="en-US" altLang="ja-JP" sz="2700" dirty="0" smtClean="0"/>
              <a:t>JETRO</a:t>
            </a:r>
            <a:r>
              <a:rPr lang="ja-JP" altLang="en-US" sz="2700" dirty="0" smtClean="0"/>
              <a:t>様</a:t>
            </a:r>
            <a:r>
              <a:rPr lang="en-US" altLang="ja-JP" sz="2700" dirty="0" smtClean="0"/>
              <a:t>)</a:t>
            </a:r>
            <a:endParaRPr lang="ja-JP" altLang="en-US" sz="2700" dirty="0"/>
          </a:p>
          <a:p>
            <a:pPr eaLnBrk="1" hangingPunct="1">
              <a:buNone/>
            </a:pPr>
            <a:r>
              <a:rPr lang="ja-JP" altLang="en-US" sz="2700" dirty="0" smtClean="0"/>
              <a:t>　イ</a:t>
            </a:r>
            <a:r>
              <a:rPr lang="ja-JP" altLang="en-US" sz="2700" dirty="0"/>
              <a:t>ンド予算</a:t>
            </a:r>
            <a:r>
              <a:rPr lang="ja-JP" altLang="en-US" sz="2700" dirty="0" smtClean="0"/>
              <a:t>案</a:t>
            </a:r>
            <a:r>
              <a:rPr lang="ja-JP" altLang="en-US" sz="2700" dirty="0"/>
              <a:t>　</a:t>
            </a:r>
            <a:r>
              <a:rPr lang="en-US" altLang="ja-JP" sz="2700" dirty="0" smtClean="0"/>
              <a:t>(E&amp;Y</a:t>
            </a:r>
            <a:r>
              <a:rPr lang="ja-JP" altLang="en-US" sz="2700" dirty="0" smtClean="0"/>
              <a:t>様</a:t>
            </a:r>
            <a:r>
              <a:rPr lang="en-US" altLang="ja-JP" sz="2700" dirty="0" smtClean="0"/>
              <a:t>)</a:t>
            </a:r>
            <a:endParaRPr lang="ja-JP" altLang="en-US" sz="2700" dirty="0"/>
          </a:p>
          <a:p>
            <a:pPr eaLnBrk="1" hangingPunct="1">
              <a:buNone/>
            </a:pPr>
            <a:r>
              <a:rPr lang="ja-JP" altLang="en-US" sz="2700" dirty="0" smtClean="0">
                <a:latin typeface="+mj-ea"/>
                <a:ea typeface="+mj-ea"/>
                <a:cs typeface="HGｺﾞｼｯｸE"/>
              </a:rPr>
              <a:t>   </a:t>
            </a:r>
            <a:endParaRPr lang="en-IN" sz="2700" dirty="0" smtClean="0">
              <a:latin typeface="+mj-ea"/>
              <a:ea typeface="+mj-ea"/>
            </a:endParaRPr>
          </a:p>
        </p:txBody>
      </p:sp>
      <p:sp>
        <p:nvSpPr>
          <p:cNvPr id="4" name="TextBox 3"/>
          <p:cNvSpPr txBox="1"/>
          <p:nvPr/>
        </p:nvSpPr>
        <p:spPr>
          <a:xfrm>
            <a:off x="1524000" y="5257800"/>
            <a:ext cx="6629400" cy="707886"/>
          </a:xfrm>
          <a:prstGeom prst="rect">
            <a:avLst/>
          </a:prstGeom>
          <a:noFill/>
        </p:spPr>
        <p:txBody>
          <a:bodyPr wrap="square" rtlCol="0">
            <a:spAutoFit/>
          </a:bodyPr>
          <a:lstStyle/>
          <a:p>
            <a:r>
              <a:rPr lang="ja-JP" altLang="en-US" sz="4000" smtClean="0"/>
              <a:t>皆様のご出席を歓迎します。</a:t>
            </a:r>
            <a:endParaRPr lang="en-US" sz="4000" dirty="0"/>
          </a:p>
        </p:txBody>
      </p:sp>
      <p:sp>
        <p:nvSpPr>
          <p:cNvPr id="5" name="12-Point Star 4"/>
          <p:cNvSpPr/>
          <p:nvPr/>
        </p:nvSpPr>
        <p:spPr>
          <a:xfrm>
            <a:off x="228600" y="4724400"/>
            <a:ext cx="8915400" cy="1828800"/>
          </a:xfrm>
          <a:prstGeom prst="star1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8001000" cy="1401762"/>
          </a:xfrm>
        </p:spPr>
        <p:txBody>
          <a:bodyPr>
            <a:normAutofit fontScale="90000"/>
          </a:bodyPr>
          <a:lstStyle/>
          <a:p>
            <a:pPr eaLnBrk="1" fontAlgn="auto" hangingPunct="1">
              <a:spcAft>
                <a:spcPts val="0"/>
              </a:spcAft>
              <a:defRPr/>
            </a:pPr>
            <a:r>
              <a:rPr lang="ja-JP" altLang="en-US" dirty="0" smtClean="0">
                <a:solidFill>
                  <a:schemeClr val="tx2">
                    <a:satMod val="130000"/>
                  </a:schemeClr>
                </a:solidFill>
              </a:rPr>
              <a:t>出席状況</a:t>
            </a:r>
            <a:r>
              <a:rPr lang="en-US" altLang="ja-JP" dirty="0" smtClean="0">
                <a:solidFill>
                  <a:schemeClr val="tx2">
                    <a:satMod val="130000"/>
                  </a:schemeClr>
                </a:solidFill>
              </a:rPr>
              <a:t/>
            </a:r>
            <a:br>
              <a:rPr lang="en-US" altLang="ja-JP" dirty="0" smtClean="0">
                <a:solidFill>
                  <a:schemeClr val="tx2">
                    <a:satMod val="130000"/>
                  </a:schemeClr>
                </a:solidFill>
              </a:rPr>
            </a:br>
            <a:r>
              <a:rPr lang="ja-JP" altLang="en-US" dirty="0" smtClean="0">
                <a:solidFill>
                  <a:schemeClr val="tx2">
                    <a:satMod val="130000"/>
                  </a:schemeClr>
                </a:solidFill>
              </a:rPr>
              <a:t>　　</a:t>
            </a:r>
            <a:r>
              <a:rPr lang="ja-JP" altLang="en-US" dirty="0" smtClean="0">
                <a:solidFill>
                  <a:schemeClr val="tx2">
                    <a:satMod val="130000"/>
                  </a:schemeClr>
                </a:solidFill>
              </a:rPr>
              <a:t>→</a:t>
            </a:r>
            <a:r>
              <a:rPr lang="en-US" altLang="ja-JP" dirty="0">
                <a:solidFill>
                  <a:schemeClr val="tx2">
                    <a:satMod val="130000"/>
                  </a:schemeClr>
                </a:solidFill>
              </a:rPr>
              <a:t>15</a:t>
            </a:r>
            <a:r>
              <a:rPr lang="ja-JP" altLang="en-US" dirty="0" smtClean="0">
                <a:solidFill>
                  <a:schemeClr val="tx2">
                    <a:satMod val="130000"/>
                  </a:schemeClr>
                </a:solidFill>
              </a:rPr>
              <a:t>名</a:t>
            </a:r>
            <a:r>
              <a:rPr lang="ja-JP" altLang="en-US" dirty="0" smtClean="0">
                <a:solidFill>
                  <a:schemeClr val="tx2">
                    <a:satMod val="130000"/>
                  </a:schemeClr>
                </a:solidFill>
              </a:rPr>
              <a:t>のご出席者</a:t>
            </a:r>
            <a:endParaRPr lang="en-US" dirty="0">
              <a:solidFill>
                <a:schemeClr val="tx2">
                  <a:satMod val="130000"/>
                </a:schemeClr>
              </a:solidFill>
            </a:endParaRPr>
          </a:p>
        </p:txBody>
      </p:sp>
      <p:sp>
        <p:nvSpPr>
          <p:cNvPr id="3" name="Slide Number Placeholder 2"/>
          <p:cNvSpPr>
            <a:spLocks noGrp="1"/>
          </p:cNvSpPr>
          <p:nvPr>
            <p:ph type="sldNum" sz="quarter" idx="12"/>
          </p:nvPr>
        </p:nvSpPr>
        <p:spPr/>
        <p:txBody>
          <a:bodyPr/>
          <a:lstStyle/>
          <a:p>
            <a:pPr>
              <a:defRPr/>
            </a:pPr>
            <a:fld id="{32E77444-F4FD-4451-ACA2-5F04F1746401}" type="slidenum">
              <a:rPr lang="en-US" smtClean="0"/>
              <a:pPr>
                <a:defRPr/>
              </a:pPr>
              <a:t>2</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782762"/>
            <a:ext cx="8153400" cy="507523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8077200" cy="1524000"/>
          </a:xfrm>
        </p:spPr>
        <p:txBody>
          <a:bodyPr>
            <a:normAutofit/>
          </a:bodyPr>
          <a:lstStyle/>
          <a:p>
            <a:pPr algn="ctr" eaLnBrk="1" fontAlgn="auto" hangingPunct="1">
              <a:spcAft>
                <a:spcPts val="0"/>
              </a:spcAft>
              <a:defRPr/>
            </a:pPr>
            <a:r>
              <a:rPr lang="en-US" altLang="ja-JP" sz="3600" dirty="0" smtClean="0">
                <a:solidFill>
                  <a:schemeClr val="tx2">
                    <a:satMod val="130000"/>
                  </a:schemeClr>
                </a:solidFill>
              </a:rPr>
              <a:t>(</a:t>
            </a:r>
            <a:r>
              <a:rPr lang="ja-JP" altLang="en-US" sz="3600" dirty="0" smtClean="0">
                <a:solidFill>
                  <a:schemeClr val="tx2">
                    <a:satMod val="130000"/>
                  </a:schemeClr>
                </a:solidFill>
              </a:rPr>
              <a:t>１</a:t>
            </a:r>
            <a:r>
              <a:rPr lang="en-US" altLang="ja-JP" sz="3600" dirty="0" smtClean="0">
                <a:solidFill>
                  <a:schemeClr val="tx2">
                    <a:satMod val="130000"/>
                  </a:schemeClr>
                </a:solidFill>
              </a:rPr>
              <a:t>)</a:t>
            </a:r>
            <a:r>
              <a:rPr lang="ja-JP" altLang="en-US" sz="3600" dirty="0"/>
              <a:t> </a:t>
            </a:r>
            <a:r>
              <a:rPr lang="ja-JP" altLang="en-US" sz="3600" dirty="0" smtClean="0"/>
              <a:t>駐在員のコンプライアンス </a:t>
            </a:r>
            <a:r>
              <a:rPr lang="en-US" altLang="ja-JP" sz="3600" dirty="0" smtClean="0"/>
              <a:t/>
            </a:r>
            <a:br>
              <a:rPr lang="en-US" altLang="ja-JP" sz="3600" dirty="0" smtClean="0"/>
            </a:br>
            <a:r>
              <a:rPr lang="ja-JP" altLang="en-US" sz="3600" dirty="0" smtClean="0"/>
              <a:t>講師</a:t>
            </a:r>
            <a:r>
              <a:rPr lang="ja-JP" altLang="en-US" sz="3600" dirty="0" smtClean="0"/>
              <a:t>：</a:t>
            </a:r>
            <a:r>
              <a:rPr lang="en-US" altLang="ja-JP" sz="3600" dirty="0" smtClean="0"/>
              <a:t>KPMG </a:t>
            </a:r>
            <a:r>
              <a:rPr lang="ja-JP" altLang="en-US" sz="3600" dirty="0" smtClean="0"/>
              <a:t>金原様</a:t>
            </a:r>
            <a:endParaRPr lang="en-US" sz="3600" dirty="0">
              <a:solidFill>
                <a:schemeClr val="tx2">
                  <a:satMod val="130000"/>
                </a:schemeClr>
              </a:solidFill>
            </a:endParaRPr>
          </a:p>
        </p:txBody>
      </p:sp>
      <p:sp>
        <p:nvSpPr>
          <p:cNvPr id="10243" name="Content Placeholder 2"/>
          <p:cNvSpPr>
            <a:spLocks noGrp="1"/>
          </p:cNvSpPr>
          <p:nvPr>
            <p:ph idx="1"/>
          </p:nvPr>
        </p:nvSpPr>
        <p:spPr>
          <a:xfrm>
            <a:off x="1066800" y="1676400"/>
            <a:ext cx="7867650" cy="4572000"/>
          </a:xfrm>
        </p:spPr>
        <p:txBody>
          <a:bodyPr/>
          <a:lstStyle/>
          <a:p>
            <a:pPr marL="27432" lvl="0" indent="0">
              <a:buNone/>
              <a:defRPr/>
            </a:pPr>
            <a:r>
              <a:rPr lang="ja-JP" altLang="en-US" b="1" u="sng" dirty="0" smtClean="0">
                <a:solidFill>
                  <a:schemeClr val="tx2">
                    <a:shade val="30000"/>
                    <a:satMod val="150000"/>
                  </a:schemeClr>
                </a:solidFill>
                <a:latin typeface="+mn-ea"/>
              </a:rPr>
              <a:t>納税義務者の判定</a:t>
            </a:r>
            <a:endParaRPr lang="en-US" altLang="ja-JP" b="1" u="sng" dirty="0" smtClean="0">
              <a:solidFill>
                <a:schemeClr val="tx2">
                  <a:shade val="30000"/>
                  <a:satMod val="150000"/>
                </a:schemeClr>
              </a:solidFill>
              <a:latin typeface="+mn-ea"/>
            </a:endParaRPr>
          </a:p>
          <a:p>
            <a:pPr marL="27432" lvl="0" indent="0">
              <a:buNone/>
              <a:defRPr/>
            </a:pPr>
            <a:r>
              <a:rPr lang="ja-JP" altLang="en-US" sz="2000" dirty="0">
                <a:solidFill>
                  <a:schemeClr val="tx2">
                    <a:shade val="30000"/>
                    <a:satMod val="150000"/>
                  </a:schemeClr>
                </a:solidFill>
                <a:latin typeface="+mn-ea"/>
              </a:rPr>
              <a:t>課</a:t>
            </a:r>
            <a:r>
              <a:rPr lang="ja-JP" altLang="en-US" sz="2000" dirty="0" smtClean="0">
                <a:solidFill>
                  <a:schemeClr val="tx2">
                    <a:shade val="30000"/>
                    <a:satMod val="150000"/>
                  </a:schemeClr>
                </a:solidFill>
                <a:latin typeface="+mn-ea"/>
              </a:rPr>
              <a:t>税</a:t>
            </a:r>
            <a:r>
              <a:rPr lang="ja-JP" altLang="en-US" sz="2000" dirty="0">
                <a:solidFill>
                  <a:schemeClr val="tx2">
                    <a:shade val="30000"/>
                    <a:satMod val="150000"/>
                  </a:schemeClr>
                </a:solidFill>
                <a:latin typeface="+mn-ea"/>
              </a:rPr>
              <a:t>年</a:t>
            </a:r>
            <a:r>
              <a:rPr lang="ja-JP" altLang="en-US" sz="2000" dirty="0" smtClean="0">
                <a:solidFill>
                  <a:schemeClr val="tx2">
                    <a:shade val="30000"/>
                    <a:satMod val="150000"/>
                  </a:schemeClr>
                </a:solidFill>
                <a:latin typeface="+mn-ea"/>
              </a:rPr>
              <a:t>度：</a:t>
            </a:r>
            <a:r>
              <a:rPr lang="en-US" altLang="ja-JP" sz="2000" dirty="0" smtClean="0">
                <a:solidFill>
                  <a:schemeClr val="tx2">
                    <a:shade val="30000"/>
                    <a:satMod val="150000"/>
                  </a:schemeClr>
                </a:solidFill>
                <a:latin typeface="+mn-ea"/>
              </a:rPr>
              <a:t>4</a:t>
            </a:r>
            <a:r>
              <a:rPr lang="ja-JP" altLang="en-US" sz="2000" dirty="0" smtClean="0">
                <a:solidFill>
                  <a:schemeClr val="tx2">
                    <a:shade val="30000"/>
                    <a:satMod val="150000"/>
                  </a:schemeClr>
                </a:solidFill>
                <a:latin typeface="+mn-ea"/>
              </a:rPr>
              <a:t>月</a:t>
            </a:r>
            <a:r>
              <a:rPr lang="en-US" altLang="ja-JP" sz="2000" dirty="0" smtClean="0">
                <a:solidFill>
                  <a:schemeClr val="tx2">
                    <a:shade val="30000"/>
                    <a:satMod val="150000"/>
                  </a:schemeClr>
                </a:solidFill>
                <a:latin typeface="+mn-ea"/>
              </a:rPr>
              <a:t>1</a:t>
            </a:r>
            <a:r>
              <a:rPr lang="ja-JP" altLang="en-US" sz="2000" dirty="0" smtClean="0">
                <a:solidFill>
                  <a:schemeClr val="tx2">
                    <a:shade val="30000"/>
                    <a:satMod val="150000"/>
                  </a:schemeClr>
                </a:solidFill>
                <a:latin typeface="+mn-ea"/>
              </a:rPr>
              <a:t>日から</a:t>
            </a:r>
            <a:r>
              <a:rPr lang="en-US" altLang="ja-JP" sz="2000" dirty="0" smtClean="0">
                <a:solidFill>
                  <a:schemeClr val="tx2">
                    <a:shade val="30000"/>
                    <a:satMod val="150000"/>
                  </a:schemeClr>
                </a:solidFill>
                <a:latin typeface="+mn-ea"/>
              </a:rPr>
              <a:t>3</a:t>
            </a:r>
            <a:r>
              <a:rPr lang="ja-JP" altLang="en-US" sz="2000" dirty="0" smtClean="0">
                <a:solidFill>
                  <a:schemeClr val="tx2">
                    <a:shade val="30000"/>
                    <a:satMod val="150000"/>
                  </a:schemeClr>
                </a:solidFill>
                <a:latin typeface="+mn-ea"/>
              </a:rPr>
              <a:t>月</a:t>
            </a:r>
            <a:r>
              <a:rPr lang="en-US" altLang="ja-JP" sz="2000" dirty="0" smtClean="0">
                <a:solidFill>
                  <a:schemeClr val="tx2">
                    <a:shade val="30000"/>
                    <a:satMod val="150000"/>
                  </a:schemeClr>
                </a:solidFill>
                <a:latin typeface="+mn-ea"/>
              </a:rPr>
              <a:t>31</a:t>
            </a:r>
            <a:r>
              <a:rPr lang="ja-JP" altLang="en-US" sz="2000" dirty="0" smtClean="0">
                <a:solidFill>
                  <a:schemeClr val="tx2">
                    <a:shade val="30000"/>
                    <a:satMod val="150000"/>
                  </a:schemeClr>
                </a:solidFill>
                <a:latin typeface="+mn-ea"/>
              </a:rPr>
              <a:t>日まで</a:t>
            </a:r>
            <a:endParaRPr lang="en-US" altLang="ja-JP" sz="2000" dirty="0" smtClean="0">
              <a:solidFill>
                <a:schemeClr val="tx2">
                  <a:shade val="30000"/>
                  <a:satMod val="150000"/>
                </a:schemeClr>
              </a:solidFill>
              <a:latin typeface="+mn-ea"/>
            </a:endParaRPr>
          </a:p>
          <a:p>
            <a:pPr marL="27432" lvl="0" indent="0">
              <a:buNone/>
              <a:defRPr/>
            </a:pPr>
            <a:endParaRPr lang="en-US" altLang="ja-JP" sz="2000" dirty="0" smtClean="0">
              <a:solidFill>
                <a:schemeClr val="tx2">
                  <a:shade val="30000"/>
                  <a:satMod val="150000"/>
                </a:schemeClr>
              </a:solidFill>
              <a:latin typeface="+mn-ea"/>
            </a:endParaRPr>
          </a:p>
        </p:txBody>
      </p:sp>
      <p:pic>
        <p:nvPicPr>
          <p:cNvPr id="5" name="Picture 4"/>
          <p:cNvPicPr>
            <a:picLocks noChangeAspect="1"/>
          </p:cNvPicPr>
          <p:nvPr/>
        </p:nvPicPr>
        <p:blipFill>
          <a:blip r:embed="rId3"/>
          <a:stretch>
            <a:fillRect/>
          </a:stretch>
        </p:blipFill>
        <p:spPr>
          <a:xfrm>
            <a:off x="1133475" y="2657475"/>
            <a:ext cx="7934325" cy="4048125"/>
          </a:xfrm>
          <a:prstGeom prst="rect">
            <a:avLst/>
          </a:prstGeom>
        </p:spPr>
      </p:pic>
      <p:sp>
        <p:nvSpPr>
          <p:cNvPr id="4" name="Slide Number Placeholder 3"/>
          <p:cNvSpPr>
            <a:spLocks noGrp="1"/>
          </p:cNvSpPr>
          <p:nvPr>
            <p:ph type="sldNum" sz="quarter" idx="12"/>
          </p:nvPr>
        </p:nvSpPr>
        <p:spPr/>
        <p:txBody>
          <a:bodyPr/>
          <a:lstStyle/>
          <a:p>
            <a:pPr>
              <a:defRPr/>
            </a:pPr>
            <a:fld id="{A7E06E33-FDA4-49BA-9875-5D01C7216340}"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8077200" cy="1524000"/>
          </a:xfrm>
        </p:spPr>
        <p:txBody>
          <a:bodyPr>
            <a:normAutofit/>
          </a:bodyPr>
          <a:lstStyle/>
          <a:p>
            <a:pPr algn="ctr" eaLnBrk="1" fontAlgn="auto" hangingPunct="1">
              <a:spcAft>
                <a:spcPts val="0"/>
              </a:spcAft>
              <a:defRPr/>
            </a:pPr>
            <a:r>
              <a:rPr lang="en-US" altLang="ja-JP" sz="3600" dirty="0" smtClean="0">
                <a:solidFill>
                  <a:schemeClr val="tx2">
                    <a:satMod val="130000"/>
                  </a:schemeClr>
                </a:solidFill>
              </a:rPr>
              <a:t>(</a:t>
            </a:r>
            <a:r>
              <a:rPr lang="ja-JP" altLang="en-US" sz="3600" dirty="0" smtClean="0">
                <a:solidFill>
                  <a:schemeClr val="tx2">
                    <a:satMod val="130000"/>
                  </a:schemeClr>
                </a:solidFill>
              </a:rPr>
              <a:t>１</a:t>
            </a:r>
            <a:r>
              <a:rPr lang="en-US" altLang="ja-JP" sz="3600" dirty="0" smtClean="0">
                <a:solidFill>
                  <a:schemeClr val="tx2">
                    <a:satMod val="130000"/>
                  </a:schemeClr>
                </a:solidFill>
              </a:rPr>
              <a:t>) </a:t>
            </a:r>
            <a:r>
              <a:rPr lang="ja-JP" altLang="en-US" sz="3600" dirty="0" smtClean="0"/>
              <a:t>駐在員のコンプライアンス </a:t>
            </a:r>
            <a:r>
              <a:rPr lang="en-US" altLang="ja-JP" sz="3600" dirty="0" smtClean="0"/>
              <a:t/>
            </a:r>
            <a:br>
              <a:rPr lang="en-US" altLang="ja-JP" sz="3600" dirty="0" smtClean="0"/>
            </a:br>
            <a:endParaRPr lang="en-US" sz="3600" dirty="0">
              <a:solidFill>
                <a:schemeClr val="tx2">
                  <a:satMod val="130000"/>
                </a:schemeClr>
              </a:solidFill>
            </a:endParaRPr>
          </a:p>
        </p:txBody>
      </p:sp>
      <p:sp>
        <p:nvSpPr>
          <p:cNvPr id="10243" name="Content Placeholder 2"/>
          <p:cNvSpPr>
            <a:spLocks noGrp="1"/>
          </p:cNvSpPr>
          <p:nvPr>
            <p:ph idx="1"/>
          </p:nvPr>
        </p:nvSpPr>
        <p:spPr>
          <a:xfrm>
            <a:off x="1066800" y="914400"/>
            <a:ext cx="7867650" cy="5562600"/>
          </a:xfrm>
        </p:spPr>
        <p:txBody>
          <a:bodyPr/>
          <a:lstStyle/>
          <a:p>
            <a:pPr marL="27432" lvl="0" indent="0">
              <a:buNone/>
              <a:defRPr/>
            </a:pPr>
            <a:r>
              <a:rPr lang="ja-JP" altLang="en-US" b="1" u="sng" dirty="0" smtClean="0">
                <a:solidFill>
                  <a:schemeClr val="tx2">
                    <a:shade val="30000"/>
                    <a:satMod val="150000"/>
                  </a:schemeClr>
                </a:solidFill>
                <a:latin typeface="+mn-ea"/>
              </a:rPr>
              <a:t>考慮すべき重要な事項</a:t>
            </a:r>
            <a:endParaRPr lang="en-US" altLang="ja-JP" b="1" u="sng" dirty="0" smtClean="0">
              <a:solidFill>
                <a:schemeClr val="tx2">
                  <a:shade val="30000"/>
                  <a:satMod val="150000"/>
                </a:schemeClr>
              </a:solidFill>
              <a:latin typeface="+mn-ea"/>
            </a:endParaRPr>
          </a:p>
          <a:p>
            <a:pPr marL="27432" lvl="0" indent="0">
              <a:buNone/>
              <a:defRPr/>
            </a:pPr>
            <a:r>
              <a:rPr lang="ja-JP" altLang="en-US" sz="2000" b="1" dirty="0" smtClean="0">
                <a:solidFill>
                  <a:schemeClr val="tx2">
                    <a:shade val="30000"/>
                    <a:satMod val="150000"/>
                  </a:schemeClr>
                </a:solidFill>
                <a:latin typeface="+mn-ea"/>
              </a:rPr>
              <a:t>日</a:t>
            </a:r>
            <a:r>
              <a:rPr lang="ja-JP" altLang="en-US" sz="2000" b="1" dirty="0">
                <a:solidFill>
                  <a:schemeClr val="tx2">
                    <a:shade val="30000"/>
                    <a:satMod val="150000"/>
                  </a:schemeClr>
                </a:solidFill>
                <a:latin typeface="+mn-ea"/>
              </a:rPr>
              <a:t>本</a:t>
            </a:r>
            <a:r>
              <a:rPr lang="ja-JP" altLang="en-US" sz="2000" b="1" dirty="0" smtClean="0">
                <a:solidFill>
                  <a:schemeClr val="tx2">
                    <a:shade val="30000"/>
                    <a:satMod val="150000"/>
                  </a:schemeClr>
                </a:solidFill>
                <a:latin typeface="+mn-ea"/>
              </a:rPr>
              <a:t>からの</a:t>
            </a:r>
            <a:r>
              <a:rPr lang="ja-JP" altLang="en-US" sz="2000" b="1" dirty="0">
                <a:solidFill>
                  <a:schemeClr val="tx2">
                    <a:shade val="30000"/>
                    <a:satMod val="150000"/>
                  </a:schemeClr>
                </a:solidFill>
                <a:latin typeface="+mn-ea"/>
              </a:rPr>
              <a:t>出張</a:t>
            </a:r>
            <a:r>
              <a:rPr lang="ja-JP" altLang="en-US" sz="2000" b="1" dirty="0" smtClean="0">
                <a:solidFill>
                  <a:schemeClr val="tx2">
                    <a:shade val="30000"/>
                    <a:satMod val="150000"/>
                  </a:schemeClr>
                </a:solidFill>
                <a:latin typeface="+mn-ea"/>
              </a:rPr>
              <a:t>者への課税</a:t>
            </a:r>
            <a:endParaRPr lang="en-US" altLang="ja-JP" sz="2000" b="1" dirty="0" smtClean="0">
              <a:solidFill>
                <a:schemeClr val="tx2">
                  <a:shade val="30000"/>
                  <a:satMod val="150000"/>
                </a:schemeClr>
              </a:solidFill>
              <a:latin typeface="+mn-ea"/>
            </a:endParaRPr>
          </a:p>
          <a:p>
            <a:pPr marL="27432" lvl="0" indent="0">
              <a:buNone/>
              <a:defRPr/>
            </a:pPr>
            <a:r>
              <a:rPr lang="ja-JP" altLang="en-US" sz="2000" dirty="0" smtClean="0">
                <a:solidFill>
                  <a:schemeClr val="tx2">
                    <a:shade val="30000"/>
                    <a:satMod val="150000"/>
                  </a:schemeClr>
                </a:solidFill>
                <a:latin typeface="+mn-ea"/>
              </a:rPr>
              <a:t>　・日印租税条約第</a:t>
            </a:r>
            <a:r>
              <a:rPr lang="en-US" altLang="ja-JP" sz="2000" dirty="0" smtClean="0">
                <a:solidFill>
                  <a:schemeClr val="tx2">
                    <a:shade val="30000"/>
                    <a:satMod val="150000"/>
                  </a:schemeClr>
                </a:solidFill>
                <a:latin typeface="+mn-ea"/>
              </a:rPr>
              <a:t>15</a:t>
            </a:r>
            <a:r>
              <a:rPr lang="ja-JP" altLang="en-US" sz="2000" dirty="0" smtClean="0">
                <a:solidFill>
                  <a:schemeClr val="tx2">
                    <a:shade val="30000"/>
                    <a:satMod val="150000"/>
                  </a:schemeClr>
                </a:solidFill>
                <a:latin typeface="+mn-ea"/>
              </a:rPr>
              <a:t>条</a:t>
            </a:r>
            <a:r>
              <a:rPr lang="en-US" altLang="ja-JP" sz="2000" dirty="0" smtClean="0">
                <a:solidFill>
                  <a:schemeClr val="tx2">
                    <a:shade val="30000"/>
                    <a:satMod val="150000"/>
                  </a:schemeClr>
                </a:solidFill>
                <a:latin typeface="+mn-ea"/>
              </a:rPr>
              <a:t>(</a:t>
            </a:r>
            <a:r>
              <a:rPr lang="ja-JP" altLang="en-US" sz="2000" dirty="0" smtClean="0">
                <a:solidFill>
                  <a:schemeClr val="tx2">
                    <a:shade val="30000"/>
                    <a:satMod val="150000"/>
                  </a:schemeClr>
                </a:solidFill>
                <a:latin typeface="+mn-ea"/>
              </a:rPr>
              <a:t>短期滞在者免税規定</a:t>
            </a:r>
            <a:r>
              <a:rPr lang="en-US" altLang="ja-JP" sz="2000" dirty="0" smtClean="0">
                <a:solidFill>
                  <a:schemeClr val="tx2">
                    <a:shade val="30000"/>
                    <a:satMod val="150000"/>
                  </a:schemeClr>
                </a:solidFill>
                <a:latin typeface="+mn-ea"/>
              </a:rPr>
              <a:t>)</a:t>
            </a:r>
          </a:p>
          <a:p>
            <a:pPr marL="27432" lvl="0" indent="0">
              <a:buNone/>
              <a:defRPr/>
            </a:pPr>
            <a:r>
              <a:rPr lang="ja-JP" altLang="en-US" sz="2000" b="1" dirty="0" smtClean="0">
                <a:solidFill>
                  <a:schemeClr val="tx2">
                    <a:shade val="30000"/>
                    <a:satMod val="150000"/>
                  </a:schemeClr>
                </a:solidFill>
                <a:latin typeface="+mn-ea"/>
              </a:rPr>
              <a:t>給与に対する源泉徴収</a:t>
            </a:r>
            <a:endParaRPr lang="en-US" altLang="ja-JP" sz="2000" b="1" dirty="0" smtClean="0">
              <a:solidFill>
                <a:schemeClr val="tx2">
                  <a:shade val="30000"/>
                  <a:satMod val="150000"/>
                </a:schemeClr>
              </a:solidFill>
              <a:latin typeface="+mn-ea"/>
            </a:endParaRPr>
          </a:p>
          <a:p>
            <a:pPr marL="27432" lvl="0" indent="0">
              <a:buNone/>
              <a:defRPr/>
            </a:pPr>
            <a:r>
              <a:rPr lang="ja-JP" altLang="en-US" sz="2000" dirty="0" smtClean="0">
                <a:solidFill>
                  <a:schemeClr val="tx2">
                    <a:shade val="30000"/>
                    <a:satMod val="150000"/>
                  </a:schemeClr>
                </a:solidFill>
                <a:latin typeface="+mn-ea"/>
              </a:rPr>
              <a:t>　・毎月の給与に対して翌月</a:t>
            </a:r>
            <a:r>
              <a:rPr lang="en-US" altLang="ja-JP" sz="2000" dirty="0" smtClean="0">
                <a:solidFill>
                  <a:schemeClr val="tx2">
                    <a:shade val="30000"/>
                    <a:satMod val="150000"/>
                  </a:schemeClr>
                </a:solidFill>
                <a:latin typeface="+mn-ea"/>
              </a:rPr>
              <a:t>7</a:t>
            </a:r>
            <a:r>
              <a:rPr lang="ja-JP" altLang="en-US" sz="2000" dirty="0" smtClean="0">
                <a:solidFill>
                  <a:schemeClr val="tx2">
                    <a:shade val="30000"/>
                    <a:satMod val="150000"/>
                  </a:schemeClr>
                </a:solidFill>
                <a:latin typeface="+mn-ea"/>
              </a:rPr>
              <a:t>日までに源泉税納付</a:t>
            </a:r>
            <a:endParaRPr lang="en-US" altLang="ja-JP" sz="2000" dirty="0" smtClean="0">
              <a:solidFill>
                <a:schemeClr val="tx2">
                  <a:shade val="30000"/>
                  <a:satMod val="150000"/>
                </a:schemeClr>
              </a:solidFill>
              <a:latin typeface="+mn-ea"/>
            </a:endParaRPr>
          </a:p>
          <a:p>
            <a:pPr marL="27432" lvl="0" indent="0">
              <a:buNone/>
              <a:defRPr/>
            </a:pPr>
            <a:r>
              <a:rPr lang="ja-JP" altLang="en-US" sz="2000" dirty="0">
                <a:solidFill>
                  <a:schemeClr val="tx2">
                    <a:shade val="30000"/>
                    <a:satMod val="150000"/>
                  </a:schemeClr>
                </a:solidFill>
                <a:latin typeface="+mn-ea"/>
              </a:rPr>
              <a:t>　</a:t>
            </a:r>
            <a:r>
              <a:rPr lang="ja-JP" altLang="en-US" sz="2000" dirty="0" smtClean="0">
                <a:solidFill>
                  <a:schemeClr val="tx2">
                    <a:shade val="30000"/>
                    <a:satMod val="150000"/>
                  </a:schemeClr>
                </a:solidFill>
                <a:latin typeface="+mn-ea"/>
              </a:rPr>
              <a:t>・四半期ごとに源泉税申告書提出</a:t>
            </a:r>
            <a:endParaRPr lang="en-US" altLang="ja-JP" sz="2000" dirty="0" smtClean="0">
              <a:solidFill>
                <a:schemeClr val="tx2">
                  <a:shade val="30000"/>
                  <a:satMod val="150000"/>
                </a:schemeClr>
              </a:solidFill>
              <a:latin typeface="+mn-ea"/>
            </a:endParaRPr>
          </a:p>
          <a:p>
            <a:pPr marL="27432" lvl="0" indent="0">
              <a:buNone/>
              <a:defRPr/>
            </a:pPr>
            <a:r>
              <a:rPr lang="ja-JP" altLang="en-US" sz="2000" dirty="0">
                <a:solidFill>
                  <a:schemeClr val="tx2">
                    <a:shade val="30000"/>
                    <a:satMod val="150000"/>
                  </a:schemeClr>
                </a:solidFill>
                <a:latin typeface="+mn-ea"/>
              </a:rPr>
              <a:t>　</a:t>
            </a:r>
            <a:r>
              <a:rPr lang="ja-JP" altLang="en-US" sz="2000" dirty="0" smtClean="0">
                <a:solidFill>
                  <a:schemeClr val="tx2">
                    <a:shade val="30000"/>
                    <a:satMod val="150000"/>
                  </a:schemeClr>
                </a:solidFill>
                <a:latin typeface="+mn-ea"/>
              </a:rPr>
              <a:t>・</a:t>
            </a:r>
            <a:r>
              <a:rPr lang="en-US" altLang="ja-JP" sz="2000" dirty="0" smtClean="0">
                <a:solidFill>
                  <a:schemeClr val="tx2">
                    <a:shade val="30000"/>
                    <a:satMod val="150000"/>
                  </a:schemeClr>
                </a:solidFill>
                <a:latin typeface="+mn-ea"/>
              </a:rPr>
              <a:t>5</a:t>
            </a:r>
            <a:r>
              <a:rPr lang="ja-JP" altLang="en-US" sz="2000" dirty="0" smtClean="0">
                <a:solidFill>
                  <a:schemeClr val="tx2">
                    <a:shade val="30000"/>
                    <a:satMod val="150000"/>
                  </a:schemeClr>
                </a:solidFill>
                <a:latin typeface="+mn-ea"/>
              </a:rPr>
              <a:t>月</a:t>
            </a:r>
            <a:r>
              <a:rPr lang="en-US" altLang="ja-JP" sz="2000" dirty="0" smtClean="0">
                <a:solidFill>
                  <a:schemeClr val="tx2">
                    <a:shade val="30000"/>
                    <a:satMod val="150000"/>
                  </a:schemeClr>
                </a:solidFill>
                <a:latin typeface="+mn-ea"/>
              </a:rPr>
              <a:t>31</a:t>
            </a:r>
            <a:r>
              <a:rPr lang="ja-JP" altLang="en-US" sz="2000" dirty="0" smtClean="0">
                <a:solidFill>
                  <a:schemeClr val="tx2">
                    <a:shade val="30000"/>
                    <a:satMod val="150000"/>
                  </a:schemeClr>
                </a:solidFill>
                <a:latin typeface="+mn-ea"/>
              </a:rPr>
              <a:t>日までに会社は従業員への源泉徴収票</a:t>
            </a:r>
            <a:r>
              <a:rPr lang="en-US" altLang="ja-JP" sz="2000" dirty="0" smtClean="0">
                <a:solidFill>
                  <a:schemeClr val="tx2">
                    <a:shade val="30000"/>
                    <a:satMod val="150000"/>
                  </a:schemeClr>
                </a:solidFill>
                <a:latin typeface="+mn-ea"/>
              </a:rPr>
              <a:t>(Form</a:t>
            </a:r>
            <a:r>
              <a:rPr lang="ja-JP" altLang="en-US" sz="2000" dirty="0" smtClean="0">
                <a:solidFill>
                  <a:schemeClr val="tx2">
                    <a:shade val="30000"/>
                    <a:satMod val="150000"/>
                  </a:schemeClr>
                </a:solidFill>
                <a:latin typeface="+mn-ea"/>
              </a:rPr>
              <a:t> </a:t>
            </a:r>
            <a:r>
              <a:rPr lang="en-US" altLang="ja-JP" sz="2000" dirty="0" smtClean="0">
                <a:solidFill>
                  <a:schemeClr val="tx2">
                    <a:shade val="30000"/>
                    <a:satMod val="150000"/>
                  </a:schemeClr>
                </a:solidFill>
                <a:latin typeface="+mn-ea"/>
              </a:rPr>
              <a:t>16)</a:t>
            </a:r>
            <a:r>
              <a:rPr lang="ja-JP" altLang="en-US" sz="2000" dirty="0" smtClean="0">
                <a:solidFill>
                  <a:schemeClr val="tx2">
                    <a:shade val="30000"/>
                    <a:satMod val="150000"/>
                  </a:schemeClr>
                </a:solidFill>
                <a:latin typeface="+mn-ea"/>
              </a:rPr>
              <a:t>発行</a:t>
            </a:r>
            <a:endParaRPr lang="en-US" altLang="ja-JP" sz="2000" dirty="0" smtClean="0">
              <a:solidFill>
                <a:schemeClr val="tx2">
                  <a:shade val="30000"/>
                  <a:satMod val="150000"/>
                </a:schemeClr>
              </a:solidFill>
              <a:latin typeface="+mn-ea"/>
            </a:endParaRPr>
          </a:p>
          <a:p>
            <a:pPr marL="27432" lvl="0" indent="0">
              <a:buNone/>
              <a:defRPr/>
            </a:pPr>
            <a:r>
              <a:rPr lang="ja-JP" altLang="en-US" sz="2000" dirty="0">
                <a:solidFill>
                  <a:schemeClr val="tx2">
                    <a:shade val="30000"/>
                    <a:satMod val="150000"/>
                  </a:schemeClr>
                </a:solidFill>
                <a:latin typeface="+mn-ea"/>
              </a:rPr>
              <a:t>　</a:t>
            </a:r>
            <a:r>
              <a:rPr lang="ja-JP" altLang="en-US" sz="2000" dirty="0" smtClean="0">
                <a:solidFill>
                  <a:schemeClr val="tx2">
                    <a:shade val="30000"/>
                    <a:satMod val="150000"/>
                  </a:schemeClr>
                </a:solidFill>
                <a:latin typeface="+mn-ea"/>
              </a:rPr>
              <a:t>・</a:t>
            </a:r>
            <a:r>
              <a:rPr lang="en-US" altLang="ja-JP" sz="2000" dirty="0" smtClean="0">
                <a:solidFill>
                  <a:schemeClr val="tx2">
                    <a:shade val="30000"/>
                    <a:satMod val="150000"/>
                  </a:schemeClr>
                </a:solidFill>
                <a:latin typeface="+mn-ea"/>
              </a:rPr>
              <a:t>7</a:t>
            </a:r>
            <a:r>
              <a:rPr lang="ja-JP" altLang="en-US" sz="2000" dirty="0" smtClean="0">
                <a:solidFill>
                  <a:schemeClr val="tx2">
                    <a:shade val="30000"/>
                    <a:satMod val="150000"/>
                  </a:schemeClr>
                </a:solidFill>
                <a:latin typeface="+mn-ea"/>
              </a:rPr>
              <a:t>月</a:t>
            </a:r>
            <a:r>
              <a:rPr lang="en-US" altLang="ja-JP" sz="2000" dirty="0" smtClean="0">
                <a:solidFill>
                  <a:schemeClr val="tx2">
                    <a:shade val="30000"/>
                    <a:satMod val="150000"/>
                  </a:schemeClr>
                </a:solidFill>
                <a:latin typeface="+mn-ea"/>
              </a:rPr>
              <a:t>31</a:t>
            </a:r>
            <a:r>
              <a:rPr lang="ja-JP" altLang="en-US" sz="2000" dirty="0" smtClean="0">
                <a:solidFill>
                  <a:schemeClr val="tx2">
                    <a:shade val="30000"/>
                    <a:satMod val="150000"/>
                  </a:schemeClr>
                </a:solidFill>
                <a:latin typeface="+mn-ea"/>
              </a:rPr>
              <a:t>日までに従業員は確定申告書提出</a:t>
            </a:r>
            <a:endParaRPr lang="en-US" altLang="ja-JP" sz="2000" dirty="0" smtClean="0">
              <a:solidFill>
                <a:schemeClr val="tx2">
                  <a:shade val="30000"/>
                  <a:satMod val="150000"/>
                </a:schemeClr>
              </a:solidFill>
              <a:latin typeface="+mn-ea"/>
            </a:endParaRPr>
          </a:p>
          <a:p>
            <a:pPr marL="27432" lvl="0" indent="0">
              <a:buNone/>
              <a:defRPr/>
            </a:pPr>
            <a:r>
              <a:rPr lang="ja-JP" altLang="en-US" sz="2000" b="1" dirty="0" smtClean="0">
                <a:solidFill>
                  <a:schemeClr val="tx2">
                    <a:shade val="30000"/>
                    <a:satMod val="150000"/>
                  </a:schemeClr>
                </a:solidFill>
                <a:latin typeface="+mn-ea"/>
              </a:rPr>
              <a:t>通常の居住者</a:t>
            </a:r>
            <a:endParaRPr lang="en-US" altLang="ja-JP" sz="2000" b="1" dirty="0" smtClean="0">
              <a:solidFill>
                <a:schemeClr val="tx2">
                  <a:shade val="30000"/>
                  <a:satMod val="150000"/>
                </a:schemeClr>
              </a:solidFill>
              <a:latin typeface="+mn-ea"/>
            </a:endParaRPr>
          </a:p>
          <a:p>
            <a:pPr marL="27432" lvl="0" indent="0">
              <a:buNone/>
              <a:defRPr/>
            </a:pPr>
            <a:r>
              <a:rPr lang="ja-JP" altLang="en-US" sz="2000" dirty="0" smtClean="0">
                <a:solidFill>
                  <a:schemeClr val="tx2">
                    <a:shade val="30000"/>
                    <a:satMod val="150000"/>
                  </a:schemeClr>
                </a:solidFill>
                <a:latin typeface="+mn-ea"/>
              </a:rPr>
              <a:t>　・世界所得が課税対象のため、国外源泉所得申告が必要</a:t>
            </a:r>
            <a:endParaRPr lang="en-US" altLang="ja-JP" sz="2000" dirty="0" smtClean="0">
              <a:solidFill>
                <a:schemeClr val="tx2">
                  <a:shade val="30000"/>
                  <a:satMod val="150000"/>
                </a:schemeClr>
              </a:solidFill>
              <a:latin typeface="+mn-ea"/>
            </a:endParaRPr>
          </a:p>
          <a:p>
            <a:pPr marL="27432" lvl="0" indent="0">
              <a:buNone/>
              <a:defRPr/>
            </a:pPr>
            <a:r>
              <a:rPr lang="ja-JP" altLang="en-US" sz="2000" dirty="0">
                <a:solidFill>
                  <a:schemeClr val="tx2">
                    <a:shade val="30000"/>
                    <a:satMod val="150000"/>
                  </a:schemeClr>
                </a:solidFill>
                <a:latin typeface="+mn-ea"/>
              </a:rPr>
              <a:t>　</a:t>
            </a:r>
            <a:r>
              <a:rPr lang="ja-JP" altLang="en-US" sz="2000" dirty="0" smtClean="0">
                <a:solidFill>
                  <a:schemeClr val="tx2">
                    <a:shade val="30000"/>
                    <a:satMod val="150000"/>
                  </a:schemeClr>
                </a:solidFill>
                <a:latin typeface="+mn-ea"/>
              </a:rPr>
              <a:t>・ブラックマネー法の適用</a:t>
            </a:r>
            <a:r>
              <a:rPr lang="en-US" altLang="ja-JP" sz="2000" dirty="0">
                <a:solidFill>
                  <a:schemeClr val="tx2">
                    <a:shade val="30000"/>
                    <a:satMod val="150000"/>
                  </a:schemeClr>
                </a:solidFill>
                <a:latin typeface="+mn-ea"/>
              </a:rPr>
              <a:t>(</a:t>
            </a:r>
            <a:r>
              <a:rPr lang="ja-JP" altLang="en-US" sz="2000" dirty="0" smtClean="0">
                <a:solidFill>
                  <a:schemeClr val="tx2">
                    <a:shade val="30000"/>
                    <a:satMod val="150000"/>
                  </a:schemeClr>
                </a:solidFill>
                <a:latin typeface="+mn-ea"/>
              </a:rPr>
              <a:t>外国所得、資産の開示義務</a:t>
            </a:r>
            <a:r>
              <a:rPr lang="en-US" altLang="ja-JP" sz="2000" dirty="0" smtClean="0">
                <a:solidFill>
                  <a:schemeClr val="tx2">
                    <a:shade val="30000"/>
                    <a:satMod val="150000"/>
                  </a:schemeClr>
                </a:solidFill>
                <a:latin typeface="+mn-ea"/>
              </a:rPr>
              <a:t>)</a:t>
            </a:r>
          </a:p>
          <a:p>
            <a:pPr marL="27432" lvl="0" indent="0">
              <a:buNone/>
              <a:defRPr/>
            </a:pPr>
            <a:r>
              <a:rPr lang="ja-JP" altLang="en-US" sz="2000" dirty="0" smtClean="0">
                <a:solidFill>
                  <a:schemeClr val="tx2">
                    <a:shade val="30000"/>
                    <a:satMod val="150000"/>
                  </a:schemeClr>
                </a:solidFill>
                <a:latin typeface="+mn-ea"/>
              </a:rPr>
              <a:t>　　＝</a:t>
            </a:r>
            <a:r>
              <a:rPr lang="ja-JP" altLang="en-US" sz="2000" dirty="0">
                <a:solidFill>
                  <a:schemeClr val="tx2">
                    <a:shade val="30000"/>
                    <a:satMod val="150000"/>
                  </a:schemeClr>
                </a:solidFill>
                <a:latin typeface="+mn-ea"/>
              </a:rPr>
              <a:t>＞</a:t>
            </a:r>
            <a:r>
              <a:rPr lang="ja-JP" altLang="en-US" sz="2000" dirty="0" smtClean="0">
                <a:solidFill>
                  <a:schemeClr val="tx2">
                    <a:shade val="30000"/>
                    <a:satMod val="150000"/>
                  </a:schemeClr>
                </a:solidFill>
                <a:latin typeface="+mn-ea"/>
              </a:rPr>
              <a:t>厳しいペナルティ</a:t>
            </a:r>
            <a:r>
              <a:rPr lang="en-US" altLang="ja-JP" sz="2000" dirty="0" smtClean="0">
                <a:solidFill>
                  <a:schemeClr val="tx2">
                    <a:shade val="30000"/>
                    <a:satMod val="150000"/>
                  </a:schemeClr>
                </a:solidFill>
                <a:latin typeface="+mn-ea"/>
              </a:rPr>
              <a:t>(</a:t>
            </a:r>
            <a:r>
              <a:rPr lang="ja-JP" altLang="en-US" sz="2000" dirty="0" smtClean="0">
                <a:solidFill>
                  <a:schemeClr val="tx2">
                    <a:shade val="30000"/>
                    <a:satMod val="150000"/>
                  </a:schemeClr>
                </a:solidFill>
                <a:latin typeface="+mn-ea"/>
              </a:rPr>
              <a:t>罰金、禁錮刑</a:t>
            </a:r>
            <a:r>
              <a:rPr lang="en-US" altLang="ja-JP" sz="2000" dirty="0" smtClean="0">
                <a:solidFill>
                  <a:schemeClr val="tx2">
                    <a:shade val="30000"/>
                    <a:satMod val="150000"/>
                  </a:schemeClr>
                </a:solidFill>
                <a:latin typeface="+mn-ea"/>
              </a:rPr>
              <a:t>)</a:t>
            </a:r>
          </a:p>
          <a:p>
            <a:pPr marL="27432" lvl="0" indent="0">
              <a:buNone/>
              <a:defRPr/>
            </a:pPr>
            <a:endParaRPr lang="en-US" altLang="ja-JP" sz="2000" dirty="0" smtClean="0">
              <a:solidFill>
                <a:schemeClr val="tx2">
                  <a:shade val="30000"/>
                  <a:satMod val="150000"/>
                </a:schemeClr>
              </a:solidFill>
              <a:latin typeface="+mn-ea"/>
            </a:endParaRPr>
          </a:p>
          <a:p>
            <a:pPr marL="27432" lvl="0" indent="0">
              <a:buNone/>
              <a:defRPr/>
            </a:pPr>
            <a:endParaRPr lang="en-US" altLang="ja-JP" sz="2000" dirty="0" smtClean="0">
              <a:solidFill>
                <a:schemeClr val="tx2">
                  <a:shade val="30000"/>
                  <a:satMod val="150000"/>
                </a:schemeClr>
              </a:solidFill>
              <a:latin typeface="+mn-ea"/>
            </a:endParaRPr>
          </a:p>
        </p:txBody>
      </p:sp>
      <p:sp>
        <p:nvSpPr>
          <p:cNvPr id="4" name="Slide Number Placeholder 3"/>
          <p:cNvSpPr>
            <a:spLocks noGrp="1"/>
          </p:cNvSpPr>
          <p:nvPr>
            <p:ph type="sldNum" sz="quarter" idx="12"/>
          </p:nvPr>
        </p:nvSpPr>
        <p:spPr/>
        <p:txBody>
          <a:bodyPr/>
          <a:lstStyle/>
          <a:p>
            <a:pPr>
              <a:defRPr/>
            </a:pPr>
            <a:fld id="{A7E06E33-FDA4-49BA-9875-5D01C7216340}" type="slidenum">
              <a:rPr lang="en-US" smtClean="0"/>
              <a:pPr>
                <a:defRPr/>
              </a:pPr>
              <a:t>4</a:t>
            </a:fld>
            <a:endParaRPr lang="en-US"/>
          </a:p>
        </p:txBody>
      </p:sp>
    </p:spTree>
    <p:extLst>
      <p:ext uri="{BB962C8B-B14F-4D97-AF65-F5344CB8AC3E}">
        <p14:creationId xmlns:p14="http://schemas.microsoft.com/office/powerpoint/2010/main" val="1764658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8077200" cy="1524000"/>
          </a:xfrm>
        </p:spPr>
        <p:txBody>
          <a:bodyPr>
            <a:normAutofit/>
          </a:bodyPr>
          <a:lstStyle/>
          <a:p>
            <a:pPr algn="ctr" eaLnBrk="1" fontAlgn="auto" hangingPunct="1">
              <a:spcAft>
                <a:spcPts val="0"/>
              </a:spcAft>
              <a:defRPr/>
            </a:pPr>
            <a:r>
              <a:rPr lang="en-US" altLang="ja-JP" sz="3600" dirty="0" smtClean="0">
                <a:solidFill>
                  <a:schemeClr val="tx2">
                    <a:satMod val="130000"/>
                  </a:schemeClr>
                </a:solidFill>
              </a:rPr>
              <a:t>(</a:t>
            </a:r>
            <a:r>
              <a:rPr lang="ja-JP" altLang="en-US" sz="3600" dirty="0" smtClean="0">
                <a:solidFill>
                  <a:schemeClr val="tx2">
                    <a:satMod val="130000"/>
                  </a:schemeClr>
                </a:solidFill>
              </a:rPr>
              <a:t>１</a:t>
            </a:r>
            <a:r>
              <a:rPr lang="en-US" altLang="ja-JP" sz="3600" dirty="0" smtClean="0">
                <a:solidFill>
                  <a:schemeClr val="tx2">
                    <a:satMod val="130000"/>
                  </a:schemeClr>
                </a:solidFill>
              </a:rPr>
              <a:t>) </a:t>
            </a:r>
            <a:r>
              <a:rPr lang="ja-JP" altLang="en-US" sz="3600" dirty="0" smtClean="0"/>
              <a:t>駐</a:t>
            </a:r>
            <a:r>
              <a:rPr lang="ja-JP" altLang="en-US" sz="3600" dirty="0"/>
              <a:t>在員のコンプライアン</a:t>
            </a:r>
            <a:r>
              <a:rPr lang="ja-JP" altLang="en-US" sz="3600" dirty="0" smtClean="0"/>
              <a:t>ス</a:t>
            </a:r>
            <a:r>
              <a:rPr lang="en-US" altLang="ja-JP" sz="3600" dirty="0" smtClean="0"/>
              <a:t/>
            </a:r>
            <a:br>
              <a:rPr lang="en-US" altLang="ja-JP" sz="3600" dirty="0" smtClean="0"/>
            </a:br>
            <a:r>
              <a:rPr lang="ja-JP" altLang="en-US" sz="3600" dirty="0" smtClean="0"/>
              <a:t> </a:t>
            </a:r>
            <a:endParaRPr lang="en-US" sz="3600" dirty="0">
              <a:solidFill>
                <a:schemeClr val="tx2">
                  <a:satMod val="130000"/>
                </a:schemeClr>
              </a:solidFill>
            </a:endParaRPr>
          </a:p>
        </p:txBody>
      </p:sp>
      <p:sp>
        <p:nvSpPr>
          <p:cNvPr id="10243" name="Content Placeholder 2"/>
          <p:cNvSpPr>
            <a:spLocks noGrp="1"/>
          </p:cNvSpPr>
          <p:nvPr>
            <p:ph idx="1"/>
          </p:nvPr>
        </p:nvSpPr>
        <p:spPr>
          <a:xfrm>
            <a:off x="1066800" y="914400"/>
            <a:ext cx="7867650" cy="5638800"/>
          </a:xfrm>
        </p:spPr>
        <p:txBody>
          <a:bodyPr/>
          <a:lstStyle/>
          <a:p>
            <a:pPr marL="27432" lvl="0" indent="0">
              <a:buNone/>
              <a:defRPr/>
            </a:pPr>
            <a:r>
              <a:rPr lang="ja-JP" altLang="en-US" b="1" u="sng" dirty="0" smtClean="0">
                <a:solidFill>
                  <a:schemeClr val="tx2">
                    <a:shade val="30000"/>
                    <a:satMod val="150000"/>
                  </a:schemeClr>
                </a:solidFill>
                <a:latin typeface="+mn-ea"/>
              </a:rPr>
              <a:t>社会保障制度</a:t>
            </a:r>
            <a:endParaRPr lang="en-US" altLang="ja-JP" b="1" u="sng" dirty="0" smtClean="0">
              <a:solidFill>
                <a:schemeClr val="tx2">
                  <a:shade val="30000"/>
                  <a:satMod val="150000"/>
                </a:schemeClr>
              </a:solidFill>
              <a:latin typeface="+mn-ea"/>
            </a:endParaRPr>
          </a:p>
          <a:p>
            <a:pPr marL="27432" lvl="0" indent="0">
              <a:buNone/>
              <a:defRPr/>
            </a:pPr>
            <a:r>
              <a:rPr lang="ja-JP" altLang="en-US" sz="2000" dirty="0" smtClean="0">
                <a:solidFill>
                  <a:schemeClr val="tx2">
                    <a:shade val="30000"/>
                    <a:satMod val="150000"/>
                  </a:schemeClr>
                </a:solidFill>
                <a:latin typeface="+mn-ea"/>
              </a:rPr>
              <a:t>従業員</a:t>
            </a:r>
            <a:r>
              <a:rPr lang="en-US" altLang="ja-JP" sz="2000" dirty="0" smtClean="0">
                <a:solidFill>
                  <a:schemeClr val="tx2">
                    <a:shade val="30000"/>
                    <a:satMod val="150000"/>
                  </a:schemeClr>
                </a:solidFill>
                <a:latin typeface="+mn-ea"/>
              </a:rPr>
              <a:t>20</a:t>
            </a:r>
            <a:r>
              <a:rPr lang="ja-JP" altLang="en-US" sz="2000" dirty="0" smtClean="0">
                <a:solidFill>
                  <a:schemeClr val="tx2">
                    <a:shade val="30000"/>
                    <a:satMod val="150000"/>
                  </a:schemeClr>
                </a:solidFill>
                <a:latin typeface="+mn-ea"/>
              </a:rPr>
              <a:t>名以上の会社は加入必須</a:t>
            </a:r>
            <a:endParaRPr lang="en-US" altLang="ja-JP" sz="2000" dirty="0" smtClean="0">
              <a:solidFill>
                <a:schemeClr val="tx2">
                  <a:shade val="30000"/>
                  <a:satMod val="150000"/>
                </a:schemeClr>
              </a:solidFill>
              <a:latin typeface="+mn-ea"/>
            </a:endParaRPr>
          </a:p>
          <a:p>
            <a:pPr marL="27432" lvl="0" indent="0">
              <a:buNone/>
              <a:defRPr/>
            </a:pPr>
            <a:r>
              <a:rPr lang="en-US" altLang="ja-JP" sz="2000" dirty="0" smtClean="0">
                <a:solidFill>
                  <a:schemeClr val="tx2">
                    <a:shade val="30000"/>
                    <a:satMod val="150000"/>
                  </a:schemeClr>
                </a:solidFill>
                <a:latin typeface="+mn-ea"/>
              </a:rPr>
              <a:t>Provident</a:t>
            </a:r>
            <a:r>
              <a:rPr lang="ja-JP" altLang="en-US" sz="2000" dirty="0" smtClean="0">
                <a:solidFill>
                  <a:schemeClr val="tx2">
                    <a:shade val="30000"/>
                    <a:satMod val="150000"/>
                  </a:schemeClr>
                </a:solidFill>
                <a:latin typeface="+mn-ea"/>
              </a:rPr>
              <a:t> </a:t>
            </a:r>
            <a:r>
              <a:rPr lang="en-US" altLang="ja-JP" sz="2000" dirty="0" smtClean="0">
                <a:solidFill>
                  <a:schemeClr val="tx2">
                    <a:shade val="30000"/>
                    <a:satMod val="150000"/>
                  </a:schemeClr>
                </a:solidFill>
                <a:latin typeface="+mn-ea"/>
              </a:rPr>
              <a:t>Fund</a:t>
            </a:r>
            <a:r>
              <a:rPr lang="ja-JP" altLang="en-US" sz="2000" dirty="0" smtClean="0">
                <a:solidFill>
                  <a:schemeClr val="tx2">
                    <a:shade val="30000"/>
                    <a:satMod val="150000"/>
                  </a:schemeClr>
                </a:solidFill>
                <a:latin typeface="+mn-ea"/>
              </a:rPr>
              <a:t> </a:t>
            </a:r>
            <a:r>
              <a:rPr lang="en-US" altLang="ja-JP" sz="2000" dirty="0" smtClean="0">
                <a:solidFill>
                  <a:schemeClr val="tx2">
                    <a:shade val="30000"/>
                    <a:satMod val="150000"/>
                  </a:schemeClr>
                </a:solidFill>
                <a:latin typeface="+mn-ea"/>
              </a:rPr>
              <a:t>(PF)</a:t>
            </a:r>
            <a:r>
              <a:rPr lang="ja-JP" altLang="en-US" sz="2000" dirty="0" smtClean="0">
                <a:solidFill>
                  <a:schemeClr val="tx2">
                    <a:shade val="30000"/>
                    <a:satMod val="150000"/>
                  </a:schemeClr>
                </a:solidFill>
                <a:latin typeface="+mn-ea"/>
              </a:rPr>
              <a:t>への拠出</a:t>
            </a:r>
            <a:r>
              <a:rPr lang="en-US" altLang="ja-JP" sz="2000" dirty="0" smtClean="0">
                <a:solidFill>
                  <a:schemeClr val="tx2">
                    <a:shade val="30000"/>
                    <a:satMod val="150000"/>
                  </a:schemeClr>
                </a:solidFill>
                <a:latin typeface="+mn-ea"/>
              </a:rPr>
              <a:t>(</a:t>
            </a:r>
            <a:r>
              <a:rPr lang="ja-JP" altLang="en-US" sz="2000" dirty="0" smtClean="0">
                <a:solidFill>
                  <a:schemeClr val="tx2">
                    <a:shade val="30000"/>
                    <a:satMod val="150000"/>
                  </a:schemeClr>
                </a:solidFill>
                <a:latin typeface="+mn-ea"/>
              </a:rPr>
              <a:t>雇用主</a:t>
            </a:r>
            <a:r>
              <a:rPr lang="en-US" altLang="ja-JP" sz="2000" dirty="0" smtClean="0">
                <a:solidFill>
                  <a:schemeClr val="tx2">
                    <a:shade val="30000"/>
                    <a:satMod val="150000"/>
                  </a:schemeClr>
                </a:solidFill>
                <a:latin typeface="+mn-ea"/>
              </a:rPr>
              <a:t>12%</a:t>
            </a:r>
            <a:r>
              <a:rPr lang="ja-JP" altLang="en-US" sz="2000" dirty="0" smtClean="0">
                <a:solidFill>
                  <a:schemeClr val="tx2">
                    <a:shade val="30000"/>
                    <a:satMod val="150000"/>
                  </a:schemeClr>
                </a:solidFill>
                <a:latin typeface="+mn-ea"/>
              </a:rPr>
              <a:t>、従業員</a:t>
            </a:r>
            <a:r>
              <a:rPr lang="en-US" altLang="ja-JP" sz="2000" dirty="0" smtClean="0">
                <a:solidFill>
                  <a:schemeClr val="tx2">
                    <a:shade val="30000"/>
                    <a:satMod val="150000"/>
                  </a:schemeClr>
                </a:solidFill>
                <a:latin typeface="+mn-ea"/>
              </a:rPr>
              <a:t>12%)</a:t>
            </a:r>
          </a:p>
          <a:p>
            <a:pPr marL="27432" lvl="0" indent="0">
              <a:buNone/>
              <a:defRPr/>
            </a:pPr>
            <a:endParaRPr lang="en-US" altLang="ja-JP" sz="2000" dirty="0" smtClean="0">
              <a:solidFill>
                <a:schemeClr val="tx2">
                  <a:shade val="30000"/>
                  <a:satMod val="150000"/>
                </a:schemeClr>
              </a:solidFill>
              <a:latin typeface="+mn-ea"/>
            </a:endParaRPr>
          </a:p>
          <a:p>
            <a:pPr marL="27432" lvl="0" indent="0">
              <a:buNone/>
              <a:defRPr/>
            </a:pPr>
            <a:endParaRPr lang="en-US" altLang="ja-JP" sz="2000" dirty="0">
              <a:solidFill>
                <a:schemeClr val="tx2">
                  <a:shade val="30000"/>
                  <a:satMod val="150000"/>
                </a:schemeClr>
              </a:solidFill>
              <a:latin typeface="+mn-ea"/>
            </a:endParaRPr>
          </a:p>
          <a:p>
            <a:pPr marL="27432" lvl="0" indent="0">
              <a:buNone/>
              <a:defRPr/>
            </a:pPr>
            <a:r>
              <a:rPr lang="ja-JP" altLang="en-US" sz="2000" dirty="0" smtClean="0">
                <a:solidFill>
                  <a:schemeClr val="tx2">
                    <a:shade val="30000"/>
                    <a:satMod val="150000"/>
                  </a:schemeClr>
                </a:solidFill>
                <a:latin typeface="+mn-ea"/>
              </a:rPr>
              <a:t>日印社会保障協定のポイント</a:t>
            </a:r>
            <a:endParaRPr lang="en-US" altLang="ja-JP" sz="2000" dirty="0" smtClean="0">
              <a:solidFill>
                <a:schemeClr val="tx2">
                  <a:shade val="30000"/>
                  <a:satMod val="150000"/>
                </a:schemeClr>
              </a:solidFill>
              <a:latin typeface="+mn-ea"/>
            </a:endParaRPr>
          </a:p>
          <a:p>
            <a:pPr marL="27432" lvl="0" indent="0">
              <a:buNone/>
              <a:defRPr/>
            </a:pPr>
            <a:r>
              <a:rPr lang="ja-JP" altLang="en-US" sz="2000" dirty="0">
                <a:solidFill>
                  <a:schemeClr val="tx2">
                    <a:shade val="30000"/>
                    <a:satMod val="150000"/>
                  </a:schemeClr>
                </a:solidFill>
                <a:latin typeface="+mn-ea"/>
              </a:rPr>
              <a:t>　</a:t>
            </a:r>
            <a:r>
              <a:rPr lang="ja-JP" altLang="en-US" sz="2000" dirty="0" smtClean="0">
                <a:solidFill>
                  <a:schemeClr val="tx2">
                    <a:shade val="30000"/>
                    <a:satMod val="150000"/>
                  </a:schemeClr>
                </a:solidFill>
                <a:latin typeface="+mn-ea"/>
              </a:rPr>
              <a:t>・赴任期間</a:t>
            </a:r>
            <a:r>
              <a:rPr lang="en-US" altLang="ja-JP" sz="2000" dirty="0" smtClean="0">
                <a:solidFill>
                  <a:schemeClr val="tx2">
                    <a:shade val="30000"/>
                    <a:satMod val="150000"/>
                  </a:schemeClr>
                </a:solidFill>
                <a:latin typeface="+mn-ea"/>
              </a:rPr>
              <a:t>5</a:t>
            </a:r>
            <a:r>
              <a:rPr lang="ja-JP" altLang="en-US" sz="2000" dirty="0" smtClean="0">
                <a:solidFill>
                  <a:schemeClr val="tx2">
                    <a:shade val="30000"/>
                    <a:satMod val="150000"/>
                  </a:schemeClr>
                </a:solidFill>
                <a:latin typeface="+mn-ea"/>
              </a:rPr>
              <a:t>年以内の場合、</a:t>
            </a:r>
            <a:r>
              <a:rPr lang="en-US" altLang="ja-JP" sz="2000" dirty="0" smtClean="0">
                <a:solidFill>
                  <a:schemeClr val="tx2">
                    <a:shade val="30000"/>
                    <a:satMod val="150000"/>
                  </a:schemeClr>
                </a:solidFill>
                <a:latin typeface="+mn-ea"/>
              </a:rPr>
              <a:t>PF</a:t>
            </a:r>
            <a:r>
              <a:rPr lang="ja-JP" altLang="en-US" sz="2000" dirty="0" smtClean="0">
                <a:solidFill>
                  <a:schemeClr val="tx2">
                    <a:shade val="30000"/>
                    <a:satMod val="150000"/>
                  </a:schemeClr>
                </a:solidFill>
                <a:latin typeface="+mn-ea"/>
              </a:rPr>
              <a:t>支払い不要</a:t>
            </a:r>
            <a:endParaRPr lang="en-US" altLang="ja-JP" sz="2000" dirty="0" smtClean="0">
              <a:solidFill>
                <a:schemeClr val="tx2">
                  <a:shade val="30000"/>
                  <a:satMod val="150000"/>
                </a:schemeClr>
              </a:solidFill>
              <a:latin typeface="+mn-ea"/>
            </a:endParaRPr>
          </a:p>
          <a:p>
            <a:pPr marL="27432" lvl="0" indent="0">
              <a:buNone/>
              <a:defRPr/>
            </a:pPr>
            <a:r>
              <a:rPr lang="ja-JP" altLang="en-US" sz="2000" dirty="0" smtClean="0">
                <a:solidFill>
                  <a:schemeClr val="tx2">
                    <a:shade val="30000"/>
                    <a:satMod val="150000"/>
                  </a:schemeClr>
                </a:solidFill>
                <a:latin typeface="+mn-ea"/>
              </a:rPr>
              <a:t>　　</a:t>
            </a:r>
            <a:r>
              <a:rPr lang="en-US" altLang="ja-JP" sz="2000" dirty="0" smtClean="0">
                <a:solidFill>
                  <a:schemeClr val="tx2">
                    <a:shade val="30000"/>
                    <a:satMod val="150000"/>
                  </a:schemeClr>
                </a:solidFill>
                <a:latin typeface="+mn-ea"/>
              </a:rPr>
              <a:t>(</a:t>
            </a:r>
            <a:r>
              <a:rPr lang="ja-JP" altLang="en-US" sz="2000" dirty="0" smtClean="0">
                <a:solidFill>
                  <a:schemeClr val="tx2">
                    <a:shade val="30000"/>
                    <a:satMod val="150000"/>
                  </a:schemeClr>
                </a:solidFill>
                <a:latin typeface="+mn-ea"/>
              </a:rPr>
              <a:t>日本の社会保険加入証明書提出が必要</a:t>
            </a:r>
            <a:r>
              <a:rPr lang="en-US" altLang="ja-JP" sz="2000" dirty="0" smtClean="0">
                <a:solidFill>
                  <a:schemeClr val="tx2">
                    <a:shade val="30000"/>
                    <a:satMod val="150000"/>
                  </a:schemeClr>
                </a:solidFill>
                <a:latin typeface="+mn-ea"/>
              </a:rPr>
              <a:t>)</a:t>
            </a:r>
          </a:p>
          <a:p>
            <a:pPr marL="27432" lvl="0" indent="0">
              <a:buNone/>
              <a:defRPr/>
            </a:pPr>
            <a:r>
              <a:rPr lang="ja-JP" altLang="en-US" sz="2000" dirty="0">
                <a:solidFill>
                  <a:schemeClr val="tx2">
                    <a:shade val="30000"/>
                    <a:satMod val="150000"/>
                  </a:schemeClr>
                </a:solidFill>
                <a:latin typeface="+mn-ea"/>
              </a:rPr>
              <a:t>　</a:t>
            </a:r>
            <a:r>
              <a:rPr lang="ja-JP" altLang="en-US" sz="2000" dirty="0" smtClean="0">
                <a:solidFill>
                  <a:schemeClr val="tx2">
                    <a:shade val="30000"/>
                    <a:satMod val="150000"/>
                  </a:schemeClr>
                </a:solidFill>
                <a:latin typeface="+mn-ea"/>
              </a:rPr>
              <a:t>・日本帰任により、過去に拠出した</a:t>
            </a:r>
            <a:r>
              <a:rPr lang="en-US" altLang="ja-JP" sz="2000" dirty="0" smtClean="0">
                <a:solidFill>
                  <a:schemeClr val="tx2">
                    <a:shade val="30000"/>
                    <a:satMod val="150000"/>
                  </a:schemeClr>
                </a:solidFill>
                <a:latin typeface="+mn-ea"/>
              </a:rPr>
              <a:t>PF</a:t>
            </a:r>
            <a:r>
              <a:rPr lang="ja-JP" altLang="en-US" sz="2000" dirty="0" smtClean="0">
                <a:solidFill>
                  <a:schemeClr val="tx2">
                    <a:shade val="30000"/>
                    <a:satMod val="150000"/>
                  </a:schemeClr>
                </a:solidFill>
                <a:latin typeface="+mn-ea"/>
              </a:rPr>
              <a:t>の受給可能</a:t>
            </a:r>
            <a:endParaRPr lang="en-US" altLang="ja-JP" sz="2000" dirty="0" smtClean="0">
              <a:solidFill>
                <a:schemeClr val="tx2">
                  <a:shade val="30000"/>
                  <a:satMod val="150000"/>
                </a:schemeClr>
              </a:solidFill>
              <a:latin typeface="+mn-ea"/>
            </a:endParaRPr>
          </a:p>
          <a:p>
            <a:pPr marL="27432" lvl="0" indent="0">
              <a:buClr>
                <a:srgbClr val="3891A7"/>
              </a:buClr>
              <a:buNone/>
              <a:defRPr/>
            </a:pPr>
            <a:r>
              <a:rPr lang="en-US" altLang="ja-JP" b="1" u="sng" dirty="0" smtClean="0">
                <a:solidFill>
                  <a:srgbClr val="4F271C">
                    <a:shade val="30000"/>
                    <a:satMod val="150000"/>
                  </a:srgbClr>
                </a:solidFill>
                <a:latin typeface="HGｺﾞｼｯｸE"/>
              </a:rPr>
              <a:t>VISA</a:t>
            </a:r>
            <a:r>
              <a:rPr lang="ja-JP" altLang="en-US" b="1" u="sng" dirty="0" smtClean="0">
                <a:solidFill>
                  <a:srgbClr val="4F271C">
                    <a:shade val="30000"/>
                    <a:satMod val="150000"/>
                  </a:srgbClr>
                </a:solidFill>
                <a:latin typeface="HGｺﾞｼｯｸE"/>
              </a:rPr>
              <a:t>関連</a:t>
            </a:r>
            <a:endParaRPr lang="en-US" altLang="ja-JP" b="1" u="sng" dirty="0">
              <a:solidFill>
                <a:srgbClr val="4F271C">
                  <a:shade val="30000"/>
                  <a:satMod val="150000"/>
                </a:srgbClr>
              </a:solidFill>
              <a:latin typeface="HGｺﾞｼｯｸE"/>
            </a:endParaRPr>
          </a:p>
          <a:p>
            <a:pPr marL="27432" lvl="0" indent="0">
              <a:buNone/>
              <a:defRPr/>
            </a:pPr>
            <a:r>
              <a:rPr lang="en-US" altLang="ja-JP" sz="2000" dirty="0" smtClean="0">
                <a:solidFill>
                  <a:schemeClr val="tx2">
                    <a:shade val="30000"/>
                    <a:satMod val="150000"/>
                  </a:schemeClr>
                </a:solidFill>
                <a:latin typeface="+mn-ea"/>
              </a:rPr>
              <a:t>Business</a:t>
            </a:r>
            <a:r>
              <a:rPr lang="ja-JP" altLang="en-US" sz="2000" dirty="0" smtClean="0">
                <a:solidFill>
                  <a:schemeClr val="tx2">
                    <a:shade val="30000"/>
                    <a:satMod val="150000"/>
                  </a:schemeClr>
                </a:solidFill>
                <a:latin typeface="+mn-ea"/>
              </a:rPr>
              <a:t> </a:t>
            </a:r>
            <a:r>
              <a:rPr lang="en-US" altLang="ja-JP" sz="2000" dirty="0" smtClean="0">
                <a:solidFill>
                  <a:schemeClr val="tx2">
                    <a:shade val="30000"/>
                    <a:satMod val="150000"/>
                  </a:schemeClr>
                </a:solidFill>
                <a:latin typeface="+mn-ea"/>
              </a:rPr>
              <a:t>VISA(</a:t>
            </a:r>
            <a:r>
              <a:rPr lang="ja-JP" altLang="en-US" sz="2000" dirty="0" smtClean="0">
                <a:solidFill>
                  <a:schemeClr val="tx2">
                    <a:shade val="30000"/>
                    <a:satMod val="150000"/>
                  </a:schemeClr>
                </a:solidFill>
                <a:latin typeface="+mn-ea"/>
              </a:rPr>
              <a:t>主として出張者用</a:t>
            </a:r>
            <a:r>
              <a:rPr lang="en-US" altLang="ja-JP" sz="2000" dirty="0" smtClean="0">
                <a:solidFill>
                  <a:schemeClr val="tx2">
                    <a:shade val="30000"/>
                    <a:satMod val="150000"/>
                  </a:schemeClr>
                </a:solidFill>
                <a:latin typeface="+mn-ea"/>
              </a:rPr>
              <a:t>)</a:t>
            </a:r>
            <a:r>
              <a:rPr lang="ja-JP" altLang="en-US" sz="2000" dirty="0" smtClean="0">
                <a:solidFill>
                  <a:schemeClr val="tx2">
                    <a:shade val="30000"/>
                    <a:satMod val="150000"/>
                  </a:schemeClr>
                </a:solidFill>
                <a:latin typeface="+mn-ea"/>
              </a:rPr>
              <a:t>と</a:t>
            </a:r>
            <a:r>
              <a:rPr lang="en-US" altLang="ja-JP" sz="2000" dirty="0" smtClean="0">
                <a:solidFill>
                  <a:schemeClr val="tx2">
                    <a:shade val="30000"/>
                    <a:satMod val="150000"/>
                  </a:schemeClr>
                </a:solidFill>
                <a:latin typeface="+mn-ea"/>
              </a:rPr>
              <a:t>Employment</a:t>
            </a:r>
            <a:r>
              <a:rPr lang="ja-JP" altLang="en-US" sz="2000" dirty="0" smtClean="0">
                <a:solidFill>
                  <a:schemeClr val="tx2">
                    <a:shade val="30000"/>
                    <a:satMod val="150000"/>
                  </a:schemeClr>
                </a:solidFill>
                <a:latin typeface="+mn-ea"/>
              </a:rPr>
              <a:t> </a:t>
            </a:r>
            <a:r>
              <a:rPr lang="en-US" altLang="ja-JP" sz="2000" dirty="0" smtClean="0">
                <a:solidFill>
                  <a:schemeClr val="tx2">
                    <a:shade val="30000"/>
                    <a:satMod val="150000"/>
                  </a:schemeClr>
                </a:solidFill>
                <a:latin typeface="+mn-ea"/>
              </a:rPr>
              <a:t>VISA(</a:t>
            </a:r>
            <a:r>
              <a:rPr lang="ja-JP" altLang="en-US" sz="2000" dirty="0" smtClean="0">
                <a:solidFill>
                  <a:schemeClr val="tx2">
                    <a:shade val="30000"/>
                    <a:satMod val="150000"/>
                  </a:schemeClr>
                </a:solidFill>
                <a:latin typeface="+mn-ea"/>
              </a:rPr>
              <a:t>主として駐在員用</a:t>
            </a:r>
            <a:r>
              <a:rPr lang="en-US" altLang="ja-JP" sz="2000" dirty="0" smtClean="0">
                <a:solidFill>
                  <a:schemeClr val="tx2">
                    <a:shade val="30000"/>
                    <a:satMod val="150000"/>
                  </a:schemeClr>
                </a:solidFill>
                <a:latin typeface="+mn-ea"/>
              </a:rPr>
              <a:t>)</a:t>
            </a:r>
          </a:p>
          <a:p>
            <a:pPr marL="27432" lvl="0" indent="0">
              <a:buNone/>
              <a:defRPr/>
            </a:pPr>
            <a:r>
              <a:rPr lang="en-US" altLang="ja-JP" sz="2000" dirty="0" smtClean="0">
                <a:solidFill>
                  <a:schemeClr val="tx2">
                    <a:shade val="30000"/>
                    <a:satMod val="150000"/>
                  </a:schemeClr>
                </a:solidFill>
                <a:latin typeface="+mn-ea"/>
              </a:rPr>
              <a:t>E</a:t>
            </a:r>
            <a:r>
              <a:rPr lang="ja-JP" altLang="en-US" sz="2000" dirty="0" smtClean="0">
                <a:solidFill>
                  <a:schemeClr val="tx2">
                    <a:shade val="30000"/>
                    <a:satMod val="150000"/>
                  </a:schemeClr>
                </a:solidFill>
                <a:latin typeface="+mn-ea"/>
              </a:rPr>
              <a:t> </a:t>
            </a:r>
            <a:r>
              <a:rPr lang="en-US" altLang="ja-JP" sz="2000" dirty="0" smtClean="0">
                <a:solidFill>
                  <a:schemeClr val="tx2">
                    <a:shade val="30000"/>
                    <a:satMod val="150000"/>
                  </a:schemeClr>
                </a:solidFill>
                <a:latin typeface="+mn-ea"/>
              </a:rPr>
              <a:t>VISA</a:t>
            </a:r>
            <a:r>
              <a:rPr lang="ja-JP" altLang="en-US" sz="2000" dirty="0" smtClean="0">
                <a:solidFill>
                  <a:schemeClr val="tx2">
                    <a:shade val="30000"/>
                    <a:satMod val="150000"/>
                  </a:schemeClr>
                </a:solidFill>
                <a:latin typeface="+mn-ea"/>
              </a:rPr>
              <a:t>：インド入国後</a:t>
            </a:r>
            <a:r>
              <a:rPr lang="en-US" altLang="ja-JP" sz="2000" dirty="0" smtClean="0">
                <a:solidFill>
                  <a:schemeClr val="tx2">
                    <a:shade val="30000"/>
                    <a:satMod val="150000"/>
                  </a:schemeClr>
                </a:solidFill>
                <a:latin typeface="+mn-ea"/>
              </a:rPr>
              <a:t>14</a:t>
            </a:r>
            <a:r>
              <a:rPr lang="ja-JP" altLang="en-US" sz="2000" dirty="0" smtClean="0">
                <a:solidFill>
                  <a:schemeClr val="tx2">
                    <a:shade val="30000"/>
                    <a:satMod val="150000"/>
                  </a:schemeClr>
                </a:solidFill>
                <a:latin typeface="+mn-ea"/>
              </a:rPr>
              <a:t>日以内に</a:t>
            </a:r>
            <a:r>
              <a:rPr lang="en-US" altLang="ja-JP" sz="2000" dirty="0" smtClean="0">
                <a:solidFill>
                  <a:schemeClr val="tx2">
                    <a:shade val="30000"/>
                    <a:satMod val="150000"/>
                  </a:schemeClr>
                </a:solidFill>
                <a:latin typeface="+mn-ea"/>
              </a:rPr>
              <a:t>FRRO</a:t>
            </a:r>
            <a:r>
              <a:rPr lang="ja-JP" altLang="en-US" sz="2000" dirty="0" smtClean="0">
                <a:solidFill>
                  <a:schemeClr val="tx2">
                    <a:shade val="30000"/>
                    <a:satMod val="150000"/>
                  </a:schemeClr>
                </a:solidFill>
                <a:latin typeface="+mn-ea"/>
              </a:rPr>
              <a:t>登録必要</a:t>
            </a:r>
            <a:endParaRPr lang="en-US" altLang="ja-JP" sz="2000" dirty="0" smtClean="0">
              <a:solidFill>
                <a:schemeClr val="tx2">
                  <a:shade val="30000"/>
                  <a:satMod val="150000"/>
                </a:schemeClr>
              </a:solidFill>
              <a:latin typeface="+mn-ea"/>
            </a:endParaRPr>
          </a:p>
          <a:p>
            <a:pPr marL="27432" lvl="0" indent="0">
              <a:buNone/>
              <a:defRPr/>
            </a:pPr>
            <a:endParaRPr lang="en-US" altLang="ja-JP" sz="2000" dirty="0" smtClean="0">
              <a:solidFill>
                <a:schemeClr val="tx2">
                  <a:shade val="30000"/>
                  <a:satMod val="150000"/>
                </a:schemeClr>
              </a:solidFill>
              <a:latin typeface="+mn-ea"/>
            </a:endParaRPr>
          </a:p>
          <a:p>
            <a:pPr marL="27432" lvl="0" indent="0">
              <a:buNone/>
              <a:defRPr/>
            </a:pPr>
            <a:endParaRPr lang="en-US" altLang="ja-JP" sz="2000" dirty="0" smtClean="0">
              <a:solidFill>
                <a:schemeClr val="tx2">
                  <a:shade val="30000"/>
                  <a:satMod val="150000"/>
                </a:schemeClr>
              </a:solidFill>
              <a:latin typeface="+mn-ea"/>
            </a:endParaRPr>
          </a:p>
          <a:p>
            <a:pPr marL="27432" lvl="0" indent="0">
              <a:buNone/>
              <a:defRPr/>
            </a:pPr>
            <a:endParaRPr lang="en-US" altLang="ja-JP" sz="2000" dirty="0" smtClean="0">
              <a:solidFill>
                <a:schemeClr val="tx2">
                  <a:shade val="30000"/>
                  <a:satMod val="150000"/>
                </a:schemeClr>
              </a:solidFill>
              <a:latin typeface="+mn-ea"/>
            </a:endParaRPr>
          </a:p>
        </p:txBody>
      </p:sp>
      <p:sp>
        <p:nvSpPr>
          <p:cNvPr id="4" name="Slide Number Placeholder 3"/>
          <p:cNvSpPr>
            <a:spLocks noGrp="1"/>
          </p:cNvSpPr>
          <p:nvPr>
            <p:ph type="sldNum" sz="quarter" idx="12"/>
          </p:nvPr>
        </p:nvSpPr>
        <p:spPr/>
        <p:txBody>
          <a:bodyPr/>
          <a:lstStyle/>
          <a:p>
            <a:pPr>
              <a:defRPr/>
            </a:pPr>
            <a:fld id="{A7E06E33-FDA4-49BA-9875-5D01C7216340}" type="slidenum">
              <a:rPr lang="en-US" smtClean="0"/>
              <a:pPr>
                <a:defRPr/>
              </a:pPr>
              <a:t>5</a:t>
            </a:fld>
            <a:endParaRPr lang="en-US"/>
          </a:p>
        </p:txBody>
      </p:sp>
      <p:sp>
        <p:nvSpPr>
          <p:cNvPr id="5" name="Rounded Rectangle 4"/>
          <p:cNvSpPr/>
          <p:nvPr/>
        </p:nvSpPr>
        <p:spPr>
          <a:xfrm>
            <a:off x="1295400" y="2362200"/>
            <a:ext cx="71501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日印社会保障協定が発効しておらず、日印で二重加入となっている</a:t>
            </a:r>
            <a:endParaRPr lang="en-US" b="1" dirty="0"/>
          </a:p>
        </p:txBody>
      </p:sp>
    </p:spTree>
    <p:extLst>
      <p:ext uri="{BB962C8B-B14F-4D97-AF65-F5344CB8AC3E}">
        <p14:creationId xmlns:p14="http://schemas.microsoft.com/office/powerpoint/2010/main" val="40509976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8077200" cy="1143000"/>
          </a:xfrm>
        </p:spPr>
        <p:txBody>
          <a:bodyPr>
            <a:normAutofit/>
          </a:bodyPr>
          <a:lstStyle/>
          <a:p>
            <a:pPr algn="ctr" eaLnBrk="1" fontAlgn="auto" hangingPunct="1">
              <a:spcAft>
                <a:spcPts val="0"/>
              </a:spcAft>
              <a:defRPr/>
            </a:pPr>
            <a:r>
              <a:rPr lang="en-US" altLang="ja-JP" sz="3600" dirty="0" smtClean="0">
                <a:solidFill>
                  <a:schemeClr val="tx2">
                    <a:satMod val="130000"/>
                  </a:schemeClr>
                </a:solidFill>
              </a:rPr>
              <a:t>(</a:t>
            </a:r>
            <a:r>
              <a:rPr lang="ja-JP" altLang="en-US" sz="3600" dirty="0" smtClean="0">
                <a:solidFill>
                  <a:schemeClr val="tx2">
                    <a:satMod val="130000"/>
                  </a:schemeClr>
                </a:solidFill>
              </a:rPr>
              <a:t>２</a:t>
            </a:r>
            <a:r>
              <a:rPr lang="en-US" altLang="ja-JP" sz="3600" dirty="0" smtClean="0">
                <a:solidFill>
                  <a:schemeClr val="tx2">
                    <a:satMod val="130000"/>
                  </a:schemeClr>
                </a:solidFill>
              </a:rPr>
              <a:t>)</a:t>
            </a:r>
            <a:r>
              <a:rPr lang="ja-JP" altLang="en-US" sz="3600" dirty="0">
                <a:solidFill>
                  <a:schemeClr val="tx2">
                    <a:satMod val="130000"/>
                  </a:schemeClr>
                </a:solidFill>
              </a:rPr>
              <a:t> </a:t>
            </a:r>
            <a:r>
              <a:rPr lang="ja-JP" altLang="en-US" sz="3600" dirty="0" smtClean="0">
                <a:solidFill>
                  <a:schemeClr val="tx2">
                    <a:satMod val="130000"/>
                  </a:schemeClr>
                </a:solidFill>
              </a:rPr>
              <a:t>人事評価の課題</a:t>
            </a:r>
            <a:r>
              <a:rPr lang="en-US" altLang="ja-JP" sz="3600" dirty="0" smtClean="0">
                <a:solidFill>
                  <a:schemeClr val="tx2">
                    <a:satMod val="130000"/>
                  </a:schemeClr>
                </a:solidFill>
              </a:rPr>
              <a:t/>
            </a:r>
            <a:br>
              <a:rPr lang="en-US" altLang="ja-JP" sz="3600" dirty="0" smtClean="0">
                <a:solidFill>
                  <a:schemeClr val="tx2">
                    <a:satMod val="130000"/>
                  </a:schemeClr>
                </a:solidFill>
              </a:rPr>
            </a:br>
            <a:r>
              <a:rPr lang="ja-JP" altLang="en-US" sz="3100" dirty="0" smtClean="0">
                <a:solidFill>
                  <a:schemeClr val="tx2">
                    <a:satMod val="130000"/>
                  </a:schemeClr>
                </a:solidFill>
              </a:rPr>
              <a:t>講師</a:t>
            </a:r>
            <a:r>
              <a:rPr lang="ja-JP" altLang="en-US" sz="3100" dirty="0" smtClean="0">
                <a:solidFill>
                  <a:schemeClr val="tx2">
                    <a:satMod val="130000"/>
                  </a:schemeClr>
                </a:solidFill>
              </a:rPr>
              <a:t>：パソナ 岡田様</a:t>
            </a:r>
            <a:endParaRPr lang="en-US" dirty="0">
              <a:solidFill>
                <a:schemeClr val="tx2">
                  <a:satMod val="130000"/>
                </a:schemeClr>
              </a:solidFill>
            </a:endParaRPr>
          </a:p>
        </p:txBody>
      </p:sp>
      <p:sp>
        <p:nvSpPr>
          <p:cNvPr id="4" name="Slide Number Placeholder 3"/>
          <p:cNvSpPr>
            <a:spLocks noGrp="1"/>
          </p:cNvSpPr>
          <p:nvPr>
            <p:ph type="sldNum" sz="quarter" idx="12"/>
          </p:nvPr>
        </p:nvSpPr>
        <p:spPr/>
        <p:txBody>
          <a:bodyPr/>
          <a:lstStyle/>
          <a:p>
            <a:pPr>
              <a:defRPr/>
            </a:pPr>
            <a:fld id="{A7E06E33-FDA4-49BA-9875-5D01C7216340}" type="slidenum">
              <a:rPr lang="en-US" smtClean="0"/>
              <a:pPr>
                <a:defRPr/>
              </a:pPr>
              <a:t>6</a:t>
            </a:fld>
            <a:endParaRPr lang="en-US"/>
          </a:p>
        </p:txBody>
      </p:sp>
      <p:sp>
        <p:nvSpPr>
          <p:cNvPr id="6" name="Content Placeholder 3"/>
          <p:cNvSpPr txBox="1">
            <a:spLocks/>
          </p:cNvSpPr>
          <p:nvPr/>
        </p:nvSpPr>
        <p:spPr bwMode="auto">
          <a:xfrm>
            <a:off x="1066800" y="1447800"/>
            <a:ext cx="786765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p>
            <a:pPr marL="185738" lvl="0" indent="-185738" fontAlgn="auto">
              <a:spcBef>
                <a:spcPts val="600"/>
              </a:spcBef>
              <a:spcAft>
                <a:spcPts val="0"/>
              </a:spcAft>
              <a:buClr>
                <a:schemeClr val="accent1"/>
              </a:buClr>
              <a:buSzPct val="80000"/>
              <a:defRPr/>
            </a:pPr>
            <a:r>
              <a:rPr lang="ja-JP" altLang="en-US" sz="3000" b="1" u="sng" dirty="0" smtClean="0">
                <a:solidFill>
                  <a:schemeClr val="tx2">
                    <a:shade val="30000"/>
                    <a:satMod val="150000"/>
                  </a:schemeClr>
                </a:solidFill>
                <a:latin typeface="+mn-ea"/>
                <a:cs typeface="+mn-cs"/>
              </a:rPr>
              <a:t>人</a:t>
            </a:r>
            <a:r>
              <a:rPr lang="ja-JP" altLang="en-US" sz="3000" b="1" u="sng" dirty="0">
                <a:solidFill>
                  <a:schemeClr val="tx2">
                    <a:shade val="30000"/>
                    <a:satMod val="150000"/>
                  </a:schemeClr>
                </a:solidFill>
                <a:latin typeface="+mn-ea"/>
                <a:cs typeface="+mn-cs"/>
              </a:rPr>
              <a:t>事評価を行う際、問題、困難に感じる</a:t>
            </a:r>
            <a:r>
              <a:rPr lang="ja-JP" altLang="en-US" sz="3000" b="1" u="sng" dirty="0" smtClean="0">
                <a:solidFill>
                  <a:schemeClr val="tx2">
                    <a:shade val="30000"/>
                    <a:satMod val="150000"/>
                  </a:schemeClr>
                </a:solidFill>
                <a:latin typeface="+mn-ea"/>
                <a:cs typeface="+mn-cs"/>
              </a:rPr>
              <a:t>事</a:t>
            </a:r>
            <a:endParaRPr lang="en-US" altLang="ja-JP" sz="3000" b="1" u="sng" dirty="0" smtClean="0">
              <a:solidFill>
                <a:schemeClr val="tx2">
                  <a:shade val="30000"/>
                  <a:satMod val="150000"/>
                </a:schemeClr>
              </a:solidFill>
              <a:latin typeface="+mn-ea"/>
              <a:cs typeface="+mn-cs"/>
            </a:endParaRPr>
          </a:p>
          <a:p>
            <a:pPr marL="27432" eaLnBrk="0" hangingPunct="0">
              <a:spcBef>
                <a:spcPts val="600"/>
              </a:spcBef>
              <a:buClr>
                <a:schemeClr val="accent1"/>
              </a:buClr>
              <a:buSzPct val="80000"/>
              <a:defRPr/>
            </a:pPr>
            <a:r>
              <a:rPr lang="ja-JP" altLang="en-US" sz="2000" u="sng" dirty="0">
                <a:solidFill>
                  <a:schemeClr val="tx2">
                    <a:shade val="30000"/>
                    <a:satMod val="150000"/>
                  </a:schemeClr>
                </a:solidFill>
                <a:latin typeface="+mn-ea"/>
                <a:cs typeface="+mn-cs"/>
              </a:rPr>
              <a:t>主</a:t>
            </a:r>
            <a:r>
              <a:rPr lang="ja-JP" altLang="en-US" sz="2000" u="sng" dirty="0" smtClean="0">
                <a:solidFill>
                  <a:schemeClr val="tx2">
                    <a:shade val="30000"/>
                    <a:satMod val="150000"/>
                  </a:schemeClr>
                </a:solidFill>
                <a:latin typeface="+mn-ea"/>
                <a:cs typeface="+mn-cs"/>
              </a:rPr>
              <a:t>な</a:t>
            </a:r>
            <a:r>
              <a:rPr lang="ja-JP" altLang="en-US" sz="2000" u="sng" dirty="0">
                <a:solidFill>
                  <a:schemeClr val="tx2">
                    <a:shade val="30000"/>
                    <a:satMod val="150000"/>
                  </a:schemeClr>
                </a:solidFill>
                <a:latin typeface="+mn-ea"/>
                <a:cs typeface="+mn-cs"/>
              </a:rPr>
              <a:t>意</a:t>
            </a:r>
            <a:r>
              <a:rPr lang="ja-JP" altLang="en-US" sz="2000" u="sng" dirty="0" smtClean="0">
                <a:solidFill>
                  <a:schemeClr val="tx2">
                    <a:shade val="30000"/>
                    <a:satMod val="150000"/>
                  </a:schemeClr>
                </a:solidFill>
                <a:latin typeface="+mn-ea"/>
                <a:cs typeface="+mn-cs"/>
              </a:rPr>
              <a:t>見と各社の工夫事項</a:t>
            </a:r>
            <a:endParaRPr lang="en-US" altLang="ja-JP" sz="2000" u="sng" dirty="0" smtClean="0">
              <a:solidFill>
                <a:schemeClr val="tx2">
                  <a:shade val="30000"/>
                  <a:satMod val="150000"/>
                </a:schemeClr>
              </a:solidFill>
              <a:latin typeface="+mn-ea"/>
              <a:cs typeface="+mn-cs"/>
            </a:endParaRPr>
          </a:p>
          <a:p>
            <a:pPr marL="27432" eaLnBrk="0" hangingPunct="0">
              <a:spcBef>
                <a:spcPts val="600"/>
              </a:spcBef>
              <a:buClr>
                <a:schemeClr val="accent1"/>
              </a:buClr>
              <a:buSzPct val="80000"/>
              <a:defRPr/>
            </a:pPr>
            <a:r>
              <a:rPr lang="ja-JP" altLang="en-US" sz="2000" dirty="0" smtClean="0">
                <a:solidFill>
                  <a:srgbClr val="4F271C">
                    <a:shade val="30000"/>
                    <a:satMod val="150000"/>
                  </a:srgbClr>
                </a:solidFill>
                <a:latin typeface="HGｺﾞｼｯｸE"/>
              </a:rPr>
              <a:t>・本</a:t>
            </a:r>
            <a:r>
              <a:rPr lang="ja-JP" altLang="en-US" sz="2000" dirty="0">
                <a:solidFill>
                  <a:srgbClr val="4F271C">
                    <a:shade val="30000"/>
                    <a:satMod val="150000"/>
                  </a:srgbClr>
                </a:solidFill>
                <a:latin typeface="HGｺﾞｼｯｸE"/>
              </a:rPr>
              <a:t>人のやる気を引き出すモチベーションがどこか、判断しづらい</a:t>
            </a:r>
            <a:endParaRPr lang="en-US" altLang="ja-JP" sz="2000" dirty="0" smtClean="0">
              <a:solidFill>
                <a:srgbClr val="4F271C">
                  <a:shade val="30000"/>
                  <a:satMod val="150000"/>
                </a:srgbClr>
              </a:solidFill>
              <a:latin typeface="HGｺﾞｼｯｸE"/>
            </a:endParaRPr>
          </a:p>
          <a:p>
            <a:pPr marL="27432" lvl="0" eaLnBrk="0" hangingPunct="0">
              <a:spcBef>
                <a:spcPts val="600"/>
              </a:spcBef>
              <a:buClr>
                <a:srgbClr val="3891A7"/>
              </a:buClr>
              <a:buSzPct val="80000"/>
              <a:defRPr/>
            </a:pPr>
            <a:r>
              <a:rPr lang="ja-JP" altLang="en-US" sz="2000" dirty="0">
                <a:solidFill>
                  <a:srgbClr val="4F271C">
                    <a:shade val="30000"/>
                    <a:satMod val="150000"/>
                  </a:srgbClr>
                </a:solidFill>
                <a:latin typeface="HGｺﾞｼｯｸE"/>
              </a:rPr>
              <a:t>・オフィススタッフの評価指標をどのように設定すべきか</a:t>
            </a:r>
            <a:endParaRPr lang="en-US" altLang="ja-JP" sz="2000" dirty="0" smtClean="0">
              <a:solidFill>
                <a:srgbClr val="4F271C">
                  <a:shade val="30000"/>
                  <a:satMod val="150000"/>
                </a:srgbClr>
              </a:solidFill>
              <a:latin typeface="HGｺﾞｼｯｸE"/>
            </a:endParaRPr>
          </a:p>
          <a:p>
            <a:pPr marL="27432" lvl="0" eaLnBrk="0" hangingPunct="0">
              <a:spcBef>
                <a:spcPts val="600"/>
              </a:spcBef>
              <a:buClr>
                <a:srgbClr val="3891A7"/>
              </a:buClr>
              <a:buSzPct val="80000"/>
              <a:defRPr/>
            </a:pPr>
            <a:r>
              <a:rPr lang="ja-JP" altLang="en-US" sz="2000" dirty="0" smtClean="0">
                <a:solidFill>
                  <a:srgbClr val="4F271C">
                    <a:shade val="30000"/>
                    <a:satMod val="150000"/>
                  </a:srgbClr>
                </a:solidFill>
                <a:latin typeface="HGｺﾞｼｯｸE"/>
              </a:rPr>
              <a:t>・</a:t>
            </a:r>
            <a:r>
              <a:rPr lang="ja-JP" altLang="en-US" sz="2000" dirty="0">
                <a:solidFill>
                  <a:srgbClr val="4F271C">
                    <a:shade val="30000"/>
                    <a:satMod val="150000"/>
                  </a:srgbClr>
                </a:solidFill>
                <a:latin typeface="HGｺﾞｼｯｸE"/>
              </a:rPr>
              <a:t>評価が納得できない人への説明に苦労する（給与</a:t>
            </a:r>
            <a:r>
              <a:rPr lang="en-US" altLang="ja-JP" sz="2000" dirty="0">
                <a:solidFill>
                  <a:srgbClr val="4F271C">
                    <a:shade val="30000"/>
                    <a:satMod val="150000"/>
                  </a:srgbClr>
                </a:solidFill>
                <a:latin typeface="HGｺﾞｼｯｸE"/>
              </a:rPr>
              <a:t>Up</a:t>
            </a:r>
            <a:r>
              <a:rPr lang="ja-JP" altLang="en-US" sz="2000" dirty="0" smtClean="0">
                <a:solidFill>
                  <a:srgbClr val="4F271C">
                    <a:shade val="30000"/>
                    <a:satMod val="150000"/>
                  </a:srgbClr>
                </a:solidFill>
                <a:latin typeface="HGｺﾞｼｯｸE"/>
              </a:rPr>
              <a:t>）</a:t>
            </a:r>
            <a:endParaRPr lang="en-US" altLang="ja-JP" sz="2000" dirty="0" smtClean="0">
              <a:solidFill>
                <a:srgbClr val="4F271C">
                  <a:shade val="30000"/>
                  <a:satMod val="150000"/>
                </a:srgbClr>
              </a:solidFill>
              <a:latin typeface="HGｺﾞｼｯｸE"/>
            </a:endParaRPr>
          </a:p>
          <a:p>
            <a:pPr marL="27432" lvl="0" eaLnBrk="0" hangingPunct="0">
              <a:spcBef>
                <a:spcPts val="600"/>
              </a:spcBef>
              <a:buClr>
                <a:srgbClr val="3891A7"/>
              </a:buClr>
              <a:buSzPct val="80000"/>
              <a:defRPr/>
            </a:pPr>
            <a:r>
              <a:rPr lang="ja-JP" altLang="en-US" sz="2000" dirty="0">
                <a:solidFill>
                  <a:srgbClr val="4F271C">
                    <a:shade val="30000"/>
                    <a:satMod val="150000"/>
                  </a:srgbClr>
                </a:solidFill>
                <a:latin typeface="HGｺﾞｼｯｸE"/>
              </a:rPr>
              <a:t>・日本での目標管理・</a:t>
            </a:r>
            <a:r>
              <a:rPr lang="en-US" altLang="ja-JP" sz="2000" dirty="0">
                <a:solidFill>
                  <a:srgbClr val="4F271C">
                    <a:shade val="30000"/>
                    <a:satMod val="150000"/>
                  </a:srgbClr>
                </a:solidFill>
                <a:latin typeface="HGｺﾞｼｯｸE"/>
              </a:rPr>
              <a:t>KPI</a:t>
            </a:r>
            <a:r>
              <a:rPr lang="ja-JP" altLang="en-US" sz="2000" dirty="0">
                <a:solidFill>
                  <a:srgbClr val="4F271C">
                    <a:shade val="30000"/>
                    <a:satMod val="150000"/>
                  </a:srgbClr>
                </a:solidFill>
                <a:latin typeface="HGｺﾞｼｯｸE"/>
              </a:rPr>
              <a:t>を英訳してインドで使</a:t>
            </a:r>
            <a:r>
              <a:rPr lang="ja-JP" altLang="en-US" sz="2000" dirty="0" smtClean="0">
                <a:solidFill>
                  <a:srgbClr val="4F271C">
                    <a:shade val="30000"/>
                    <a:satMod val="150000"/>
                  </a:srgbClr>
                </a:solidFill>
                <a:latin typeface="HGｺﾞｼｯｸE"/>
              </a:rPr>
              <a:t>用</a:t>
            </a:r>
            <a:endParaRPr lang="en-US" altLang="ja-JP" sz="2000" dirty="0" smtClean="0">
              <a:solidFill>
                <a:srgbClr val="4F271C">
                  <a:shade val="30000"/>
                  <a:satMod val="150000"/>
                </a:srgbClr>
              </a:solidFill>
              <a:latin typeface="HGｺﾞｼｯｸE"/>
            </a:endParaRPr>
          </a:p>
          <a:p>
            <a:pPr marL="27432" lvl="0" eaLnBrk="0" hangingPunct="0">
              <a:spcBef>
                <a:spcPts val="600"/>
              </a:spcBef>
              <a:buClr>
                <a:srgbClr val="3891A7"/>
              </a:buClr>
              <a:buSzPct val="80000"/>
              <a:defRPr/>
            </a:pPr>
            <a:r>
              <a:rPr lang="ja-JP" altLang="en-US" sz="2000" dirty="0">
                <a:solidFill>
                  <a:srgbClr val="4F271C">
                    <a:shade val="30000"/>
                    <a:satMod val="150000"/>
                  </a:srgbClr>
                </a:solidFill>
                <a:latin typeface="HGｺﾞｼｯｸE"/>
              </a:rPr>
              <a:t>・営業スタッフへ具体的な</a:t>
            </a:r>
            <a:r>
              <a:rPr lang="en-US" altLang="ja-JP" sz="2000" dirty="0">
                <a:solidFill>
                  <a:srgbClr val="4F271C">
                    <a:shade val="30000"/>
                    <a:satMod val="150000"/>
                  </a:srgbClr>
                </a:solidFill>
                <a:latin typeface="HGｺﾞｼｯｸE"/>
              </a:rPr>
              <a:t>KPI</a:t>
            </a:r>
            <a:r>
              <a:rPr lang="ja-JP" altLang="en-US" sz="2000" dirty="0">
                <a:solidFill>
                  <a:srgbClr val="4F271C">
                    <a:shade val="30000"/>
                    <a:satMod val="150000"/>
                  </a:srgbClr>
                </a:solidFill>
                <a:latin typeface="HGｺﾞｼｯｸE"/>
              </a:rPr>
              <a:t>を設定し、毎月数値を確</a:t>
            </a:r>
            <a:r>
              <a:rPr lang="ja-JP" altLang="en-US" sz="2000" dirty="0" smtClean="0">
                <a:solidFill>
                  <a:srgbClr val="4F271C">
                    <a:shade val="30000"/>
                    <a:satMod val="150000"/>
                  </a:srgbClr>
                </a:solidFill>
                <a:latin typeface="HGｺﾞｼｯｸE"/>
              </a:rPr>
              <a:t>認</a:t>
            </a:r>
            <a:endParaRPr lang="en-US" altLang="ja-JP" sz="2000" dirty="0" smtClean="0">
              <a:solidFill>
                <a:srgbClr val="4F271C">
                  <a:shade val="30000"/>
                  <a:satMod val="150000"/>
                </a:srgbClr>
              </a:solidFill>
              <a:latin typeface="HGｺﾞｼｯｸE"/>
            </a:endParaRPr>
          </a:p>
          <a:p>
            <a:pPr marL="27432" lvl="0" eaLnBrk="0" hangingPunct="0">
              <a:spcBef>
                <a:spcPts val="600"/>
              </a:spcBef>
              <a:buClr>
                <a:srgbClr val="3891A7"/>
              </a:buClr>
              <a:buSzPct val="80000"/>
              <a:defRPr/>
            </a:pPr>
            <a:r>
              <a:rPr lang="ja-JP" altLang="en-US" sz="2000" dirty="0">
                <a:solidFill>
                  <a:srgbClr val="4F271C">
                    <a:shade val="30000"/>
                    <a:satMod val="150000"/>
                  </a:srgbClr>
                </a:solidFill>
                <a:latin typeface="HGｺﾞｼｯｸE"/>
              </a:rPr>
              <a:t>　</a:t>
            </a:r>
            <a:r>
              <a:rPr lang="en-US" altLang="ja-JP" sz="2000" dirty="0" smtClean="0">
                <a:solidFill>
                  <a:srgbClr val="4F271C">
                    <a:shade val="30000"/>
                    <a:satMod val="150000"/>
                  </a:srgbClr>
                </a:solidFill>
                <a:latin typeface="HGｺﾞｼｯｸE"/>
              </a:rPr>
              <a:t>=&gt;</a:t>
            </a:r>
            <a:r>
              <a:rPr lang="ja-JP" altLang="en-US" sz="2000" dirty="0" smtClean="0">
                <a:solidFill>
                  <a:srgbClr val="4F271C">
                    <a:shade val="30000"/>
                    <a:satMod val="150000"/>
                  </a:srgbClr>
                </a:solidFill>
                <a:latin typeface="HGｺﾞｼｯｸE"/>
              </a:rPr>
              <a:t>行動に重点を置く</a:t>
            </a:r>
            <a:endParaRPr lang="en-US" altLang="ja-JP" sz="2000" dirty="0" smtClean="0">
              <a:solidFill>
                <a:srgbClr val="4F271C">
                  <a:shade val="30000"/>
                  <a:satMod val="150000"/>
                </a:srgbClr>
              </a:solidFill>
              <a:latin typeface="HGｺﾞｼｯｸE"/>
            </a:endParaRPr>
          </a:p>
          <a:p>
            <a:pPr marL="27432" lvl="0" eaLnBrk="0" hangingPunct="0">
              <a:spcBef>
                <a:spcPts val="600"/>
              </a:spcBef>
              <a:buClr>
                <a:srgbClr val="3891A7"/>
              </a:buClr>
              <a:buSzPct val="80000"/>
              <a:defRPr/>
            </a:pPr>
            <a:r>
              <a:rPr lang="ja-JP" altLang="en-US" sz="2000" dirty="0">
                <a:solidFill>
                  <a:srgbClr val="4F271C">
                    <a:shade val="30000"/>
                    <a:satMod val="150000"/>
                  </a:srgbClr>
                </a:solidFill>
                <a:latin typeface="HGｺﾞｼｯｸE"/>
              </a:rPr>
              <a:t>・声が大きい人だけ得しないように日本人が調整することも必</a:t>
            </a:r>
            <a:r>
              <a:rPr lang="ja-JP" altLang="en-US" sz="2000" dirty="0" smtClean="0">
                <a:solidFill>
                  <a:srgbClr val="4F271C">
                    <a:shade val="30000"/>
                    <a:satMod val="150000"/>
                  </a:srgbClr>
                </a:solidFill>
                <a:latin typeface="HGｺﾞｼｯｸE"/>
              </a:rPr>
              <a:t>要</a:t>
            </a:r>
            <a:endParaRPr lang="en-US" altLang="ja-JP" sz="2000" dirty="0" smtClean="0">
              <a:solidFill>
                <a:srgbClr val="4F271C">
                  <a:shade val="30000"/>
                  <a:satMod val="150000"/>
                </a:srgbClr>
              </a:solidFill>
              <a:latin typeface="HGｺﾞｼｯｸE"/>
            </a:endParaRPr>
          </a:p>
          <a:p>
            <a:pPr marL="271463" lvl="0" indent="-244475" eaLnBrk="0" hangingPunct="0">
              <a:spcBef>
                <a:spcPts val="600"/>
              </a:spcBef>
              <a:buClr>
                <a:srgbClr val="3891A7"/>
              </a:buClr>
              <a:buSzPct val="80000"/>
              <a:defRPr/>
            </a:pPr>
            <a:r>
              <a:rPr lang="ja-JP" altLang="en-US" sz="2000" dirty="0">
                <a:solidFill>
                  <a:srgbClr val="4F271C">
                    <a:shade val="30000"/>
                    <a:satMod val="150000"/>
                  </a:srgbClr>
                </a:solidFill>
                <a:latin typeface="HGｺﾞｼｯｸE"/>
              </a:rPr>
              <a:t>・日ごろの仕事ぶりを見ながらトップが決定する</a:t>
            </a:r>
            <a:r>
              <a:rPr lang="en-US" altLang="ja-JP" sz="2000" dirty="0">
                <a:solidFill>
                  <a:srgbClr val="4F271C">
                    <a:shade val="30000"/>
                    <a:satMod val="150000"/>
                  </a:srgbClr>
                </a:solidFill>
                <a:latin typeface="HGｺﾞｼｯｸE"/>
              </a:rPr>
              <a:t>(</a:t>
            </a:r>
            <a:r>
              <a:rPr lang="ja-JP" altLang="en-US" sz="2000" dirty="0">
                <a:solidFill>
                  <a:srgbClr val="4F271C">
                    <a:shade val="30000"/>
                    <a:satMod val="150000"/>
                  </a:srgbClr>
                </a:solidFill>
                <a:latin typeface="HGｺﾞｼｯｸE"/>
              </a:rPr>
              <a:t>仕事の速さ</a:t>
            </a:r>
            <a:r>
              <a:rPr lang="ja-JP" altLang="en-US" sz="2000" dirty="0" smtClean="0">
                <a:solidFill>
                  <a:srgbClr val="4F271C">
                    <a:shade val="30000"/>
                    <a:satMod val="150000"/>
                  </a:srgbClr>
                </a:solidFill>
                <a:latin typeface="HGｺﾞｼｯｸE"/>
              </a:rPr>
              <a:t>、正　　確</a:t>
            </a:r>
            <a:r>
              <a:rPr lang="ja-JP" altLang="en-US" sz="2000" dirty="0">
                <a:solidFill>
                  <a:srgbClr val="4F271C">
                    <a:shade val="30000"/>
                    <a:satMod val="150000"/>
                  </a:srgbClr>
                </a:solidFill>
                <a:latin typeface="HGｺﾞｼｯｸE"/>
              </a:rPr>
              <a:t>性など</a:t>
            </a:r>
            <a:r>
              <a:rPr lang="en-US" altLang="ja-JP" sz="2000" dirty="0" smtClean="0">
                <a:solidFill>
                  <a:srgbClr val="4F271C">
                    <a:shade val="30000"/>
                    <a:satMod val="150000"/>
                  </a:srgbClr>
                </a:solidFill>
                <a:latin typeface="HGｺﾞｼｯｸE"/>
              </a:rPr>
              <a:t>)</a:t>
            </a:r>
          </a:p>
          <a:p>
            <a:pPr marL="27432" lvl="0" eaLnBrk="0" hangingPunct="0">
              <a:spcBef>
                <a:spcPts val="600"/>
              </a:spcBef>
              <a:buClr>
                <a:srgbClr val="3891A7"/>
              </a:buClr>
              <a:buSzPct val="80000"/>
              <a:defRPr/>
            </a:pPr>
            <a:r>
              <a:rPr lang="ja-JP" altLang="en-US" sz="2000" dirty="0">
                <a:solidFill>
                  <a:srgbClr val="4F271C">
                    <a:shade val="30000"/>
                    <a:satMod val="150000"/>
                  </a:srgbClr>
                </a:solidFill>
                <a:latin typeface="HGｺﾞｼｯｸE"/>
              </a:rPr>
              <a:t>・インド人のモチベーションとしては給料アップが一番大き</a:t>
            </a:r>
            <a:r>
              <a:rPr lang="ja-JP" altLang="en-US" sz="2000" dirty="0" smtClean="0">
                <a:solidFill>
                  <a:srgbClr val="4F271C">
                    <a:shade val="30000"/>
                    <a:satMod val="150000"/>
                  </a:srgbClr>
                </a:solidFill>
                <a:latin typeface="HGｺﾞｼｯｸE"/>
              </a:rPr>
              <a:t>い</a:t>
            </a:r>
            <a:endParaRPr lang="en-US" altLang="ja-JP" sz="2000" dirty="0" smtClean="0">
              <a:solidFill>
                <a:srgbClr val="4F271C">
                  <a:shade val="30000"/>
                  <a:satMod val="150000"/>
                </a:srgbClr>
              </a:solidFill>
              <a:latin typeface="HGｺﾞｼｯｸE"/>
            </a:endParaRPr>
          </a:p>
          <a:p>
            <a:pPr marL="27432" lvl="0" eaLnBrk="0" hangingPunct="0">
              <a:spcBef>
                <a:spcPts val="600"/>
              </a:spcBef>
              <a:buClr>
                <a:srgbClr val="3891A7"/>
              </a:buClr>
              <a:buSzPct val="80000"/>
              <a:defRPr/>
            </a:pPr>
            <a:r>
              <a:rPr lang="ja-JP" altLang="en-US" sz="2000" dirty="0">
                <a:solidFill>
                  <a:srgbClr val="4F271C">
                    <a:shade val="30000"/>
                    <a:satMod val="150000"/>
                  </a:srgbClr>
                </a:solidFill>
                <a:latin typeface="HGｺﾞｼｯｸE"/>
              </a:rPr>
              <a:t>・年間</a:t>
            </a:r>
            <a:r>
              <a:rPr lang="en-US" altLang="ja-JP" sz="2000" dirty="0">
                <a:solidFill>
                  <a:srgbClr val="4F271C">
                    <a:shade val="30000"/>
                    <a:satMod val="150000"/>
                  </a:srgbClr>
                </a:solidFill>
                <a:latin typeface="HGｺﾞｼｯｸE"/>
              </a:rPr>
              <a:t>30</a:t>
            </a:r>
            <a:r>
              <a:rPr lang="ja-JP" altLang="en-US" sz="2000" dirty="0">
                <a:solidFill>
                  <a:srgbClr val="4F271C">
                    <a:shade val="30000"/>
                    <a:satMod val="150000"/>
                  </a:srgbClr>
                </a:solidFill>
                <a:latin typeface="HGｺﾞｼｯｸE"/>
              </a:rPr>
              <a:t>名程度日本に行き、製造現場などを見てく</a:t>
            </a:r>
            <a:r>
              <a:rPr lang="ja-JP" altLang="en-US" sz="2000" dirty="0" smtClean="0">
                <a:solidFill>
                  <a:srgbClr val="4F271C">
                    <a:shade val="30000"/>
                    <a:satMod val="150000"/>
                  </a:srgbClr>
                </a:solidFill>
                <a:latin typeface="HGｺﾞｼｯｸE"/>
              </a:rPr>
              <a:t>る。これもモ</a:t>
            </a:r>
            <a:r>
              <a:rPr lang="ja-JP" altLang="en-US" sz="2000" dirty="0">
                <a:solidFill>
                  <a:srgbClr val="4F271C">
                    <a:shade val="30000"/>
                    <a:satMod val="150000"/>
                  </a:srgbClr>
                </a:solidFill>
                <a:latin typeface="HGｺﾞｼｯｸE"/>
              </a:rPr>
              <a:t>チベーションにつながる。</a:t>
            </a:r>
            <a:endParaRPr lang="en-US" altLang="ja-JP" sz="2000" dirty="0">
              <a:solidFill>
                <a:srgbClr val="4F271C">
                  <a:shade val="30000"/>
                  <a:satMod val="150000"/>
                </a:srgbClr>
              </a:solidFill>
              <a:latin typeface="HGｺﾞｼｯｸE"/>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
            <a:ext cx="8077200" cy="1143000"/>
          </a:xfrm>
        </p:spPr>
        <p:txBody>
          <a:bodyPr>
            <a:normAutofit/>
          </a:bodyPr>
          <a:lstStyle/>
          <a:p>
            <a:pPr algn="ctr" eaLnBrk="1" fontAlgn="auto" hangingPunct="1">
              <a:spcAft>
                <a:spcPts val="0"/>
              </a:spcAft>
              <a:defRPr/>
            </a:pPr>
            <a:r>
              <a:rPr lang="en-US" altLang="ja-JP" sz="3600" dirty="0" smtClean="0">
                <a:solidFill>
                  <a:schemeClr val="tx2">
                    <a:satMod val="130000"/>
                  </a:schemeClr>
                </a:solidFill>
              </a:rPr>
              <a:t>(</a:t>
            </a:r>
            <a:r>
              <a:rPr lang="ja-JP" altLang="en-US" sz="3600" dirty="0" smtClean="0">
                <a:solidFill>
                  <a:schemeClr val="tx2">
                    <a:satMod val="130000"/>
                  </a:schemeClr>
                </a:solidFill>
              </a:rPr>
              <a:t>２</a:t>
            </a:r>
            <a:r>
              <a:rPr lang="en-US" altLang="ja-JP" sz="3600" dirty="0" smtClean="0">
                <a:solidFill>
                  <a:schemeClr val="tx2">
                    <a:satMod val="130000"/>
                  </a:schemeClr>
                </a:solidFill>
              </a:rPr>
              <a:t>)</a:t>
            </a:r>
            <a:r>
              <a:rPr lang="ja-JP" altLang="en-US" sz="3600" dirty="0">
                <a:solidFill>
                  <a:schemeClr val="tx2">
                    <a:satMod val="130000"/>
                  </a:schemeClr>
                </a:solidFill>
              </a:rPr>
              <a:t> </a:t>
            </a:r>
            <a:r>
              <a:rPr lang="ja-JP" altLang="en-US" sz="3600" dirty="0" smtClean="0">
                <a:solidFill>
                  <a:schemeClr val="tx2">
                    <a:satMod val="130000"/>
                  </a:schemeClr>
                </a:solidFill>
              </a:rPr>
              <a:t>人事評価の課題</a:t>
            </a:r>
            <a:endParaRPr lang="en-US" dirty="0">
              <a:solidFill>
                <a:schemeClr val="tx2">
                  <a:satMod val="130000"/>
                </a:schemeClr>
              </a:solidFill>
            </a:endParaRPr>
          </a:p>
        </p:txBody>
      </p:sp>
      <p:sp>
        <p:nvSpPr>
          <p:cNvPr id="4" name="Slide Number Placeholder 3"/>
          <p:cNvSpPr>
            <a:spLocks noGrp="1"/>
          </p:cNvSpPr>
          <p:nvPr>
            <p:ph type="sldNum" sz="quarter" idx="12"/>
          </p:nvPr>
        </p:nvSpPr>
        <p:spPr/>
        <p:txBody>
          <a:bodyPr/>
          <a:lstStyle/>
          <a:p>
            <a:pPr>
              <a:defRPr/>
            </a:pPr>
            <a:fld id="{A7E06E33-FDA4-49BA-9875-5D01C7216340}" type="slidenum">
              <a:rPr lang="en-US" smtClean="0"/>
              <a:pPr>
                <a:defRPr/>
              </a:pPr>
              <a:t>7</a:t>
            </a:fld>
            <a:endParaRPr lang="en-US"/>
          </a:p>
        </p:txBody>
      </p:sp>
      <p:sp>
        <p:nvSpPr>
          <p:cNvPr id="6" name="Content Placeholder 3"/>
          <p:cNvSpPr txBox="1">
            <a:spLocks/>
          </p:cNvSpPr>
          <p:nvPr/>
        </p:nvSpPr>
        <p:spPr bwMode="auto">
          <a:xfrm>
            <a:off x="1066800" y="1371600"/>
            <a:ext cx="786765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185738" lvl="0" indent="-185738" fontAlgn="auto">
              <a:spcBef>
                <a:spcPts val="600"/>
              </a:spcBef>
              <a:spcAft>
                <a:spcPts val="0"/>
              </a:spcAft>
              <a:buClr>
                <a:schemeClr val="accent1"/>
              </a:buClr>
              <a:buSzPct val="80000"/>
              <a:defRPr/>
            </a:pPr>
            <a:r>
              <a:rPr lang="ja-JP" altLang="en-US" sz="3000" b="1" u="sng" dirty="0">
                <a:solidFill>
                  <a:schemeClr val="tx2">
                    <a:shade val="30000"/>
                    <a:satMod val="150000"/>
                  </a:schemeClr>
                </a:solidFill>
                <a:latin typeface="+mn-ea"/>
              </a:rPr>
              <a:t>人事評価を行う際、問題、困難に感じる事</a:t>
            </a:r>
            <a:endParaRPr lang="en-US" altLang="ja-JP" sz="3000" dirty="0" smtClean="0">
              <a:solidFill>
                <a:srgbClr val="4F271C">
                  <a:shade val="30000"/>
                  <a:satMod val="150000"/>
                </a:srgbClr>
              </a:solidFill>
              <a:latin typeface="HGｺﾞｼｯｸE"/>
            </a:endParaRPr>
          </a:p>
          <a:p>
            <a:pPr marL="27432" lvl="0" eaLnBrk="0" hangingPunct="0">
              <a:spcBef>
                <a:spcPts val="600"/>
              </a:spcBef>
              <a:buClr>
                <a:srgbClr val="3891A7"/>
              </a:buClr>
              <a:buSzPct val="80000"/>
              <a:defRPr/>
            </a:pPr>
            <a:r>
              <a:rPr lang="ja-JP" altLang="en-US" sz="2000" dirty="0" smtClean="0">
                <a:solidFill>
                  <a:srgbClr val="4F271C">
                    <a:shade val="30000"/>
                    <a:satMod val="150000"/>
                  </a:srgbClr>
                </a:solidFill>
                <a:latin typeface="HGｺﾞｼｯｸE"/>
              </a:rPr>
              <a:t>・遅</a:t>
            </a:r>
            <a:r>
              <a:rPr lang="ja-JP" altLang="en-US" sz="2000" dirty="0">
                <a:solidFill>
                  <a:srgbClr val="4F271C">
                    <a:shade val="30000"/>
                    <a:satMod val="150000"/>
                  </a:srgbClr>
                </a:solidFill>
                <a:latin typeface="HGｺﾞｼｯｸE"/>
              </a:rPr>
              <a:t>刻、長時間ランチ、勤務態度などが評価項目に含まれる</a:t>
            </a:r>
          </a:p>
          <a:p>
            <a:pPr marL="27432" lvl="0" eaLnBrk="0" hangingPunct="0">
              <a:spcBef>
                <a:spcPts val="600"/>
              </a:spcBef>
              <a:buClr>
                <a:srgbClr val="3891A7"/>
              </a:buClr>
              <a:buSzPct val="80000"/>
              <a:defRPr/>
            </a:pPr>
            <a:r>
              <a:rPr lang="ja-JP" altLang="en-US" sz="2000" dirty="0" smtClean="0">
                <a:solidFill>
                  <a:srgbClr val="4F271C">
                    <a:shade val="30000"/>
                    <a:satMod val="150000"/>
                  </a:srgbClr>
                </a:solidFill>
                <a:latin typeface="HGｺﾞｼｯｸE"/>
              </a:rPr>
              <a:t>　</a:t>
            </a:r>
            <a:r>
              <a:rPr lang="en-US" altLang="ja-JP" sz="2000" dirty="0" smtClean="0">
                <a:solidFill>
                  <a:srgbClr val="4F271C">
                    <a:shade val="30000"/>
                    <a:satMod val="150000"/>
                  </a:srgbClr>
                </a:solidFill>
                <a:latin typeface="HGｺﾞｼｯｸE"/>
              </a:rPr>
              <a:t>=&gt;</a:t>
            </a:r>
            <a:r>
              <a:rPr lang="ja-JP" altLang="en-US" sz="2000" dirty="0" smtClean="0">
                <a:solidFill>
                  <a:srgbClr val="4F271C">
                    <a:shade val="30000"/>
                    <a:satMod val="150000"/>
                  </a:srgbClr>
                </a:solidFill>
                <a:latin typeface="HGｺﾞｼｯｸE"/>
              </a:rPr>
              <a:t>記</a:t>
            </a:r>
            <a:r>
              <a:rPr lang="ja-JP" altLang="en-US" sz="2000" dirty="0">
                <a:solidFill>
                  <a:srgbClr val="4F271C">
                    <a:shade val="30000"/>
                    <a:satMod val="150000"/>
                  </a:srgbClr>
                </a:solidFill>
                <a:latin typeface="HGｺﾞｼｯｸE"/>
              </a:rPr>
              <a:t>録を</a:t>
            </a:r>
            <a:r>
              <a:rPr lang="ja-JP" altLang="en-US" sz="2000" dirty="0" smtClean="0">
                <a:solidFill>
                  <a:srgbClr val="4F271C">
                    <a:shade val="30000"/>
                    <a:satMod val="150000"/>
                  </a:srgbClr>
                </a:solidFill>
                <a:latin typeface="HGｺﾞｼｯｸE"/>
              </a:rPr>
              <a:t>とり、評</a:t>
            </a:r>
            <a:r>
              <a:rPr lang="ja-JP" altLang="en-US" sz="2000" dirty="0">
                <a:solidFill>
                  <a:srgbClr val="4F271C">
                    <a:shade val="30000"/>
                    <a:satMod val="150000"/>
                  </a:srgbClr>
                </a:solidFill>
                <a:latin typeface="HGｺﾞｼｯｸE"/>
              </a:rPr>
              <a:t>価に対するクレー</a:t>
            </a:r>
            <a:r>
              <a:rPr lang="ja-JP" altLang="en-US" sz="2000" dirty="0" smtClean="0">
                <a:solidFill>
                  <a:srgbClr val="4F271C">
                    <a:shade val="30000"/>
                    <a:satMod val="150000"/>
                  </a:srgbClr>
                </a:solidFill>
                <a:latin typeface="HGｺﾞｼｯｸE"/>
              </a:rPr>
              <a:t>ムへの説明で活用</a:t>
            </a:r>
            <a:endParaRPr lang="ja-JP" altLang="en-US" sz="2000" dirty="0">
              <a:solidFill>
                <a:srgbClr val="4F271C">
                  <a:shade val="30000"/>
                  <a:satMod val="150000"/>
                </a:srgbClr>
              </a:solidFill>
              <a:latin typeface="HGｺﾞｼｯｸE"/>
            </a:endParaRPr>
          </a:p>
          <a:p>
            <a:pPr marL="27432" lvl="0" eaLnBrk="0" hangingPunct="0">
              <a:spcBef>
                <a:spcPts val="600"/>
              </a:spcBef>
              <a:buClr>
                <a:srgbClr val="3891A7"/>
              </a:buClr>
              <a:buSzPct val="80000"/>
              <a:defRPr/>
            </a:pPr>
            <a:r>
              <a:rPr lang="ja-JP" altLang="en-US" sz="2000" dirty="0" smtClean="0">
                <a:solidFill>
                  <a:srgbClr val="4F271C">
                    <a:shade val="30000"/>
                    <a:satMod val="150000"/>
                  </a:srgbClr>
                </a:solidFill>
                <a:latin typeface="HGｺﾞｼｯｸE"/>
              </a:rPr>
              <a:t>　</a:t>
            </a:r>
            <a:r>
              <a:rPr lang="en-US" altLang="ja-JP" sz="2000" dirty="0" smtClean="0">
                <a:solidFill>
                  <a:srgbClr val="4F271C">
                    <a:shade val="30000"/>
                    <a:satMod val="150000"/>
                  </a:srgbClr>
                </a:solidFill>
                <a:latin typeface="HGｺﾞｼｯｸE"/>
              </a:rPr>
              <a:t>=&gt;</a:t>
            </a:r>
            <a:r>
              <a:rPr lang="ja-JP" altLang="en-US" sz="2000" dirty="0" smtClean="0">
                <a:solidFill>
                  <a:srgbClr val="4F271C">
                    <a:shade val="30000"/>
                    <a:satMod val="150000"/>
                  </a:srgbClr>
                </a:solidFill>
                <a:latin typeface="HGｺﾞｼｯｸE"/>
              </a:rPr>
              <a:t>イ</a:t>
            </a:r>
            <a:r>
              <a:rPr lang="ja-JP" altLang="en-US" sz="2000" dirty="0">
                <a:solidFill>
                  <a:srgbClr val="4F271C">
                    <a:shade val="30000"/>
                    <a:satMod val="150000"/>
                  </a:srgbClr>
                </a:solidFill>
                <a:latin typeface="HGｺﾞｼｯｸE"/>
              </a:rPr>
              <a:t>ンド人は自己評価が甘いの</a:t>
            </a:r>
            <a:r>
              <a:rPr lang="ja-JP" altLang="en-US" sz="2000" dirty="0" smtClean="0">
                <a:solidFill>
                  <a:srgbClr val="4F271C">
                    <a:shade val="30000"/>
                    <a:satMod val="150000"/>
                  </a:srgbClr>
                </a:solidFill>
                <a:latin typeface="HGｺﾞｼｯｸE"/>
              </a:rPr>
              <a:t>で期待ギ</a:t>
            </a:r>
            <a:r>
              <a:rPr lang="ja-JP" altLang="en-US" sz="2000" dirty="0">
                <a:solidFill>
                  <a:srgbClr val="4F271C">
                    <a:shade val="30000"/>
                    <a:satMod val="150000"/>
                  </a:srgbClr>
                </a:solidFill>
                <a:latin typeface="HGｺﾞｼｯｸE"/>
              </a:rPr>
              <a:t>ャップ</a:t>
            </a:r>
            <a:r>
              <a:rPr lang="ja-JP" altLang="en-US" sz="2000" dirty="0" smtClean="0">
                <a:solidFill>
                  <a:srgbClr val="4F271C">
                    <a:shade val="30000"/>
                    <a:satMod val="150000"/>
                  </a:srgbClr>
                </a:solidFill>
                <a:latin typeface="HGｺﾞｼｯｸE"/>
              </a:rPr>
              <a:t>を丁寧に説明</a:t>
            </a:r>
            <a:endParaRPr lang="en-US" altLang="ja-JP" sz="2000" dirty="0" smtClean="0">
              <a:solidFill>
                <a:srgbClr val="4F271C">
                  <a:shade val="30000"/>
                  <a:satMod val="150000"/>
                </a:srgbClr>
              </a:solidFill>
              <a:latin typeface="HGｺﾞｼｯｸE"/>
            </a:endParaRPr>
          </a:p>
          <a:p>
            <a:pPr marL="271463" lvl="0" indent="-244475" eaLnBrk="0" hangingPunct="0">
              <a:spcBef>
                <a:spcPts val="600"/>
              </a:spcBef>
              <a:buClr>
                <a:srgbClr val="3891A7"/>
              </a:buClr>
              <a:buSzPct val="80000"/>
              <a:defRPr/>
            </a:pPr>
            <a:r>
              <a:rPr lang="ja-JP" altLang="en-US" sz="2000" dirty="0" smtClean="0">
                <a:solidFill>
                  <a:srgbClr val="4F271C">
                    <a:shade val="30000"/>
                    <a:satMod val="150000"/>
                  </a:srgbClr>
                </a:solidFill>
                <a:latin typeface="HGｺﾞｼｯｸE"/>
              </a:rPr>
              <a:t>・年</a:t>
            </a:r>
            <a:r>
              <a:rPr lang="ja-JP" altLang="en-US" sz="2000" dirty="0">
                <a:solidFill>
                  <a:srgbClr val="4F271C">
                    <a:shade val="30000"/>
                    <a:satMod val="150000"/>
                  </a:srgbClr>
                </a:solidFill>
                <a:latin typeface="HGｺﾞｼｯｸE"/>
              </a:rPr>
              <a:t>初に上司と部下の間の面談実</a:t>
            </a:r>
            <a:r>
              <a:rPr lang="ja-JP" altLang="en-US" sz="2000" dirty="0" smtClean="0">
                <a:solidFill>
                  <a:srgbClr val="4F271C">
                    <a:shade val="30000"/>
                    <a:satMod val="150000"/>
                  </a:srgbClr>
                </a:solidFill>
                <a:latin typeface="HGｺﾞｼｯｸE"/>
              </a:rPr>
              <a:t>施し、チ</a:t>
            </a:r>
            <a:r>
              <a:rPr lang="ja-JP" altLang="en-US" sz="2000" dirty="0">
                <a:solidFill>
                  <a:srgbClr val="4F271C">
                    <a:shade val="30000"/>
                    <a:satMod val="150000"/>
                  </a:srgbClr>
                </a:solidFill>
                <a:latin typeface="HGｺﾞｼｯｸE"/>
              </a:rPr>
              <a:t>ャレンジ課題を設定。半年に</a:t>
            </a:r>
            <a:r>
              <a:rPr lang="en-US" altLang="ja-JP" sz="2000" dirty="0">
                <a:solidFill>
                  <a:srgbClr val="4F271C">
                    <a:shade val="30000"/>
                    <a:satMod val="150000"/>
                  </a:srgbClr>
                </a:solidFill>
                <a:latin typeface="HGｺﾞｼｯｸE"/>
              </a:rPr>
              <a:t>1</a:t>
            </a:r>
            <a:r>
              <a:rPr lang="ja-JP" altLang="en-US" sz="2000" dirty="0">
                <a:solidFill>
                  <a:srgbClr val="4F271C">
                    <a:shade val="30000"/>
                    <a:satMod val="150000"/>
                  </a:srgbClr>
                </a:solidFill>
                <a:latin typeface="HGｺﾞｼｯｸE"/>
              </a:rPr>
              <a:t>回の評価で進捗を管理。</a:t>
            </a:r>
          </a:p>
          <a:p>
            <a:pPr marL="271463" lvl="0" indent="-244475" eaLnBrk="0" hangingPunct="0">
              <a:spcBef>
                <a:spcPts val="600"/>
              </a:spcBef>
              <a:buClr>
                <a:srgbClr val="3891A7"/>
              </a:buClr>
              <a:buSzPct val="80000"/>
              <a:defRPr/>
            </a:pPr>
            <a:r>
              <a:rPr lang="ja-JP" altLang="en-US" sz="2000" dirty="0" smtClean="0">
                <a:solidFill>
                  <a:srgbClr val="4F271C">
                    <a:shade val="30000"/>
                    <a:satMod val="150000"/>
                  </a:srgbClr>
                </a:solidFill>
                <a:latin typeface="HGｺﾞｼｯｸE"/>
              </a:rPr>
              <a:t>　</a:t>
            </a:r>
            <a:r>
              <a:rPr lang="en-US" altLang="ja-JP" sz="2000" dirty="0" smtClean="0">
                <a:solidFill>
                  <a:srgbClr val="4F271C">
                    <a:shade val="30000"/>
                    <a:satMod val="150000"/>
                  </a:srgbClr>
                </a:solidFill>
                <a:latin typeface="HGｺﾞｼｯｸE"/>
              </a:rPr>
              <a:t>=&gt;</a:t>
            </a:r>
            <a:r>
              <a:rPr lang="ja-JP" altLang="en-US" sz="2000" dirty="0" smtClean="0">
                <a:solidFill>
                  <a:srgbClr val="4F271C">
                    <a:shade val="30000"/>
                    <a:satMod val="150000"/>
                  </a:srgbClr>
                </a:solidFill>
                <a:latin typeface="HGｺﾞｼｯｸE"/>
              </a:rPr>
              <a:t>イ</a:t>
            </a:r>
            <a:r>
              <a:rPr lang="ja-JP" altLang="en-US" sz="2000" dirty="0">
                <a:solidFill>
                  <a:srgbClr val="4F271C">
                    <a:shade val="30000"/>
                    <a:satMod val="150000"/>
                  </a:srgbClr>
                </a:solidFill>
                <a:latin typeface="HGｺﾞｼｯｸE"/>
              </a:rPr>
              <a:t>ンド人の弱いところは何かということを面談のとき</a:t>
            </a:r>
            <a:r>
              <a:rPr lang="ja-JP" altLang="en-US" sz="2000" dirty="0" smtClean="0">
                <a:solidFill>
                  <a:srgbClr val="4F271C">
                    <a:shade val="30000"/>
                    <a:satMod val="150000"/>
                  </a:srgbClr>
                </a:solidFill>
                <a:latin typeface="HGｺﾞｼｯｸE"/>
              </a:rPr>
              <a:t>に深堀りし、</a:t>
            </a:r>
            <a:r>
              <a:rPr lang="ja-JP" altLang="en-US" sz="2000" dirty="0">
                <a:solidFill>
                  <a:srgbClr val="4F271C">
                    <a:shade val="30000"/>
                    <a:satMod val="150000"/>
                  </a:srgbClr>
                </a:solidFill>
                <a:latin typeface="HGｺﾞｼｯｸE"/>
              </a:rPr>
              <a:t>自覚してもらう</a:t>
            </a:r>
            <a:r>
              <a:rPr lang="ja-JP" altLang="en-US" sz="2000" dirty="0" smtClean="0">
                <a:solidFill>
                  <a:srgbClr val="4F271C">
                    <a:shade val="30000"/>
                    <a:satMod val="150000"/>
                  </a:srgbClr>
                </a:solidFill>
                <a:latin typeface="HGｺﾞｼｯｸE"/>
              </a:rPr>
              <a:t>。</a:t>
            </a:r>
            <a:endParaRPr lang="en-US" altLang="ja-JP" sz="2000" dirty="0" smtClean="0">
              <a:solidFill>
                <a:srgbClr val="4F271C">
                  <a:shade val="30000"/>
                  <a:satMod val="150000"/>
                </a:srgbClr>
              </a:solidFill>
              <a:latin typeface="HGｺﾞｼｯｸE"/>
            </a:endParaRPr>
          </a:p>
          <a:p>
            <a:pPr marL="27432" lvl="0" eaLnBrk="0" hangingPunct="0">
              <a:spcBef>
                <a:spcPts val="600"/>
              </a:spcBef>
              <a:buClr>
                <a:srgbClr val="3891A7"/>
              </a:buClr>
              <a:buSzPct val="80000"/>
              <a:defRPr/>
            </a:pPr>
            <a:r>
              <a:rPr lang="ja-JP" altLang="en-US" sz="2000" dirty="0" smtClean="0">
                <a:solidFill>
                  <a:srgbClr val="4F271C">
                    <a:shade val="30000"/>
                    <a:satMod val="150000"/>
                  </a:srgbClr>
                </a:solidFill>
                <a:latin typeface="HGｺﾞｼｯｸE"/>
              </a:rPr>
              <a:t>　</a:t>
            </a:r>
            <a:r>
              <a:rPr lang="en-US" altLang="ja-JP" sz="2000" dirty="0" smtClean="0">
                <a:solidFill>
                  <a:srgbClr val="4F271C">
                    <a:shade val="30000"/>
                    <a:satMod val="150000"/>
                  </a:srgbClr>
                </a:solidFill>
                <a:latin typeface="HGｺﾞｼｯｸE"/>
              </a:rPr>
              <a:t>=&gt;</a:t>
            </a:r>
            <a:r>
              <a:rPr lang="ja-JP" altLang="en-US" sz="2000" dirty="0" smtClean="0">
                <a:solidFill>
                  <a:srgbClr val="4F271C">
                    <a:shade val="30000"/>
                    <a:satMod val="150000"/>
                  </a:srgbClr>
                </a:solidFill>
                <a:latin typeface="HGｺﾞｼｯｸE"/>
              </a:rPr>
              <a:t>改善アクションとしてチ</a:t>
            </a:r>
            <a:r>
              <a:rPr lang="ja-JP" altLang="en-US" sz="2000" dirty="0">
                <a:solidFill>
                  <a:srgbClr val="4F271C">
                    <a:shade val="30000"/>
                    <a:satMod val="150000"/>
                  </a:srgbClr>
                </a:solidFill>
                <a:latin typeface="HGｺﾞｼｯｸE"/>
              </a:rPr>
              <a:t>ャレンジ課</a:t>
            </a:r>
            <a:r>
              <a:rPr lang="ja-JP" altLang="en-US" sz="2000" dirty="0" smtClean="0">
                <a:solidFill>
                  <a:srgbClr val="4F271C">
                    <a:shade val="30000"/>
                    <a:satMod val="150000"/>
                  </a:srgbClr>
                </a:solidFill>
                <a:latin typeface="HGｺﾞｼｯｸE"/>
              </a:rPr>
              <a:t>題設定し、評価時に活用</a:t>
            </a:r>
            <a:endParaRPr lang="en-US" altLang="ja-JP" sz="2000" dirty="0" smtClean="0">
              <a:solidFill>
                <a:srgbClr val="4F271C">
                  <a:shade val="30000"/>
                  <a:satMod val="150000"/>
                </a:srgbClr>
              </a:solidFill>
              <a:latin typeface="HGｺﾞｼｯｸE"/>
            </a:endParaRPr>
          </a:p>
          <a:p>
            <a:pPr marL="271463" lvl="0" indent="-244475" eaLnBrk="0" hangingPunct="0">
              <a:spcBef>
                <a:spcPts val="600"/>
              </a:spcBef>
              <a:buClr>
                <a:srgbClr val="3891A7"/>
              </a:buClr>
              <a:buSzPct val="80000"/>
              <a:defRPr/>
            </a:pPr>
            <a:r>
              <a:rPr lang="ja-JP" altLang="en-US" sz="2000" dirty="0" smtClean="0">
                <a:solidFill>
                  <a:srgbClr val="4F271C">
                    <a:shade val="30000"/>
                    <a:satMod val="150000"/>
                  </a:srgbClr>
                </a:solidFill>
                <a:latin typeface="HGｺﾞｼｯｸE"/>
              </a:rPr>
              <a:t>・給</a:t>
            </a:r>
            <a:r>
              <a:rPr lang="ja-JP" altLang="en-US" sz="2000" dirty="0">
                <a:solidFill>
                  <a:srgbClr val="4F271C">
                    <a:shade val="30000"/>
                    <a:satMod val="150000"/>
                  </a:srgbClr>
                </a:solidFill>
                <a:latin typeface="HGｺﾞｼｯｸE"/>
              </a:rPr>
              <a:t>与に不満がある場合、会社にどんな利益をもたらしたの</a:t>
            </a:r>
            <a:r>
              <a:rPr lang="ja-JP" altLang="en-US" sz="2000" dirty="0" smtClean="0">
                <a:solidFill>
                  <a:srgbClr val="4F271C">
                    <a:shade val="30000"/>
                    <a:satMod val="150000"/>
                  </a:srgbClr>
                </a:solidFill>
                <a:latin typeface="HGｺﾞｼｯｸE"/>
              </a:rPr>
              <a:t>か</a:t>
            </a:r>
            <a:r>
              <a:rPr lang="ja-JP" altLang="en-US" sz="2000" dirty="0">
                <a:solidFill>
                  <a:srgbClr val="4F271C">
                    <a:shade val="30000"/>
                    <a:satMod val="150000"/>
                  </a:srgbClr>
                </a:solidFill>
                <a:latin typeface="HGｺﾞｼｯｸE"/>
              </a:rPr>
              <a:t>説明</a:t>
            </a:r>
            <a:r>
              <a:rPr lang="ja-JP" altLang="en-US" sz="2000" dirty="0" smtClean="0">
                <a:solidFill>
                  <a:srgbClr val="4F271C">
                    <a:shade val="30000"/>
                    <a:satMod val="150000"/>
                  </a:srgbClr>
                </a:solidFill>
                <a:latin typeface="HGｺﾞｼｯｸE"/>
              </a:rPr>
              <a:t>を</a:t>
            </a:r>
            <a:r>
              <a:rPr lang="ja-JP" altLang="en-US" sz="2000" dirty="0">
                <a:solidFill>
                  <a:srgbClr val="4F271C">
                    <a:shade val="30000"/>
                    <a:satMod val="150000"/>
                  </a:srgbClr>
                </a:solidFill>
                <a:latin typeface="HGｺﾞｼｯｸE"/>
              </a:rPr>
              <a:t>求</a:t>
            </a:r>
            <a:r>
              <a:rPr lang="ja-JP" altLang="en-US" sz="2000" dirty="0" smtClean="0">
                <a:solidFill>
                  <a:srgbClr val="4F271C">
                    <a:shade val="30000"/>
                    <a:satMod val="150000"/>
                  </a:srgbClr>
                </a:solidFill>
                <a:latin typeface="HGｺﾞｼｯｸE"/>
              </a:rPr>
              <a:t>める。</a:t>
            </a:r>
            <a:endParaRPr lang="ja-JP" altLang="en-US" sz="2000" dirty="0">
              <a:solidFill>
                <a:srgbClr val="4F271C">
                  <a:shade val="30000"/>
                  <a:satMod val="150000"/>
                </a:srgbClr>
              </a:solidFill>
              <a:latin typeface="HGｺﾞｼｯｸE"/>
            </a:endParaRPr>
          </a:p>
          <a:p>
            <a:pPr marL="271463" lvl="0" indent="-244475" eaLnBrk="0" hangingPunct="0">
              <a:spcBef>
                <a:spcPts val="600"/>
              </a:spcBef>
              <a:buClr>
                <a:srgbClr val="3891A7"/>
              </a:buClr>
              <a:buSzPct val="80000"/>
              <a:defRPr/>
            </a:pPr>
            <a:r>
              <a:rPr lang="ja-JP" altLang="en-US" sz="2000" dirty="0" smtClean="0">
                <a:solidFill>
                  <a:srgbClr val="4F271C">
                    <a:shade val="30000"/>
                    <a:satMod val="150000"/>
                  </a:srgbClr>
                </a:solidFill>
                <a:latin typeface="HGｺﾞｼｯｸE"/>
              </a:rPr>
              <a:t>・不</a:t>
            </a:r>
            <a:r>
              <a:rPr lang="ja-JP" altLang="en-US" sz="2000" dirty="0">
                <a:solidFill>
                  <a:srgbClr val="4F271C">
                    <a:shade val="30000"/>
                    <a:satMod val="150000"/>
                  </a:srgbClr>
                </a:solidFill>
                <a:latin typeface="HGｺﾞｼｯｸE"/>
              </a:rPr>
              <a:t>満は吹っかけているだけの場合もある。実際に頑張っている人はあまり不満を言わないように感じる。</a:t>
            </a:r>
            <a:endParaRPr lang="en-US" altLang="ja-JP" sz="2000" dirty="0">
              <a:solidFill>
                <a:srgbClr val="4F271C">
                  <a:shade val="30000"/>
                  <a:satMod val="150000"/>
                </a:srgbClr>
              </a:solidFill>
              <a:latin typeface="HGｺﾞｼｯｸE"/>
            </a:endParaRPr>
          </a:p>
        </p:txBody>
      </p:sp>
    </p:spTree>
    <p:extLst>
      <p:ext uri="{BB962C8B-B14F-4D97-AF65-F5344CB8AC3E}">
        <p14:creationId xmlns:p14="http://schemas.microsoft.com/office/powerpoint/2010/main" val="246286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
            <a:ext cx="8077200" cy="1143000"/>
          </a:xfrm>
        </p:spPr>
        <p:txBody>
          <a:bodyPr>
            <a:normAutofit/>
          </a:bodyPr>
          <a:lstStyle/>
          <a:p>
            <a:pPr algn="ctr" eaLnBrk="1" fontAlgn="auto" hangingPunct="1">
              <a:spcAft>
                <a:spcPts val="0"/>
              </a:spcAft>
              <a:defRPr/>
            </a:pPr>
            <a:r>
              <a:rPr lang="en-US" altLang="ja-JP" sz="3600" dirty="0" smtClean="0">
                <a:solidFill>
                  <a:schemeClr val="tx2">
                    <a:satMod val="130000"/>
                  </a:schemeClr>
                </a:solidFill>
              </a:rPr>
              <a:t>(</a:t>
            </a:r>
            <a:r>
              <a:rPr lang="ja-JP" altLang="en-US" sz="3600" dirty="0" smtClean="0">
                <a:solidFill>
                  <a:schemeClr val="tx2">
                    <a:satMod val="130000"/>
                  </a:schemeClr>
                </a:solidFill>
              </a:rPr>
              <a:t>２</a:t>
            </a:r>
            <a:r>
              <a:rPr lang="en-US" altLang="ja-JP" sz="3600" dirty="0" smtClean="0">
                <a:solidFill>
                  <a:schemeClr val="tx2">
                    <a:satMod val="130000"/>
                  </a:schemeClr>
                </a:solidFill>
              </a:rPr>
              <a:t>)</a:t>
            </a:r>
            <a:r>
              <a:rPr lang="ja-JP" altLang="en-US" sz="3600" dirty="0">
                <a:solidFill>
                  <a:schemeClr val="tx2">
                    <a:satMod val="130000"/>
                  </a:schemeClr>
                </a:solidFill>
              </a:rPr>
              <a:t> </a:t>
            </a:r>
            <a:r>
              <a:rPr lang="ja-JP" altLang="en-US" sz="3600" dirty="0">
                <a:solidFill>
                  <a:schemeClr val="tx2">
                    <a:satMod val="130000"/>
                  </a:schemeClr>
                </a:solidFill>
              </a:rPr>
              <a:t>人</a:t>
            </a:r>
            <a:r>
              <a:rPr lang="ja-JP" altLang="en-US" sz="3600" dirty="0" smtClean="0">
                <a:solidFill>
                  <a:schemeClr val="tx2">
                    <a:satMod val="130000"/>
                  </a:schemeClr>
                </a:solidFill>
              </a:rPr>
              <a:t>事</a:t>
            </a:r>
            <a:r>
              <a:rPr lang="ja-JP" altLang="en-US" sz="3600" dirty="0">
                <a:solidFill>
                  <a:schemeClr val="tx2">
                    <a:satMod val="130000"/>
                  </a:schemeClr>
                </a:solidFill>
              </a:rPr>
              <a:t>評価</a:t>
            </a:r>
            <a:r>
              <a:rPr lang="ja-JP" altLang="en-US" sz="3600" dirty="0" smtClean="0">
                <a:solidFill>
                  <a:schemeClr val="tx2">
                    <a:satMod val="130000"/>
                  </a:schemeClr>
                </a:solidFill>
              </a:rPr>
              <a:t>の</a:t>
            </a:r>
            <a:r>
              <a:rPr lang="ja-JP" altLang="en-US" sz="3600" dirty="0">
                <a:solidFill>
                  <a:schemeClr val="tx2">
                    <a:satMod val="130000"/>
                  </a:schemeClr>
                </a:solidFill>
              </a:rPr>
              <a:t>課</a:t>
            </a:r>
            <a:r>
              <a:rPr lang="ja-JP" altLang="en-US" sz="3600" dirty="0" smtClean="0">
                <a:solidFill>
                  <a:schemeClr val="tx2">
                    <a:satMod val="130000"/>
                  </a:schemeClr>
                </a:solidFill>
              </a:rPr>
              <a:t>題</a:t>
            </a:r>
            <a:endParaRPr lang="en-US" dirty="0">
              <a:solidFill>
                <a:schemeClr val="tx2">
                  <a:satMod val="130000"/>
                </a:schemeClr>
              </a:solidFill>
            </a:endParaRPr>
          </a:p>
        </p:txBody>
      </p:sp>
      <p:sp>
        <p:nvSpPr>
          <p:cNvPr id="4" name="Slide Number Placeholder 3"/>
          <p:cNvSpPr>
            <a:spLocks noGrp="1"/>
          </p:cNvSpPr>
          <p:nvPr>
            <p:ph type="sldNum" sz="quarter" idx="12"/>
          </p:nvPr>
        </p:nvSpPr>
        <p:spPr/>
        <p:txBody>
          <a:bodyPr/>
          <a:lstStyle/>
          <a:p>
            <a:pPr>
              <a:defRPr/>
            </a:pPr>
            <a:fld id="{A7E06E33-FDA4-49BA-9875-5D01C7216340}" type="slidenum">
              <a:rPr lang="en-US" smtClean="0"/>
              <a:pPr>
                <a:defRPr/>
              </a:pPr>
              <a:t>8</a:t>
            </a:fld>
            <a:endParaRPr lang="en-US"/>
          </a:p>
        </p:txBody>
      </p:sp>
      <p:sp>
        <p:nvSpPr>
          <p:cNvPr id="6" name="Content Placeholder 3"/>
          <p:cNvSpPr txBox="1">
            <a:spLocks/>
          </p:cNvSpPr>
          <p:nvPr/>
        </p:nvSpPr>
        <p:spPr bwMode="auto">
          <a:xfrm>
            <a:off x="1066800" y="1295400"/>
            <a:ext cx="786765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185738" lvl="0" indent="-185738" fontAlgn="auto">
              <a:spcBef>
                <a:spcPts val="600"/>
              </a:spcBef>
              <a:spcAft>
                <a:spcPts val="0"/>
              </a:spcAft>
              <a:buClr>
                <a:schemeClr val="accent1"/>
              </a:buClr>
              <a:buSzPct val="80000"/>
              <a:defRPr/>
            </a:pPr>
            <a:r>
              <a:rPr lang="ja-JP" altLang="en-US" sz="3000" b="1" u="sng" dirty="0" smtClean="0">
                <a:solidFill>
                  <a:schemeClr val="tx2">
                    <a:shade val="30000"/>
                    <a:satMod val="150000"/>
                  </a:schemeClr>
                </a:solidFill>
                <a:latin typeface="+mn-ea"/>
                <a:cs typeface="+mn-cs"/>
              </a:rPr>
              <a:t>評</a:t>
            </a:r>
            <a:r>
              <a:rPr lang="ja-JP" altLang="en-US" sz="3000" b="1" u="sng" dirty="0">
                <a:solidFill>
                  <a:schemeClr val="tx2">
                    <a:shade val="30000"/>
                    <a:satMod val="150000"/>
                  </a:schemeClr>
                </a:solidFill>
                <a:latin typeface="+mn-ea"/>
                <a:cs typeface="+mn-cs"/>
              </a:rPr>
              <a:t>価を工夫し、効果が出た事</a:t>
            </a:r>
            <a:r>
              <a:rPr lang="ja-JP" altLang="en-US" sz="3000" b="1" u="sng" dirty="0" smtClean="0">
                <a:solidFill>
                  <a:schemeClr val="tx2">
                    <a:shade val="30000"/>
                    <a:satMod val="150000"/>
                  </a:schemeClr>
                </a:solidFill>
                <a:latin typeface="+mn-ea"/>
                <a:cs typeface="+mn-cs"/>
              </a:rPr>
              <a:t>例</a:t>
            </a:r>
            <a:endParaRPr lang="en-US" altLang="ja-JP" sz="3000" b="1" u="sng" dirty="0">
              <a:solidFill>
                <a:schemeClr val="tx2">
                  <a:shade val="30000"/>
                  <a:satMod val="150000"/>
                </a:schemeClr>
              </a:solidFill>
              <a:latin typeface="+mn-ea"/>
              <a:cs typeface="+mn-cs"/>
            </a:endParaRPr>
          </a:p>
          <a:p>
            <a:pPr marL="27432" eaLnBrk="0" hangingPunct="0">
              <a:spcBef>
                <a:spcPts val="600"/>
              </a:spcBef>
              <a:buClr>
                <a:schemeClr val="accent1"/>
              </a:buClr>
              <a:buSzPct val="80000"/>
              <a:defRPr/>
            </a:pPr>
            <a:r>
              <a:rPr lang="ja-JP" altLang="en-US" sz="2000" dirty="0" smtClean="0">
                <a:solidFill>
                  <a:schemeClr val="tx2">
                    <a:shade val="30000"/>
                    <a:satMod val="150000"/>
                  </a:schemeClr>
                </a:solidFill>
                <a:latin typeface="+mn-ea"/>
                <a:cs typeface="+mn-cs"/>
              </a:rPr>
              <a:t>主な意見と各社の工夫</a:t>
            </a:r>
            <a:endParaRPr lang="en-US" altLang="ja-JP" sz="2000" dirty="0" smtClean="0">
              <a:solidFill>
                <a:schemeClr val="tx2">
                  <a:shade val="30000"/>
                  <a:satMod val="150000"/>
                </a:schemeClr>
              </a:solidFill>
              <a:latin typeface="+mn-ea"/>
              <a:cs typeface="+mn-cs"/>
            </a:endParaRPr>
          </a:p>
          <a:p>
            <a:pPr marL="271463" indent="-244475" eaLnBrk="0" hangingPunct="0">
              <a:spcBef>
                <a:spcPts val="600"/>
              </a:spcBef>
              <a:buClr>
                <a:schemeClr val="accent1"/>
              </a:buClr>
              <a:buSzPct val="80000"/>
              <a:defRPr/>
            </a:pPr>
            <a:r>
              <a:rPr lang="ja-JP" altLang="en-US" sz="2000" dirty="0" smtClean="0">
                <a:solidFill>
                  <a:schemeClr val="tx2">
                    <a:shade val="30000"/>
                    <a:satMod val="150000"/>
                  </a:schemeClr>
                </a:solidFill>
                <a:latin typeface="+mn-ea"/>
                <a:cs typeface="+mn-cs"/>
              </a:rPr>
              <a:t>・簡</a:t>
            </a:r>
            <a:r>
              <a:rPr lang="ja-JP" altLang="en-US" sz="2000" dirty="0">
                <a:solidFill>
                  <a:schemeClr val="tx2">
                    <a:shade val="30000"/>
                    <a:satMod val="150000"/>
                  </a:schemeClr>
                </a:solidFill>
                <a:latin typeface="+mn-ea"/>
                <a:cs typeface="+mn-cs"/>
              </a:rPr>
              <a:t>易自己評価チャートを使い評価指標の見える化を行った</a:t>
            </a:r>
            <a:endParaRPr lang="en-US" altLang="ja-JP" sz="2000" dirty="0" smtClean="0">
              <a:solidFill>
                <a:schemeClr val="tx2">
                  <a:shade val="30000"/>
                  <a:satMod val="150000"/>
                </a:schemeClr>
              </a:solidFill>
              <a:latin typeface="+mn-ea"/>
              <a:cs typeface="+mn-cs"/>
            </a:endParaRPr>
          </a:p>
          <a:p>
            <a:pPr marL="271463" indent="-244475" eaLnBrk="0" hangingPunct="0">
              <a:spcBef>
                <a:spcPts val="600"/>
              </a:spcBef>
              <a:buClr>
                <a:schemeClr val="accent1"/>
              </a:buClr>
              <a:buSzPct val="80000"/>
              <a:defRPr/>
            </a:pPr>
            <a:r>
              <a:rPr lang="ja-JP" altLang="en-US" sz="2000" dirty="0">
                <a:solidFill>
                  <a:schemeClr val="tx2">
                    <a:shade val="30000"/>
                    <a:satMod val="150000"/>
                  </a:schemeClr>
                </a:solidFill>
                <a:latin typeface="+mn-ea"/>
                <a:cs typeface="+mn-cs"/>
              </a:rPr>
              <a:t>・前年、</a:t>
            </a:r>
            <a:r>
              <a:rPr lang="ja-JP" altLang="en-US" sz="2000" dirty="0" smtClean="0">
                <a:solidFill>
                  <a:schemeClr val="tx2">
                    <a:shade val="30000"/>
                    <a:satMod val="150000"/>
                  </a:schemeClr>
                </a:solidFill>
                <a:latin typeface="+mn-ea"/>
                <a:cs typeface="+mn-cs"/>
              </a:rPr>
              <a:t>前々年</a:t>
            </a:r>
            <a:r>
              <a:rPr lang="ja-JP" altLang="en-US" sz="2000" dirty="0">
                <a:solidFill>
                  <a:schemeClr val="tx2">
                    <a:shade val="30000"/>
                    <a:satMod val="150000"/>
                  </a:schemeClr>
                </a:solidFill>
                <a:latin typeface="+mn-ea"/>
                <a:cs typeface="+mn-cs"/>
              </a:rPr>
              <a:t>と比較し、結果だけでなく、勤務態度、積極性、他スタッフとの比較</a:t>
            </a:r>
            <a:r>
              <a:rPr lang="ja-JP" altLang="en-US" sz="2000" dirty="0" smtClean="0">
                <a:solidFill>
                  <a:schemeClr val="tx2">
                    <a:shade val="30000"/>
                    <a:satMod val="150000"/>
                  </a:schemeClr>
                </a:solidFill>
                <a:latin typeface="+mn-ea"/>
                <a:cs typeface="+mn-cs"/>
              </a:rPr>
              <a:t>を毎月実</a:t>
            </a:r>
            <a:r>
              <a:rPr lang="ja-JP" altLang="en-US" sz="2000" dirty="0">
                <a:solidFill>
                  <a:schemeClr val="tx2">
                    <a:shade val="30000"/>
                    <a:satMod val="150000"/>
                  </a:schemeClr>
                </a:solidFill>
                <a:latin typeface="+mn-ea"/>
                <a:cs typeface="+mn-cs"/>
              </a:rPr>
              <a:t>施</a:t>
            </a:r>
          </a:p>
          <a:p>
            <a:pPr marL="271463" indent="-244475" eaLnBrk="0" hangingPunct="0">
              <a:spcBef>
                <a:spcPts val="600"/>
              </a:spcBef>
              <a:buClr>
                <a:schemeClr val="accent1"/>
              </a:buClr>
              <a:buSzPct val="80000"/>
              <a:defRPr/>
            </a:pPr>
            <a:r>
              <a:rPr lang="ja-JP" altLang="en-US" sz="2000" dirty="0">
                <a:solidFill>
                  <a:schemeClr val="tx2">
                    <a:shade val="30000"/>
                    <a:satMod val="150000"/>
                  </a:schemeClr>
                </a:solidFill>
                <a:latin typeface="+mn-ea"/>
                <a:cs typeface="+mn-cs"/>
              </a:rPr>
              <a:t>（例：営業の場合、売上額の伸び率、訪問件数、営業レポート提出件数、新規顧客獲得</a:t>
            </a:r>
            <a:r>
              <a:rPr lang="ja-JP" altLang="en-US" sz="2000" dirty="0" smtClean="0">
                <a:solidFill>
                  <a:schemeClr val="tx2">
                    <a:shade val="30000"/>
                    <a:satMod val="150000"/>
                  </a:schemeClr>
                </a:solidFill>
                <a:latin typeface="+mn-ea"/>
                <a:cs typeface="+mn-cs"/>
              </a:rPr>
              <a:t>数、見</a:t>
            </a:r>
            <a:r>
              <a:rPr lang="ja-JP" altLang="en-US" sz="2000" dirty="0">
                <a:solidFill>
                  <a:schemeClr val="tx2">
                    <a:shade val="30000"/>
                    <a:satMod val="150000"/>
                  </a:schemeClr>
                </a:solidFill>
                <a:latin typeface="+mn-ea"/>
                <a:cs typeface="+mn-cs"/>
              </a:rPr>
              <a:t>積もり提出件数、それらが当初の期待される数字に対し、どのくらい達成できたか、他スタ</a:t>
            </a:r>
            <a:r>
              <a:rPr lang="ja-JP" altLang="en-US" sz="2000" dirty="0" smtClean="0">
                <a:solidFill>
                  <a:schemeClr val="tx2">
                    <a:shade val="30000"/>
                    <a:satMod val="150000"/>
                  </a:schemeClr>
                </a:solidFill>
                <a:latin typeface="+mn-ea"/>
                <a:cs typeface="+mn-cs"/>
              </a:rPr>
              <a:t>ッフ</a:t>
            </a:r>
            <a:r>
              <a:rPr lang="ja-JP" altLang="en-US" sz="2000" dirty="0">
                <a:solidFill>
                  <a:schemeClr val="tx2">
                    <a:shade val="30000"/>
                    <a:satMod val="150000"/>
                  </a:schemeClr>
                </a:solidFill>
                <a:latin typeface="+mn-ea"/>
                <a:cs typeface="+mn-cs"/>
              </a:rPr>
              <a:t>とくらべて優秀か低いのか</a:t>
            </a:r>
            <a:r>
              <a:rPr lang="ja-JP" altLang="en-US" sz="2000" dirty="0" smtClean="0">
                <a:solidFill>
                  <a:schemeClr val="tx2">
                    <a:shade val="30000"/>
                    <a:satMod val="150000"/>
                  </a:schemeClr>
                </a:solidFill>
                <a:latin typeface="+mn-ea"/>
                <a:cs typeface="+mn-cs"/>
              </a:rPr>
              <a:t>）</a:t>
            </a:r>
            <a:endParaRPr lang="en-US" altLang="ja-JP" sz="2000" dirty="0">
              <a:solidFill>
                <a:schemeClr val="tx2">
                  <a:shade val="30000"/>
                  <a:satMod val="150000"/>
                </a:schemeClr>
              </a:solidFill>
              <a:latin typeface="+mn-ea"/>
              <a:cs typeface="+mn-cs"/>
            </a:endParaRPr>
          </a:p>
          <a:p>
            <a:pPr marL="271463" indent="-244475" eaLnBrk="0" hangingPunct="0">
              <a:spcBef>
                <a:spcPts val="600"/>
              </a:spcBef>
              <a:buClr>
                <a:schemeClr val="accent1"/>
              </a:buClr>
              <a:buSzPct val="80000"/>
              <a:defRPr/>
            </a:pPr>
            <a:r>
              <a:rPr lang="ja-JP" altLang="en-US" sz="2000" dirty="0">
                <a:solidFill>
                  <a:schemeClr val="tx2">
                    <a:shade val="30000"/>
                    <a:satMod val="150000"/>
                  </a:schemeClr>
                </a:solidFill>
                <a:latin typeface="+mn-ea"/>
                <a:cs typeface="+mn-cs"/>
              </a:rPr>
              <a:t>・被評価者との対話を重</a:t>
            </a:r>
            <a:r>
              <a:rPr lang="ja-JP" altLang="en-US" sz="2000" dirty="0" smtClean="0">
                <a:solidFill>
                  <a:schemeClr val="tx2">
                    <a:shade val="30000"/>
                    <a:satMod val="150000"/>
                  </a:schemeClr>
                </a:solidFill>
                <a:latin typeface="+mn-ea"/>
                <a:cs typeface="+mn-cs"/>
              </a:rPr>
              <a:t>視</a:t>
            </a:r>
            <a:endParaRPr lang="en-US" altLang="ja-JP" sz="2000" dirty="0" smtClean="0">
              <a:solidFill>
                <a:schemeClr val="tx2">
                  <a:shade val="30000"/>
                  <a:satMod val="150000"/>
                </a:schemeClr>
              </a:solidFill>
              <a:latin typeface="+mn-ea"/>
              <a:cs typeface="+mn-cs"/>
            </a:endParaRPr>
          </a:p>
          <a:p>
            <a:pPr marL="271463" indent="-244475" eaLnBrk="0" hangingPunct="0">
              <a:spcBef>
                <a:spcPts val="600"/>
              </a:spcBef>
              <a:buClr>
                <a:schemeClr val="accent1"/>
              </a:buClr>
              <a:buSzPct val="80000"/>
              <a:defRPr/>
            </a:pPr>
            <a:r>
              <a:rPr lang="ja-JP" altLang="en-US" sz="2000" dirty="0">
                <a:solidFill>
                  <a:schemeClr val="tx2">
                    <a:shade val="30000"/>
                    <a:satMod val="150000"/>
                  </a:schemeClr>
                </a:solidFill>
                <a:latin typeface="+mn-ea"/>
                <a:cs typeface="+mn-cs"/>
              </a:rPr>
              <a:t>・週報、月報を廃止し、日々の活動予定内容を</a:t>
            </a:r>
            <a:r>
              <a:rPr lang="en-US" altLang="ja-JP" sz="2000" dirty="0">
                <a:solidFill>
                  <a:schemeClr val="tx2">
                    <a:shade val="30000"/>
                    <a:satMod val="150000"/>
                  </a:schemeClr>
                </a:solidFill>
                <a:latin typeface="+mn-ea"/>
                <a:cs typeface="+mn-cs"/>
              </a:rPr>
              <a:t>Open</a:t>
            </a:r>
            <a:r>
              <a:rPr lang="ja-JP" altLang="en-US" sz="2000" dirty="0">
                <a:solidFill>
                  <a:schemeClr val="tx2">
                    <a:shade val="30000"/>
                    <a:satMod val="150000"/>
                  </a:schemeClr>
                </a:solidFill>
                <a:latin typeface="+mn-ea"/>
                <a:cs typeface="+mn-cs"/>
              </a:rPr>
              <a:t>で報告。スタッフ→上司ではなく、スタッフ→同僚、上司のチーム間評価→人事評価につなげる</a:t>
            </a:r>
            <a:r>
              <a:rPr lang="ja-JP" altLang="en-US" sz="2000" dirty="0" smtClean="0">
                <a:solidFill>
                  <a:schemeClr val="tx2">
                    <a:shade val="30000"/>
                    <a:satMod val="150000"/>
                  </a:schemeClr>
                </a:solidFill>
                <a:latin typeface="+mn-ea"/>
                <a:cs typeface="+mn-cs"/>
              </a:rPr>
              <a:t>。</a:t>
            </a:r>
            <a:endParaRPr lang="en-US" altLang="ja-JP" sz="2000" dirty="0" smtClean="0">
              <a:solidFill>
                <a:schemeClr val="tx2">
                  <a:shade val="30000"/>
                  <a:satMod val="150000"/>
                </a:schemeClr>
              </a:solidFill>
              <a:latin typeface="+mn-ea"/>
              <a:cs typeface="+mn-cs"/>
            </a:endParaRPr>
          </a:p>
          <a:p>
            <a:pPr marL="27432" eaLnBrk="0" hangingPunct="0">
              <a:spcBef>
                <a:spcPts val="600"/>
              </a:spcBef>
              <a:buClr>
                <a:schemeClr val="accent1"/>
              </a:buClr>
              <a:buSzPct val="80000"/>
              <a:defRPr/>
            </a:pPr>
            <a:endParaRPr lang="en-US" altLang="ja-JP" sz="2000" dirty="0" smtClean="0">
              <a:solidFill>
                <a:schemeClr val="tx2">
                  <a:shade val="30000"/>
                  <a:satMod val="150000"/>
                </a:schemeClr>
              </a:solidFill>
              <a:latin typeface="+mn-ea"/>
              <a:cs typeface="+mn-cs"/>
            </a:endParaRPr>
          </a:p>
        </p:txBody>
      </p:sp>
    </p:spTree>
    <p:extLst>
      <p:ext uri="{BB962C8B-B14F-4D97-AF65-F5344CB8AC3E}">
        <p14:creationId xmlns:p14="http://schemas.microsoft.com/office/powerpoint/2010/main" val="8796523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
            <a:ext cx="8077200" cy="1143000"/>
          </a:xfrm>
        </p:spPr>
        <p:txBody>
          <a:bodyPr>
            <a:normAutofit/>
          </a:bodyPr>
          <a:lstStyle/>
          <a:p>
            <a:pPr algn="ctr" eaLnBrk="1" fontAlgn="auto" hangingPunct="1">
              <a:spcAft>
                <a:spcPts val="0"/>
              </a:spcAft>
              <a:defRPr/>
            </a:pPr>
            <a:r>
              <a:rPr lang="en-US" altLang="ja-JP" sz="3600" dirty="0" smtClean="0">
                <a:solidFill>
                  <a:schemeClr val="tx2">
                    <a:satMod val="130000"/>
                  </a:schemeClr>
                </a:solidFill>
              </a:rPr>
              <a:t>(</a:t>
            </a:r>
            <a:r>
              <a:rPr lang="ja-JP" altLang="en-US" sz="3600" dirty="0" smtClean="0">
                <a:solidFill>
                  <a:schemeClr val="tx2">
                    <a:satMod val="130000"/>
                  </a:schemeClr>
                </a:solidFill>
              </a:rPr>
              <a:t>２</a:t>
            </a:r>
            <a:r>
              <a:rPr lang="en-US" altLang="ja-JP" sz="3600" dirty="0" smtClean="0">
                <a:solidFill>
                  <a:schemeClr val="tx2">
                    <a:satMod val="130000"/>
                  </a:schemeClr>
                </a:solidFill>
              </a:rPr>
              <a:t>)</a:t>
            </a:r>
            <a:r>
              <a:rPr lang="ja-JP" altLang="en-US" sz="3600" dirty="0">
                <a:solidFill>
                  <a:schemeClr val="tx2">
                    <a:satMod val="130000"/>
                  </a:schemeClr>
                </a:solidFill>
              </a:rPr>
              <a:t> </a:t>
            </a:r>
            <a:r>
              <a:rPr lang="ja-JP" altLang="en-US" sz="3600" dirty="0" smtClean="0">
                <a:solidFill>
                  <a:schemeClr val="tx2">
                    <a:satMod val="130000"/>
                  </a:schemeClr>
                </a:solidFill>
              </a:rPr>
              <a:t>人事評価の課題</a:t>
            </a:r>
            <a:endParaRPr lang="en-US" dirty="0">
              <a:solidFill>
                <a:schemeClr val="tx2">
                  <a:satMod val="130000"/>
                </a:schemeClr>
              </a:solidFill>
            </a:endParaRPr>
          </a:p>
        </p:txBody>
      </p:sp>
      <p:sp>
        <p:nvSpPr>
          <p:cNvPr id="4" name="Slide Number Placeholder 3"/>
          <p:cNvSpPr>
            <a:spLocks noGrp="1"/>
          </p:cNvSpPr>
          <p:nvPr>
            <p:ph type="sldNum" sz="quarter" idx="12"/>
          </p:nvPr>
        </p:nvSpPr>
        <p:spPr/>
        <p:txBody>
          <a:bodyPr/>
          <a:lstStyle/>
          <a:p>
            <a:pPr>
              <a:defRPr/>
            </a:pPr>
            <a:fld id="{A7E06E33-FDA4-49BA-9875-5D01C7216340}" type="slidenum">
              <a:rPr lang="en-US" smtClean="0"/>
              <a:pPr>
                <a:defRPr/>
              </a:pPr>
              <a:t>9</a:t>
            </a:fld>
            <a:endParaRPr lang="en-US"/>
          </a:p>
        </p:txBody>
      </p:sp>
      <p:sp>
        <p:nvSpPr>
          <p:cNvPr id="6" name="Content Placeholder 3"/>
          <p:cNvSpPr txBox="1">
            <a:spLocks/>
          </p:cNvSpPr>
          <p:nvPr/>
        </p:nvSpPr>
        <p:spPr bwMode="auto">
          <a:xfrm>
            <a:off x="1066800" y="1295400"/>
            <a:ext cx="786765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185738" lvl="0" indent="-185738" fontAlgn="auto">
              <a:spcBef>
                <a:spcPts val="600"/>
              </a:spcBef>
              <a:spcAft>
                <a:spcPts val="0"/>
              </a:spcAft>
              <a:buClr>
                <a:schemeClr val="accent1"/>
              </a:buClr>
              <a:buSzPct val="80000"/>
              <a:defRPr/>
            </a:pPr>
            <a:r>
              <a:rPr lang="ja-JP" altLang="en-US" sz="3000" b="1" u="sng" dirty="0" smtClean="0">
                <a:solidFill>
                  <a:schemeClr val="tx2">
                    <a:shade val="30000"/>
                    <a:satMod val="150000"/>
                  </a:schemeClr>
                </a:solidFill>
                <a:latin typeface="+mn-ea"/>
                <a:cs typeface="+mn-cs"/>
              </a:rPr>
              <a:t>評</a:t>
            </a:r>
            <a:r>
              <a:rPr lang="ja-JP" altLang="en-US" sz="3000" b="1" u="sng" dirty="0">
                <a:solidFill>
                  <a:schemeClr val="tx2">
                    <a:shade val="30000"/>
                    <a:satMod val="150000"/>
                  </a:schemeClr>
                </a:solidFill>
                <a:latin typeface="+mn-ea"/>
                <a:cs typeface="+mn-cs"/>
              </a:rPr>
              <a:t>価を工夫し、効果が出た事</a:t>
            </a:r>
            <a:r>
              <a:rPr lang="ja-JP" altLang="en-US" sz="3000" b="1" u="sng" dirty="0" smtClean="0">
                <a:solidFill>
                  <a:schemeClr val="tx2">
                    <a:shade val="30000"/>
                    <a:satMod val="150000"/>
                  </a:schemeClr>
                </a:solidFill>
                <a:latin typeface="+mn-ea"/>
                <a:cs typeface="+mn-cs"/>
              </a:rPr>
              <a:t>例、その他</a:t>
            </a:r>
            <a:endParaRPr lang="en-US" altLang="ja-JP" sz="3000" b="1" u="sng" dirty="0">
              <a:solidFill>
                <a:schemeClr val="tx2">
                  <a:shade val="30000"/>
                  <a:satMod val="150000"/>
                </a:schemeClr>
              </a:solidFill>
              <a:latin typeface="+mn-ea"/>
              <a:cs typeface="+mn-cs"/>
            </a:endParaRPr>
          </a:p>
          <a:p>
            <a:pPr marL="271463" indent="-244475" eaLnBrk="0" hangingPunct="0">
              <a:spcBef>
                <a:spcPts val="600"/>
              </a:spcBef>
              <a:buClr>
                <a:schemeClr val="accent1"/>
              </a:buClr>
              <a:buSzPct val="80000"/>
              <a:defRPr/>
            </a:pPr>
            <a:r>
              <a:rPr lang="ja-JP" altLang="en-US" sz="2000" dirty="0">
                <a:solidFill>
                  <a:srgbClr val="4F271C">
                    <a:shade val="30000"/>
                    <a:satMod val="150000"/>
                  </a:srgbClr>
                </a:solidFill>
                <a:latin typeface="HGｺﾞｼｯｸE"/>
              </a:rPr>
              <a:t>・頑張れば達成できるレベルの目標を設定することがポイン</a:t>
            </a:r>
            <a:r>
              <a:rPr lang="ja-JP" altLang="en-US" sz="2000" dirty="0" smtClean="0">
                <a:solidFill>
                  <a:srgbClr val="4F271C">
                    <a:shade val="30000"/>
                    <a:satMod val="150000"/>
                  </a:srgbClr>
                </a:solidFill>
                <a:latin typeface="HGｺﾞｼｯｸE"/>
              </a:rPr>
              <a:t>ト</a:t>
            </a:r>
            <a:endParaRPr lang="en-US" altLang="ja-JP" sz="2000" dirty="0" smtClean="0">
              <a:solidFill>
                <a:srgbClr val="4F271C">
                  <a:shade val="30000"/>
                  <a:satMod val="150000"/>
                </a:srgbClr>
              </a:solidFill>
              <a:latin typeface="HGｺﾞｼｯｸE"/>
            </a:endParaRPr>
          </a:p>
          <a:p>
            <a:pPr marL="271463" indent="-244475" eaLnBrk="0" hangingPunct="0">
              <a:spcBef>
                <a:spcPts val="600"/>
              </a:spcBef>
              <a:buClr>
                <a:schemeClr val="accent1"/>
              </a:buClr>
              <a:buSzPct val="80000"/>
              <a:defRPr/>
            </a:pPr>
            <a:r>
              <a:rPr lang="ja-JP" altLang="en-US" sz="2000" dirty="0">
                <a:solidFill>
                  <a:srgbClr val="4F271C">
                    <a:shade val="30000"/>
                    <a:satMod val="150000"/>
                  </a:srgbClr>
                </a:solidFill>
                <a:latin typeface="HGｺﾞｼｯｸE"/>
              </a:rPr>
              <a:t>・上長とスタッフ間の会話が頻繁に行われる。インド人上長がスタッフの評価を行う</a:t>
            </a:r>
            <a:endParaRPr lang="en-US" altLang="ja-JP" sz="2000" dirty="0" smtClean="0">
              <a:solidFill>
                <a:srgbClr val="4F271C">
                  <a:shade val="30000"/>
                  <a:satMod val="150000"/>
                </a:srgbClr>
              </a:solidFill>
              <a:latin typeface="HGｺﾞｼｯｸE"/>
            </a:endParaRPr>
          </a:p>
          <a:p>
            <a:pPr marL="271463" indent="-244475" eaLnBrk="0" hangingPunct="0">
              <a:spcBef>
                <a:spcPts val="600"/>
              </a:spcBef>
              <a:buClr>
                <a:schemeClr val="accent1"/>
              </a:buClr>
              <a:buSzPct val="80000"/>
              <a:defRPr/>
            </a:pPr>
            <a:r>
              <a:rPr lang="ja-JP" altLang="en-US" sz="2000" dirty="0">
                <a:solidFill>
                  <a:srgbClr val="4F271C">
                    <a:shade val="30000"/>
                    <a:satMod val="150000"/>
                  </a:srgbClr>
                </a:solidFill>
                <a:latin typeface="HGｺﾞｼｯｸE"/>
              </a:rPr>
              <a:t>・オンブズマン制度導</a:t>
            </a:r>
            <a:r>
              <a:rPr lang="ja-JP" altLang="en-US" sz="2000" dirty="0" smtClean="0">
                <a:solidFill>
                  <a:srgbClr val="4F271C">
                    <a:shade val="30000"/>
                    <a:satMod val="150000"/>
                  </a:srgbClr>
                </a:solidFill>
                <a:latin typeface="HGｺﾞｼｯｸE"/>
              </a:rPr>
              <a:t>入検討：ス</a:t>
            </a:r>
            <a:r>
              <a:rPr lang="ja-JP" altLang="en-US" sz="2000" dirty="0">
                <a:solidFill>
                  <a:srgbClr val="4F271C">
                    <a:shade val="30000"/>
                    <a:satMod val="150000"/>
                  </a:srgbClr>
                </a:solidFill>
                <a:latin typeface="HGｺﾞｼｯｸE"/>
              </a:rPr>
              <a:t>タッフが上長からのハラスメントを外部のオンブズマンに相談で</a:t>
            </a:r>
            <a:r>
              <a:rPr lang="ja-JP" altLang="en-US" sz="2000" dirty="0" smtClean="0">
                <a:solidFill>
                  <a:srgbClr val="4F271C">
                    <a:shade val="30000"/>
                    <a:satMod val="150000"/>
                  </a:srgbClr>
                </a:solidFill>
                <a:latin typeface="HGｺﾞｼｯｸE"/>
              </a:rPr>
              <a:t>きる</a:t>
            </a:r>
            <a:r>
              <a:rPr lang="en-US" altLang="ja-JP" sz="2000" dirty="0" smtClean="0">
                <a:solidFill>
                  <a:srgbClr val="4F271C">
                    <a:shade val="30000"/>
                    <a:satMod val="150000"/>
                  </a:srgbClr>
                </a:solidFill>
                <a:latin typeface="HGｺﾞｼｯｸE"/>
              </a:rPr>
              <a:t>(</a:t>
            </a:r>
            <a:r>
              <a:rPr lang="ja-JP" altLang="en-US" sz="2000" dirty="0" smtClean="0">
                <a:solidFill>
                  <a:srgbClr val="4F271C">
                    <a:shade val="30000"/>
                    <a:satMod val="150000"/>
                  </a:srgbClr>
                </a:solidFill>
                <a:latin typeface="HGｺﾞｼｯｸE"/>
              </a:rPr>
              <a:t>銀行出</a:t>
            </a:r>
            <a:r>
              <a:rPr lang="ja-JP" altLang="en-US" sz="2000" dirty="0">
                <a:solidFill>
                  <a:srgbClr val="4F271C">
                    <a:shade val="30000"/>
                    <a:satMod val="150000"/>
                  </a:srgbClr>
                </a:solidFill>
                <a:latin typeface="HGｺﾞｼｯｸE"/>
              </a:rPr>
              <a:t>身</a:t>
            </a:r>
            <a:r>
              <a:rPr lang="ja-JP" altLang="en-US" sz="2000" dirty="0" smtClean="0">
                <a:solidFill>
                  <a:srgbClr val="4F271C">
                    <a:shade val="30000"/>
                    <a:satMod val="150000"/>
                  </a:srgbClr>
                </a:solidFill>
                <a:latin typeface="HGｺﾞｼｯｸE"/>
              </a:rPr>
              <a:t>でフ</a:t>
            </a:r>
            <a:r>
              <a:rPr lang="ja-JP" altLang="en-US" sz="2000" dirty="0">
                <a:solidFill>
                  <a:srgbClr val="4F271C">
                    <a:shade val="30000"/>
                    <a:satMod val="150000"/>
                  </a:srgbClr>
                </a:solidFill>
                <a:latin typeface="HGｺﾞｼｯｸE"/>
              </a:rPr>
              <a:t>リーランスとし</a:t>
            </a:r>
            <a:r>
              <a:rPr lang="ja-JP" altLang="en-US" sz="2000" dirty="0" smtClean="0">
                <a:solidFill>
                  <a:srgbClr val="4F271C">
                    <a:shade val="30000"/>
                    <a:satMod val="150000"/>
                  </a:srgbClr>
                </a:solidFill>
                <a:latin typeface="HGｺﾞｼｯｸE"/>
              </a:rPr>
              <a:t>て活動しているオ</a:t>
            </a:r>
            <a:r>
              <a:rPr lang="ja-JP" altLang="en-US" sz="2000" dirty="0">
                <a:solidFill>
                  <a:srgbClr val="4F271C">
                    <a:shade val="30000"/>
                    <a:satMod val="150000"/>
                  </a:srgbClr>
                </a:solidFill>
                <a:latin typeface="HGｺﾞｼｯｸE"/>
              </a:rPr>
              <a:t>ンブズマ</a:t>
            </a:r>
            <a:r>
              <a:rPr lang="ja-JP" altLang="en-US" sz="2000" dirty="0" smtClean="0">
                <a:solidFill>
                  <a:srgbClr val="4F271C">
                    <a:shade val="30000"/>
                    <a:satMod val="150000"/>
                  </a:srgbClr>
                </a:solidFill>
                <a:latin typeface="HGｺﾞｼｯｸE"/>
              </a:rPr>
              <a:t>ンを活用</a:t>
            </a:r>
            <a:r>
              <a:rPr lang="en-US" altLang="ja-JP" sz="2000" dirty="0" smtClean="0">
                <a:solidFill>
                  <a:srgbClr val="4F271C">
                    <a:shade val="30000"/>
                    <a:satMod val="150000"/>
                  </a:srgbClr>
                </a:solidFill>
                <a:latin typeface="HGｺﾞｼｯｸE"/>
              </a:rPr>
              <a:t>)</a:t>
            </a:r>
            <a:r>
              <a:rPr lang="ja-JP" altLang="en-US" sz="2000" dirty="0" smtClean="0">
                <a:solidFill>
                  <a:srgbClr val="4F271C">
                    <a:shade val="30000"/>
                    <a:satMod val="150000"/>
                  </a:srgbClr>
                </a:solidFill>
                <a:latin typeface="HGｺﾞｼｯｸE"/>
              </a:rPr>
              <a:t>。</a:t>
            </a:r>
            <a:endParaRPr lang="en-US" altLang="ja-JP" sz="2000" dirty="0" smtClean="0">
              <a:solidFill>
                <a:srgbClr val="4F271C">
                  <a:shade val="30000"/>
                  <a:satMod val="150000"/>
                </a:srgbClr>
              </a:solidFill>
              <a:latin typeface="HGｺﾞｼｯｸE"/>
            </a:endParaRPr>
          </a:p>
          <a:p>
            <a:pPr marL="271463" indent="-244475" eaLnBrk="0" hangingPunct="0">
              <a:spcBef>
                <a:spcPts val="600"/>
              </a:spcBef>
              <a:buClr>
                <a:schemeClr val="accent1"/>
              </a:buClr>
              <a:buSzPct val="80000"/>
              <a:defRPr/>
            </a:pPr>
            <a:r>
              <a:rPr lang="ja-JP" altLang="en-US" sz="2000" u="sng" dirty="0" smtClean="0">
                <a:solidFill>
                  <a:srgbClr val="4F271C">
                    <a:shade val="30000"/>
                    <a:satMod val="150000"/>
                  </a:srgbClr>
                </a:solidFill>
                <a:latin typeface="HGｺﾞｼｯｸE"/>
              </a:rPr>
              <a:t>昇給率について</a:t>
            </a:r>
            <a:endParaRPr lang="en-US" altLang="ja-JP" sz="2000" u="sng" dirty="0" smtClean="0">
              <a:solidFill>
                <a:srgbClr val="4F271C">
                  <a:shade val="30000"/>
                  <a:satMod val="150000"/>
                </a:srgbClr>
              </a:solidFill>
              <a:latin typeface="HGｺﾞｼｯｸE"/>
            </a:endParaRPr>
          </a:p>
          <a:p>
            <a:pPr marL="271463" indent="-244475" eaLnBrk="0" hangingPunct="0">
              <a:spcBef>
                <a:spcPts val="600"/>
              </a:spcBef>
              <a:buClr>
                <a:schemeClr val="accent1"/>
              </a:buClr>
              <a:buSzPct val="80000"/>
              <a:defRPr/>
            </a:pPr>
            <a:r>
              <a:rPr lang="ja-JP" altLang="en-US" sz="2000" dirty="0" smtClean="0">
                <a:solidFill>
                  <a:srgbClr val="4F271C">
                    <a:shade val="30000"/>
                    <a:satMod val="150000"/>
                  </a:srgbClr>
                </a:solidFill>
                <a:latin typeface="HGｺﾞｼｯｸE"/>
              </a:rPr>
              <a:t>・イ</a:t>
            </a:r>
            <a:r>
              <a:rPr lang="ja-JP" altLang="en-US" sz="2000" dirty="0">
                <a:solidFill>
                  <a:srgbClr val="4F271C">
                    <a:shade val="30000"/>
                    <a:satMod val="150000"/>
                  </a:srgbClr>
                </a:solidFill>
                <a:latin typeface="HGｺﾞｼｯｸE"/>
              </a:rPr>
              <a:t>ンフレ率で決定する際、高級取りへのインパクト大</a:t>
            </a:r>
            <a:r>
              <a:rPr lang="ja-JP" altLang="en-US" sz="2000" dirty="0" smtClean="0">
                <a:solidFill>
                  <a:srgbClr val="4F271C">
                    <a:shade val="30000"/>
                    <a:satMod val="150000"/>
                  </a:srgbClr>
                </a:solidFill>
                <a:latin typeface="HGｺﾞｼｯｸE"/>
              </a:rPr>
              <a:t>。</a:t>
            </a:r>
            <a:endParaRPr lang="en-US" altLang="ja-JP" sz="2000" dirty="0" smtClean="0">
              <a:solidFill>
                <a:srgbClr val="4F271C">
                  <a:shade val="30000"/>
                  <a:satMod val="150000"/>
                </a:srgbClr>
              </a:solidFill>
              <a:latin typeface="HGｺﾞｼｯｸE"/>
            </a:endParaRPr>
          </a:p>
          <a:p>
            <a:pPr marL="271463" indent="-244475" eaLnBrk="0" hangingPunct="0">
              <a:spcBef>
                <a:spcPts val="600"/>
              </a:spcBef>
              <a:buClr>
                <a:schemeClr val="accent1"/>
              </a:buClr>
              <a:buSzPct val="80000"/>
              <a:defRPr/>
            </a:pPr>
            <a:r>
              <a:rPr lang="ja-JP" altLang="en-US" sz="2000" dirty="0">
                <a:solidFill>
                  <a:srgbClr val="4F271C">
                    <a:shade val="30000"/>
                    <a:satMod val="150000"/>
                  </a:srgbClr>
                </a:solidFill>
                <a:latin typeface="HGｺﾞｼｯｸE"/>
              </a:rPr>
              <a:t>・プロフィットシェアという形で従業員に対して一律の金額を配分することを計画している。この場合、</a:t>
            </a:r>
            <a:r>
              <a:rPr lang="ja-JP" altLang="en-US" sz="2000" dirty="0" smtClean="0">
                <a:solidFill>
                  <a:srgbClr val="4F271C">
                    <a:shade val="30000"/>
                    <a:satMod val="150000"/>
                  </a:srgbClr>
                </a:solidFill>
                <a:latin typeface="HGｺﾞｼｯｸE"/>
              </a:rPr>
              <a:t>低賃金の</a:t>
            </a:r>
            <a:r>
              <a:rPr lang="ja-JP" altLang="en-US" sz="2000" dirty="0">
                <a:solidFill>
                  <a:srgbClr val="4F271C">
                    <a:shade val="30000"/>
                    <a:satMod val="150000"/>
                  </a:srgbClr>
                </a:solidFill>
                <a:latin typeface="HGｺﾞｼｯｸE"/>
              </a:rPr>
              <a:t>従業員に対して大きなインパクトがある。</a:t>
            </a:r>
            <a:endParaRPr lang="en-US" altLang="ja-JP" sz="2000" dirty="0">
              <a:solidFill>
                <a:srgbClr val="4F271C">
                  <a:shade val="30000"/>
                  <a:satMod val="150000"/>
                </a:srgbClr>
              </a:solidFill>
              <a:latin typeface="HGｺﾞｼｯｸE"/>
            </a:endParaRPr>
          </a:p>
        </p:txBody>
      </p:sp>
    </p:spTree>
    <p:extLst>
      <p:ext uri="{BB962C8B-B14F-4D97-AF65-F5344CB8AC3E}">
        <p14:creationId xmlns:p14="http://schemas.microsoft.com/office/powerpoint/2010/main" val="14973560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4141</TotalTime>
  <Words>1039</Words>
  <Application>Microsoft Office PowerPoint</Application>
  <PresentationFormat>On-screen Show (4:3)</PresentationFormat>
  <Paragraphs>108</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HGｺﾞｼｯｸE</vt:lpstr>
      <vt:lpstr>Arial</vt:lpstr>
      <vt:lpstr>Calibri</vt:lpstr>
      <vt:lpstr>Gill Sans MT</vt:lpstr>
      <vt:lpstr>Verdana</vt:lpstr>
      <vt:lpstr>Wingdings 2</vt:lpstr>
      <vt:lpstr>Solstice</vt:lpstr>
      <vt:lpstr>2015年度 第5回税務労務委員会開催報告</vt:lpstr>
      <vt:lpstr>出席状況 　　→15名のご出席者</vt:lpstr>
      <vt:lpstr>(１) 駐在員のコンプライアンス  講師：KPMG 金原様</vt:lpstr>
      <vt:lpstr>(１) 駐在員のコンプライアンス  </vt:lpstr>
      <vt:lpstr>(１) 駐在員のコンプライアンス  </vt:lpstr>
      <vt:lpstr>(２) 人事評価の課題 講師：パソナ 岡田様</vt:lpstr>
      <vt:lpstr>(２) 人事評価の課題</vt:lpstr>
      <vt:lpstr>(２) 人事評価の課題</vt:lpstr>
      <vt:lpstr>(２) 人事評価の課題</vt:lpstr>
      <vt:lpstr>(３)その他－ご連絡事項</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第１回税務労務委員会</dc:title>
  <dc:creator>Aritsune Ueno</dc:creator>
  <cp:lastModifiedBy>Kotaro Kuroyanagi</cp:lastModifiedBy>
  <cp:revision>215</cp:revision>
  <cp:lastPrinted>2015-11-18T11:19:25Z</cp:lastPrinted>
  <dcterms:created xsi:type="dcterms:W3CDTF">2006-08-16T00:00:00Z</dcterms:created>
  <dcterms:modified xsi:type="dcterms:W3CDTF">2016-03-03T11:51:26Z</dcterms:modified>
</cp:coreProperties>
</file>