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04" r:id="rId1"/>
    <p:sldMasterId id="2147484335" r:id="rId2"/>
    <p:sldMasterId id="2147484347" r:id="rId3"/>
    <p:sldMasterId id="2147484359" r:id="rId4"/>
    <p:sldMasterId id="2147484432" r:id="rId5"/>
    <p:sldMasterId id="2147484446" r:id="rId6"/>
    <p:sldMasterId id="2147484458" r:id="rId7"/>
    <p:sldMasterId id="2147484470" r:id="rId8"/>
    <p:sldMasterId id="2147484482" r:id="rId9"/>
    <p:sldMasterId id="2147484495" r:id="rId10"/>
    <p:sldMasterId id="2147484507" r:id="rId11"/>
  </p:sldMasterIdLst>
  <p:notesMasterIdLst>
    <p:notesMasterId r:id="rId71"/>
  </p:notesMasterIdLst>
  <p:handoutMasterIdLst>
    <p:handoutMasterId r:id="rId72"/>
  </p:handoutMasterIdLst>
  <p:sldIdLst>
    <p:sldId id="361" r:id="rId12"/>
    <p:sldId id="362" r:id="rId13"/>
    <p:sldId id="354" r:id="rId14"/>
    <p:sldId id="559" r:id="rId15"/>
    <p:sldId id="396" r:id="rId16"/>
    <p:sldId id="587" r:id="rId17"/>
    <p:sldId id="588" r:id="rId18"/>
    <p:sldId id="589" r:id="rId19"/>
    <p:sldId id="590" r:id="rId20"/>
    <p:sldId id="583" r:id="rId21"/>
    <p:sldId id="584" r:id="rId22"/>
    <p:sldId id="256" r:id="rId23"/>
    <p:sldId id="257" r:id="rId24"/>
    <p:sldId id="258" r:id="rId25"/>
    <p:sldId id="259" r:id="rId26"/>
    <p:sldId id="260" r:id="rId27"/>
    <p:sldId id="261" r:id="rId28"/>
    <p:sldId id="262" r:id="rId29"/>
    <p:sldId id="263" r:id="rId30"/>
    <p:sldId id="264" r:id="rId31"/>
    <p:sldId id="265" r:id="rId32"/>
    <p:sldId id="266" r:id="rId33"/>
    <p:sldId id="267" r:id="rId34"/>
    <p:sldId id="592" r:id="rId35"/>
    <p:sldId id="269" r:id="rId36"/>
    <p:sldId id="270" r:id="rId37"/>
    <p:sldId id="271" r:id="rId38"/>
    <p:sldId id="272" r:id="rId39"/>
    <p:sldId id="273" r:id="rId40"/>
    <p:sldId id="274" r:id="rId41"/>
    <p:sldId id="275" r:id="rId42"/>
    <p:sldId id="276" r:id="rId43"/>
    <p:sldId id="277" r:id="rId44"/>
    <p:sldId id="278" r:id="rId45"/>
    <p:sldId id="585" r:id="rId46"/>
    <p:sldId id="401" r:id="rId47"/>
    <p:sldId id="574" r:id="rId48"/>
    <p:sldId id="575" r:id="rId49"/>
    <p:sldId id="576" r:id="rId50"/>
    <p:sldId id="577" r:id="rId51"/>
    <p:sldId id="578" r:id="rId52"/>
    <p:sldId id="579" r:id="rId53"/>
    <p:sldId id="580" r:id="rId54"/>
    <p:sldId id="581" r:id="rId55"/>
    <p:sldId id="582" r:id="rId56"/>
    <p:sldId id="560" r:id="rId57"/>
    <p:sldId id="561" r:id="rId58"/>
    <p:sldId id="562" r:id="rId59"/>
    <p:sldId id="563" r:id="rId60"/>
    <p:sldId id="564" r:id="rId61"/>
    <p:sldId id="565" r:id="rId62"/>
    <p:sldId id="566" r:id="rId63"/>
    <p:sldId id="420" r:id="rId64"/>
    <p:sldId id="520" r:id="rId65"/>
    <p:sldId id="571" r:id="rId66"/>
    <p:sldId id="570" r:id="rId67"/>
    <p:sldId id="572" r:id="rId68"/>
    <p:sldId id="591" r:id="rId69"/>
    <p:sldId id="268" r:id="rId70"/>
  </p:sldIdLst>
  <p:sldSz cx="9144000" cy="6858000" type="screen4x3"/>
  <p:notesSz cx="7010400" cy="92964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29" autoAdjust="0"/>
    <p:restoredTop sz="89928" autoAdjust="0"/>
  </p:normalViewPr>
  <p:slideViewPr>
    <p:cSldViewPr>
      <p:cViewPr varScale="1">
        <p:scale>
          <a:sx n="128" d="100"/>
          <a:sy n="128" d="100"/>
        </p:scale>
        <p:origin x="189" y="62"/>
      </p:cViewPr>
      <p:guideLst>
        <p:guide orient="horz" pos="2160"/>
        <p:guide pos="2880"/>
      </p:guideLst>
    </p:cSldViewPr>
  </p:slideViewPr>
  <p:outlineViewPr>
    <p:cViewPr>
      <p:scale>
        <a:sx n="33" d="100"/>
        <a:sy n="33" d="100"/>
      </p:scale>
      <p:origin x="0" y="2435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9" d="100"/>
          <a:sy n="39" d="100"/>
        </p:scale>
        <p:origin x="2405"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slide" Target="slides/slide52.xml"/><Relationship Id="rId68" Type="http://schemas.openxmlformats.org/officeDocument/2006/relationships/slide" Target="slides/slide57.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61" Type="http://schemas.openxmlformats.org/officeDocument/2006/relationships/slide" Target="slides/slide50.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5" y="4"/>
            <a:ext cx="3037841" cy="464820"/>
          </a:xfrm>
          <a:prstGeom prst="rect">
            <a:avLst/>
          </a:prstGeom>
        </p:spPr>
        <p:txBody>
          <a:bodyPr vert="horz" lIns="92970" tIns="46487" rIns="92970" bIns="46487" rtlCol="0"/>
          <a:lstStyle>
            <a:lvl1pPr algn="l">
              <a:defRPr sz="1200">
                <a:latin typeface="Arial" charset="0"/>
                <a:ea typeface="ＭＳ Ｐゴシック" pitchFamily="50" charset="-128"/>
              </a:defRPr>
            </a:lvl1pPr>
          </a:lstStyle>
          <a:p>
            <a:pPr>
              <a:defRPr/>
            </a:pPr>
            <a:endParaRPr lang="ja-JP" altLang="en-US"/>
          </a:p>
        </p:txBody>
      </p:sp>
      <p:sp>
        <p:nvSpPr>
          <p:cNvPr id="3" name="日付プレースホルダ 2"/>
          <p:cNvSpPr>
            <a:spLocks noGrp="1"/>
          </p:cNvSpPr>
          <p:nvPr>
            <p:ph type="dt" sz="quarter" idx="1"/>
          </p:nvPr>
        </p:nvSpPr>
        <p:spPr>
          <a:xfrm>
            <a:off x="3970943" y="4"/>
            <a:ext cx="3037841" cy="464820"/>
          </a:xfrm>
          <a:prstGeom prst="rect">
            <a:avLst/>
          </a:prstGeom>
        </p:spPr>
        <p:txBody>
          <a:bodyPr vert="horz" lIns="92970" tIns="46487" rIns="92970" bIns="46487" rtlCol="0"/>
          <a:lstStyle>
            <a:lvl1pPr algn="r">
              <a:defRPr sz="1200">
                <a:latin typeface="Arial" charset="0"/>
                <a:ea typeface="ＭＳ Ｐゴシック" pitchFamily="50" charset="-128"/>
              </a:defRPr>
            </a:lvl1pPr>
          </a:lstStyle>
          <a:p>
            <a:pPr>
              <a:defRPr/>
            </a:pPr>
            <a:fld id="{843ADD55-8E7E-4F7B-BA93-D92F3A64750A}" type="datetimeFigureOut">
              <a:rPr lang="ja-JP" altLang="en-US"/>
              <a:pPr>
                <a:defRPr/>
              </a:pPr>
              <a:t>2018/9/17</a:t>
            </a:fld>
            <a:endParaRPr lang="ja-JP" altLang="en-US"/>
          </a:p>
        </p:txBody>
      </p:sp>
      <p:sp>
        <p:nvSpPr>
          <p:cNvPr id="4" name="フッター プレースホルダ 3"/>
          <p:cNvSpPr>
            <a:spLocks noGrp="1"/>
          </p:cNvSpPr>
          <p:nvPr>
            <p:ph type="ftr" sz="quarter" idx="2"/>
          </p:nvPr>
        </p:nvSpPr>
        <p:spPr>
          <a:xfrm>
            <a:off x="5" y="8829971"/>
            <a:ext cx="3037841" cy="464820"/>
          </a:xfrm>
          <a:prstGeom prst="rect">
            <a:avLst/>
          </a:prstGeom>
        </p:spPr>
        <p:txBody>
          <a:bodyPr vert="horz" lIns="92970" tIns="46487" rIns="92970" bIns="46487" rtlCol="0" anchor="b"/>
          <a:lstStyle>
            <a:lvl1pPr algn="l">
              <a:defRPr sz="1200">
                <a:latin typeface="Arial" charset="0"/>
                <a:ea typeface="ＭＳ Ｐゴシック" pitchFamily="50"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970943" y="8829971"/>
            <a:ext cx="3037841" cy="464820"/>
          </a:xfrm>
          <a:prstGeom prst="rect">
            <a:avLst/>
          </a:prstGeom>
        </p:spPr>
        <p:txBody>
          <a:bodyPr vert="horz" lIns="92970" tIns="46487" rIns="92970" bIns="46487" rtlCol="0" anchor="b"/>
          <a:lstStyle>
            <a:lvl1pPr algn="r">
              <a:defRPr sz="1200">
                <a:latin typeface="Arial" charset="0"/>
                <a:ea typeface="ＭＳ Ｐゴシック" pitchFamily="50" charset="-128"/>
              </a:defRPr>
            </a:lvl1pPr>
          </a:lstStyle>
          <a:p>
            <a:pPr>
              <a:defRPr/>
            </a:pPr>
            <a:fld id="{D735E1CC-3BCF-4F3D-BEE9-4C32A7351110}" type="slidenum">
              <a:rPr lang="ja-JP" altLang="en-US"/>
              <a:pPr>
                <a:defRPr/>
              </a:pPr>
              <a:t>‹#›</a:t>
            </a:fld>
            <a:endParaRPr lang="ja-JP" altLang="en-US"/>
          </a:p>
        </p:txBody>
      </p:sp>
    </p:spTree>
    <p:extLst>
      <p:ext uri="{BB962C8B-B14F-4D97-AF65-F5344CB8AC3E}">
        <p14:creationId xmlns:p14="http://schemas.microsoft.com/office/powerpoint/2010/main" val="14529981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5" y="4"/>
            <a:ext cx="3037841" cy="464820"/>
          </a:xfrm>
          <a:prstGeom prst="rect">
            <a:avLst/>
          </a:prstGeom>
        </p:spPr>
        <p:txBody>
          <a:bodyPr vert="horz" lIns="92970" tIns="46487" rIns="92970" bIns="46487" rtlCol="0"/>
          <a:lstStyle>
            <a:lvl1pPr algn="l">
              <a:defRPr sz="1200">
                <a:latin typeface="Arial" charset="0"/>
                <a:ea typeface="ＭＳ Ｐゴシック" charset="-128"/>
              </a:defRPr>
            </a:lvl1pPr>
          </a:lstStyle>
          <a:p>
            <a:pPr>
              <a:defRPr/>
            </a:pPr>
            <a:endParaRPr lang="ja-JP" altLang="en-US"/>
          </a:p>
        </p:txBody>
      </p:sp>
      <p:sp>
        <p:nvSpPr>
          <p:cNvPr id="3" name="日付プレースホルダ 2"/>
          <p:cNvSpPr>
            <a:spLocks noGrp="1"/>
          </p:cNvSpPr>
          <p:nvPr>
            <p:ph type="dt" idx="1"/>
          </p:nvPr>
        </p:nvSpPr>
        <p:spPr>
          <a:xfrm>
            <a:off x="3970943" y="4"/>
            <a:ext cx="3037841" cy="464820"/>
          </a:xfrm>
          <a:prstGeom prst="rect">
            <a:avLst/>
          </a:prstGeom>
        </p:spPr>
        <p:txBody>
          <a:bodyPr vert="horz" lIns="92970" tIns="46487" rIns="92970" bIns="46487" rtlCol="0"/>
          <a:lstStyle>
            <a:lvl1pPr algn="r">
              <a:defRPr sz="1200">
                <a:latin typeface="Arial" charset="0"/>
                <a:ea typeface="ＭＳ Ｐゴシック" charset="-128"/>
              </a:defRPr>
            </a:lvl1pPr>
          </a:lstStyle>
          <a:p>
            <a:pPr>
              <a:defRPr/>
            </a:pPr>
            <a:fld id="{2BAB65E7-370C-4FC8-B5C0-070FDF6D8CBA}" type="datetimeFigureOut">
              <a:rPr lang="ja-JP" altLang="en-US"/>
              <a:pPr>
                <a:defRPr/>
              </a:pPr>
              <a:t>2018/9/17</a:t>
            </a:fld>
            <a:endParaRPr lang="ja-JP" altLang="en-US"/>
          </a:p>
        </p:txBody>
      </p:sp>
      <p:sp>
        <p:nvSpPr>
          <p:cNvPr id="4" name="スライド イメージ プレースホルダ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970" tIns="46487" rIns="92970" bIns="46487" rtlCol="0" anchor="ctr"/>
          <a:lstStyle/>
          <a:p>
            <a:pPr lvl="0"/>
            <a:endParaRPr lang="ja-JP" altLang="en-US" noProof="0"/>
          </a:p>
        </p:txBody>
      </p:sp>
      <p:sp>
        <p:nvSpPr>
          <p:cNvPr id="5" name="ノート プレースホルダ 4"/>
          <p:cNvSpPr>
            <a:spLocks noGrp="1"/>
          </p:cNvSpPr>
          <p:nvPr>
            <p:ph type="body" sz="quarter" idx="3"/>
          </p:nvPr>
        </p:nvSpPr>
        <p:spPr>
          <a:xfrm>
            <a:off x="701041" y="4415795"/>
            <a:ext cx="5608320" cy="4183380"/>
          </a:xfrm>
          <a:prstGeom prst="rect">
            <a:avLst/>
          </a:prstGeom>
        </p:spPr>
        <p:txBody>
          <a:bodyPr vert="horz" lIns="92970" tIns="46487" rIns="92970" bIns="46487"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5" y="8829971"/>
            <a:ext cx="3037841" cy="464820"/>
          </a:xfrm>
          <a:prstGeom prst="rect">
            <a:avLst/>
          </a:prstGeom>
        </p:spPr>
        <p:txBody>
          <a:bodyPr vert="horz" lIns="92970" tIns="46487" rIns="92970" bIns="46487" rtlCol="0" anchor="b"/>
          <a:lstStyle>
            <a:lvl1pPr algn="l">
              <a:defRPr sz="1200">
                <a:latin typeface="Arial" charset="0"/>
                <a:ea typeface="ＭＳ Ｐゴシック"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970943" y="8829971"/>
            <a:ext cx="3037841" cy="464820"/>
          </a:xfrm>
          <a:prstGeom prst="rect">
            <a:avLst/>
          </a:prstGeom>
        </p:spPr>
        <p:txBody>
          <a:bodyPr vert="horz" lIns="92970" tIns="46487" rIns="92970" bIns="46487" rtlCol="0" anchor="b"/>
          <a:lstStyle>
            <a:lvl1pPr algn="r">
              <a:defRPr sz="1200">
                <a:latin typeface="Arial" charset="0"/>
                <a:ea typeface="ＭＳ Ｐゴシック" charset="-128"/>
              </a:defRPr>
            </a:lvl1pPr>
          </a:lstStyle>
          <a:p>
            <a:pPr>
              <a:defRPr/>
            </a:pPr>
            <a:fld id="{CAE256A5-060B-4A92-BE75-15E1832E6670}" type="slidenum">
              <a:rPr lang="ja-JP" altLang="en-US"/>
              <a:pPr>
                <a:defRPr/>
              </a:pPr>
              <a:t>‹#›</a:t>
            </a:fld>
            <a:endParaRPr lang="ja-JP" altLang="en-US"/>
          </a:p>
        </p:txBody>
      </p:sp>
    </p:spTree>
    <p:extLst>
      <p:ext uri="{BB962C8B-B14F-4D97-AF65-F5344CB8AC3E}">
        <p14:creationId xmlns:p14="http://schemas.microsoft.com/office/powerpoint/2010/main" val="15579805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24579" name="Rectangle 3"/>
          <p:cNvSpPr>
            <a:spLocks noGrp="1"/>
          </p:cNvSpPr>
          <p:nvPr>
            <p:ph type="body" idx="1"/>
          </p:nvPr>
        </p:nvSpPr>
        <p:spPr bwMode="auto">
          <a:noFill/>
        </p:spPr>
        <p:txBody>
          <a:bodyPr wrap="square" numCol="1" anchor="t" anchorCtr="0" compatLnSpc="1">
            <a:prstTxWarp prst="textNoShape">
              <a:avLst/>
            </a:prstTxWarp>
          </a:bodyPr>
          <a:lstStyle/>
          <a:p>
            <a:r>
              <a:rPr lang="ja-JP" altLang="en-US" dirty="0"/>
              <a:t>定刻となりましたので、第</a:t>
            </a:r>
            <a:r>
              <a:rPr lang="en-US" altLang="ja-JP" dirty="0"/>
              <a:t>51</a:t>
            </a:r>
            <a:r>
              <a:rPr lang="ja-JP" altLang="en-US" dirty="0"/>
              <a:t>回二水会を開催致します。</a:t>
            </a:r>
            <a:endParaRPr lang="en-US" altLang="ja-JP" dirty="0"/>
          </a:p>
          <a:p>
            <a:endParaRPr lang="en-US" altLang="ja-JP" dirty="0"/>
          </a:p>
        </p:txBody>
      </p:sp>
    </p:spTree>
    <p:extLst>
      <p:ext uri="{BB962C8B-B14F-4D97-AF65-F5344CB8AC3E}">
        <p14:creationId xmlns:p14="http://schemas.microsoft.com/office/powerpoint/2010/main" val="2954072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EB3BB173-8B10-40F5-ACA6-723FB46B8D00}" type="slidenum">
              <a:rPr lang="en-US" altLang="ja-JP" smtClean="0">
                <a:solidFill>
                  <a:prstClr val="black"/>
                </a:solidFill>
              </a:rPr>
              <a:pPr>
                <a:defRPr/>
              </a:pPr>
              <a:t>37</a:t>
            </a:fld>
            <a:endParaRPr lang="en-US" altLang="ja-JP">
              <a:solidFill>
                <a:prstClr val="black"/>
              </a:solidFill>
            </a:endParaRPr>
          </a:p>
        </p:txBody>
      </p:sp>
    </p:spTree>
    <p:extLst>
      <p:ext uri="{BB962C8B-B14F-4D97-AF65-F5344CB8AC3E}">
        <p14:creationId xmlns:p14="http://schemas.microsoft.com/office/powerpoint/2010/main" val="1895657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EB3BB173-8B10-40F5-ACA6-723FB46B8D00}" type="slidenum">
              <a:rPr lang="en-US" altLang="ja-JP" smtClean="0">
                <a:solidFill>
                  <a:prstClr val="black"/>
                </a:solidFill>
              </a:rPr>
              <a:pPr>
                <a:defRPr/>
              </a:pPr>
              <a:t>38</a:t>
            </a:fld>
            <a:endParaRPr lang="en-US" altLang="ja-JP">
              <a:solidFill>
                <a:prstClr val="black"/>
              </a:solidFill>
            </a:endParaRPr>
          </a:p>
        </p:txBody>
      </p:sp>
    </p:spTree>
    <p:extLst>
      <p:ext uri="{BB962C8B-B14F-4D97-AF65-F5344CB8AC3E}">
        <p14:creationId xmlns:p14="http://schemas.microsoft.com/office/powerpoint/2010/main" val="2374082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EB3BB173-8B10-40F5-ACA6-723FB46B8D00}" type="slidenum">
              <a:rPr lang="en-US" altLang="ja-JP" smtClean="0">
                <a:solidFill>
                  <a:prstClr val="black"/>
                </a:solidFill>
              </a:rPr>
              <a:pPr>
                <a:defRPr/>
              </a:pPr>
              <a:t>39</a:t>
            </a:fld>
            <a:endParaRPr lang="en-US" altLang="ja-JP">
              <a:solidFill>
                <a:prstClr val="black"/>
              </a:solidFill>
            </a:endParaRPr>
          </a:p>
        </p:txBody>
      </p:sp>
    </p:spTree>
    <p:extLst>
      <p:ext uri="{BB962C8B-B14F-4D97-AF65-F5344CB8AC3E}">
        <p14:creationId xmlns:p14="http://schemas.microsoft.com/office/powerpoint/2010/main" val="148374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EB3BB173-8B10-40F5-ACA6-723FB46B8D00}" type="slidenum">
              <a:rPr lang="en-US" altLang="ja-JP" smtClean="0">
                <a:solidFill>
                  <a:prstClr val="black"/>
                </a:solidFill>
              </a:rPr>
              <a:pPr>
                <a:defRPr/>
              </a:pPr>
              <a:t>40</a:t>
            </a:fld>
            <a:endParaRPr lang="en-US" altLang="ja-JP">
              <a:solidFill>
                <a:prstClr val="black"/>
              </a:solidFill>
            </a:endParaRPr>
          </a:p>
        </p:txBody>
      </p:sp>
    </p:spTree>
    <p:extLst>
      <p:ext uri="{BB962C8B-B14F-4D97-AF65-F5344CB8AC3E}">
        <p14:creationId xmlns:p14="http://schemas.microsoft.com/office/powerpoint/2010/main" val="1483743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EB3BB173-8B10-40F5-ACA6-723FB46B8D00}" type="slidenum">
              <a:rPr lang="en-US" altLang="ja-JP" smtClean="0">
                <a:solidFill>
                  <a:prstClr val="black"/>
                </a:solidFill>
              </a:rPr>
              <a:pPr>
                <a:defRPr/>
              </a:pPr>
              <a:t>42</a:t>
            </a:fld>
            <a:endParaRPr lang="en-US" altLang="ja-JP">
              <a:solidFill>
                <a:prstClr val="black"/>
              </a:solidFill>
            </a:endParaRPr>
          </a:p>
        </p:txBody>
      </p:sp>
    </p:spTree>
    <p:extLst>
      <p:ext uri="{BB962C8B-B14F-4D97-AF65-F5344CB8AC3E}">
        <p14:creationId xmlns:p14="http://schemas.microsoft.com/office/powerpoint/2010/main" val="1578661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90A9921E-F103-4474-9907-8E1A6BEE6B4B}" type="slidenum">
              <a:rPr lang="en-US" altLang="ja-JP" smtClean="0">
                <a:solidFill>
                  <a:prstClr val="black"/>
                </a:solidFill>
              </a:rPr>
              <a:pPr/>
              <a:t>44</a:t>
            </a:fld>
            <a:endParaRPr lang="en-US" altLang="ja-JP">
              <a:solidFill>
                <a:prstClr val="black"/>
              </a:solidFill>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a:p>
        </p:txBody>
      </p:sp>
    </p:spTree>
    <p:extLst>
      <p:ext uri="{BB962C8B-B14F-4D97-AF65-F5344CB8AC3E}">
        <p14:creationId xmlns:p14="http://schemas.microsoft.com/office/powerpoint/2010/main" val="252639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29699" name="Rectangle 3"/>
          <p:cNvSpPr>
            <a:spLocks noGrp="1"/>
          </p:cNvSpPr>
          <p:nvPr>
            <p:ph type="body" idx="1"/>
          </p:nvPr>
        </p:nvSpPr>
        <p:spPr bwMode="auto">
          <a:noFill/>
        </p:spPr>
        <p:txBody>
          <a:bodyPr wrap="square" numCol="1" anchor="t" anchorCtr="0" compatLnSpc="1">
            <a:prstTxWarp prst="textNoShape">
              <a:avLst/>
            </a:prstTxWarp>
          </a:bodyPr>
          <a:lstStyle/>
          <a:p>
            <a:r>
              <a:rPr lang="en-US" dirty="0"/>
              <a:t>19</a:t>
            </a:r>
            <a:r>
              <a:rPr lang="en-IN" dirty="0"/>
              <a:t>:</a:t>
            </a:r>
            <a:r>
              <a:rPr lang="en-US" altLang="ja-JP" dirty="0"/>
              <a:t>50</a:t>
            </a:r>
            <a:r>
              <a:rPr lang="ja-JP" altLang="en-US" dirty="0"/>
              <a:t>～</a:t>
            </a:r>
            <a:r>
              <a:rPr lang="en-US" altLang="ja-JP" dirty="0"/>
              <a:t>20</a:t>
            </a:r>
            <a:r>
              <a:rPr lang="en-IN" dirty="0"/>
              <a:t>:</a:t>
            </a:r>
            <a:r>
              <a:rPr lang="en-US" altLang="ja-JP" dirty="0"/>
              <a:t>00</a:t>
            </a:r>
            <a:endParaRPr lang="ja-JP" altLang="en-US" dirty="0"/>
          </a:p>
        </p:txBody>
      </p:sp>
    </p:spTree>
    <p:extLst>
      <p:ext uri="{BB962C8B-B14F-4D97-AF65-F5344CB8AC3E}">
        <p14:creationId xmlns:p14="http://schemas.microsoft.com/office/powerpoint/2010/main" val="3023106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EB3BB173-8B10-40F5-ACA6-723FB46B8D00}" type="slidenum">
              <a:rPr lang="en-US" altLang="ja-JP" smtClean="0"/>
              <a:pPr>
                <a:defRPr/>
              </a:pPr>
              <a:t>46</a:t>
            </a:fld>
            <a:endParaRPr lang="en-US" altLang="ja-JP"/>
          </a:p>
        </p:txBody>
      </p:sp>
    </p:spTree>
    <p:extLst>
      <p:ext uri="{BB962C8B-B14F-4D97-AF65-F5344CB8AC3E}">
        <p14:creationId xmlns:p14="http://schemas.microsoft.com/office/powerpoint/2010/main" val="928171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EB3BB173-8B10-40F5-ACA6-723FB46B8D00}" type="slidenum">
              <a:rPr lang="en-US" altLang="ja-JP" smtClean="0"/>
              <a:pPr>
                <a:defRPr/>
              </a:pPr>
              <a:t>47</a:t>
            </a:fld>
            <a:endParaRPr lang="en-US" altLang="ja-JP"/>
          </a:p>
        </p:txBody>
      </p:sp>
    </p:spTree>
    <p:extLst>
      <p:ext uri="{BB962C8B-B14F-4D97-AF65-F5344CB8AC3E}">
        <p14:creationId xmlns:p14="http://schemas.microsoft.com/office/powerpoint/2010/main" val="1620721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EB3BB173-8B10-40F5-ACA6-723FB46B8D00}" type="slidenum">
              <a:rPr lang="en-US" altLang="ja-JP" smtClean="0"/>
              <a:pPr>
                <a:defRPr/>
              </a:pPr>
              <a:t>48</a:t>
            </a:fld>
            <a:endParaRPr lang="en-US" altLang="ja-JP"/>
          </a:p>
        </p:txBody>
      </p:sp>
    </p:spTree>
    <p:extLst>
      <p:ext uri="{BB962C8B-B14F-4D97-AF65-F5344CB8AC3E}">
        <p14:creationId xmlns:p14="http://schemas.microsoft.com/office/powerpoint/2010/main" val="3371216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25603" name="Rectangle 3"/>
          <p:cNvSpPr>
            <a:spLocks noGrp="1"/>
          </p:cNvSpPr>
          <p:nvPr>
            <p:ph type="body" idx="1"/>
          </p:nvPr>
        </p:nvSpPr>
        <p:spPr bwMode="auto">
          <a:noFill/>
        </p:spPr>
        <p:txBody>
          <a:bodyPr wrap="square" numCol="1" anchor="t" anchorCtr="0" compatLnSpc="1">
            <a:prstTxWarp prst="textNoShape">
              <a:avLst/>
            </a:prstTxWarp>
          </a:bodyPr>
          <a:lstStyle/>
          <a:p>
            <a:pPr defTabSz="912663">
              <a:defRPr/>
            </a:pPr>
            <a:r>
              <a:rPr lang="ja-JP" altLang="en-US" dirty="0">
                <a:latin typeface="+mn-ea"/>
              </a:rPr>
              <a:t>第</a:t>
            </a:r>
            <a:r>
              <a:rPr lang="en-US" altLang="ja-JP" dirty="0">
                <a:latin typeface="+mn-ea"/>
              </a:rPr>
              <a:t>51</a:t>
            </a:r>
            <a:r>
              <a:rPr lang="ja-JP" altLang="en-US" dirty="0">
                <a:latin typeface="+mn-ea"/>
              </a:rPr>
              <a:t>回二水会の議事はご覧のとおりとなっております。</a:t>
            </a:r>
            <a:endParaRPr lang="en-US" altLang="ja-JP" dirty="0">
              <a:latin typeface="+mn-ea"/>
            </a:endParaRPr>
          </a:p>
        </p:txBody>
      </p:sp>
    </p:spTree>
    <p:extLst>
      <p:ext uri="{BB962C8B-B14F-4D97-AF65-F5344CB8AC3E}">
        <p14:creationId xmlns:p14="http://schemas.microsoft.com/office/powerpoint/2010/main" val="2158983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EB3BB173-8B10-40F5-ACA6-723FB46B8D00}" type="slidenum">
              <a:rPr lang="en-US" altLang="ja-JP" smtClean="0"/>
              <a:pPr>
                <a:defRPr/>
              </a:pPr>
              <a:t>49</a:t>
            </a:fld>
            <a:endParaRPr lang="en-US" altLang="ja-JP"/>
          </a:p>
        </p:txBody>
      </p:sp>
    </p:spTree>
    <p:extLst>
      <p:ext uri="{BB962C8B-B14F-4D97-AF65-F5344CB8AC3E}">
        <p14:creationId xmlns:p14="http://schemas.microsoft.com/office/powerpoint/2010/main" val="427719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EB3BB173-8B10-40F5-ACA6-723FB46B8D00}" type="slidenum">
              <a:rPr lang="en-US" altLang="ja-JP" smtClean="0"/>
              <a:pPr>
                <a:defRPr/>
              </a:pPr>
              <a:t>50</a:t>
            </a:fld>
            <a:endParaRPr lang="en-US" altLang="ja-JP"/>
          </a:p>
        </p:txBody>
      </p:sp>
    </p:spTree>
    <p:extLst>
      <p:ext uri="{BB962C8B-B14F-4D97-AF65-F5344CB8AC3E}">
        <p14:creationId xmlns:p14="http://schemas.microsoft.com/office/powerpoint/2010/main" val="2098692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EB3BB173-8B10-40F5-ACA6-723FB46B8D00}" type="slidenum">
              <a:rPr lang="en-US" altLang="ja-JP" smtClean="0"/>
              <a:pPr>
                <a:defRPr/>
              </a:pPr>
              <a:t>51</a:t>
            </a:fld>
            <a:endParaRPr lang="en-US" altLang="ja-JP"/>
          </a:p>
        </p:txBody>
      </p:sp>
    </p:spTree>
    <p:extLst>
      <p:ext uri="{BB962C8B-B14F-4D97-AF65-F5344CB8AC3E}">
        <p14:creationId xmlns:p14="http://schemas.microsoft.com/office/powerpoint/2010/main" val="1432658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29699" name="Rectangle 3"/>
          <p:cNvSpPr>
            <a:spLocks noGrp="1"/>
          </p:cNvSpPr>
          <p:nvPr>
            <p:ph type="body" idx="1"/>
          </p:nvPr>
        </p:nvSpPr>
        <p:spPr bwMode="auto">
          <a:noFill/>
        </p:spPr>
        <p:txBody>
          <a:bodyPr wrap="square" numCol="1" anchor="t" anchorCtr="0" compatLnSpc="1">
            <a:prstTxWarp prst="textNoShape">
              <a:avLst/>
            </a:prstTxWarp>
          </a:bodyPr>
          <a:lstStyle/>
          <a:p>
            <a:r>
              <a:rPr lang="en-IN" dirty="0"/>
              <a:t>20:</a:t>
            </a:r>
            <a:r>
              <a:rPr lang="en-US" altLang="ja-JP" dirty="0"/>
              <a:t>00</a:t>
            </a:r>
            <a:r>
              <a:rPr lang="ja-JP" altLang="en-US" dirty="0"/>
              <a:t>～</a:t>
            </a:r>
            <a:r>
              <a:rPr lang="en-IN" dirty="0"/>
              <a:t>20:</a:t>
            </a:r>
            <a:r>
              <a:rPr lang="en-US" altLang="ja-JP" dirty="0"/>
              <a:t>05</a:t>
            </a:r>
            <a:endParaRPr lang="en-IN" dirty="0"/>
          </a:p>
          <a:p>
            <a:r>
              <a:rPr lang="ja-JP" altLang="en-US" dirty="0"/>
              <a:t>（１）デービス様</a:t>
            </a:r>
            <a:endParaRPr lang="en-US" altLang="ja-JP" dirty="0"/>
          </a:p>
          <a:p>
            <a:br>
              <a:rPr lang="en-US" dirty="0"/>
            </a:br>
            <a:endParaRPr lang="en-IN" altLang="ja-JP" dirty="0"/>
          </a:p>
        </p:txBody>
      </p:sp>
    </p:spTree>
    <p:extLst>
      <p:ext uri="{BB962C8B-B14F-4D97-AF65-F5344CB8AC3E}">
        <p14:creationId xmlns:p14="http://schemas.microsoft.com/office/powerpoint/2010/main" val="906627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33795" name="Rectangle 3"/>
          <p:cNvSpPr>
            <a:spLocks noGrp="1"/>
          </p:cNvSpPr>
          <p:nvPr>
            <p:ph type="body" idx="1"/>
          </p:nvPr>
        </p:nvSpPr>
        <p:spPr bwMode="auto">
          <a:noFill/>
        </p:spPr>
        <p:txBody>
          <a:bodyPr wrap="square" numCol="1" anchor="t" anchorCtr="0" compatLnSpc="1">
            <a:prstTxWarp prst="textNoShape">
              <a:avLst/>
            </a:prstTxWarp>
          </a:bodyPr>
          <a:lstStyle/>
          <a:p>
            <a:pPr defTabSz="912663">
              <a:defRPr/>
            </a:pPr>
            <a:r>
              <a:rPr lang="en-US" altLang="ja-JP" dirty="0"/>
              <a:t>20</a:t>
            </a:r>
            <a:r>
              <a:rPr lang="ja-JP" altLang="en-US" dirty="0"/>
              <a:t>：</a:t>
            </a:r>
            <a:r>
              <a:rPr lang="en-US" altLang="ja-JP" dirty="0"/>
              <a:t>05</a:t>
            </a:r>
            <a:r>
              <a:rPr lang="ja-JP" altLang="en-US" dirty="0"/>
              <a:t>～</a:t>
            </a:r>
            <a:r>
              <a:rPr lang="en-US" altLang="ja-JP" dirty="0"/>
              <a:t>20</a:t>
            </a:r>
            <a:r>
              <a:rPr lang="ja-JP" altLang="en-US" dirty="0"/>
              <a:t>：</a:t>
            </a:r>
            <a:r>
              <a:rPr lang="en-US" altLang="ja-JP" dirty="0"/>
              <a:t>20</a:t>
            </a:r>
            <a:endParaRPr lang="ja-JP" altLang="ja-JP" dirty="0"/>
          </a:p>
        </p:txBody>
      </p:sp>
    </p:spTree>
    <p:extLst>
      <p:ext uri="{BB962C8B-B14F-4D97-AF65-F5344CB8AC3E}">
        <p14:creationId xmlns:p14="http://schemas.microsoft.com/office/powerpoint/2010/main" val="764896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p:spPr>
      </p:sp>
      <p:sp>
        <p:nvSpPr>
          <p:cNvPr id="33795" name="Rectangle 3"/>
          <p:cNvSpPr>
            <a:spLocks noGrp="1"/>
          </p:cNvSpPr>
          <p:nvPr>
            <p:ph type="body" idx="1"/>
          </p:nvPr>
        </p:nvSpPr>
        <p:spPr bwMode="auto">
          <a:noFill/>
        </p:spPr>
        <p:txBody>
          <a:bodyPr wrap="square" numCol="1" anchor="t" anchorCtr="0" compatLnSpc="1">
            <a:prstTxWarp prst="textNoShape">
              <a:avLst/>
            </a:prstTxWarp>
          </a:bodyPr>
          <a:lstStyle/>
          <a:p>
            <a:pPr defTabSz="912663">
              <a:defRPr/>
            </a:pPr>
            <a:endParaRPr lang="ja-JP" altLang="ja-JP" dirty="0"/>
          </a:p>
        </p:txBody>
      </p:sp>
    </p:spTree>
    <p:extLst>
      <p:ext uri="{BB962C8B-B14F-4D97-AF65-F5344CB8AC3E}">
        <p14:creationId xmlns:p14="http://schemas.microsoft.com/office/powerpoint/2010/main" val="764896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33795" name="Rectangle 3"/>
          <p:cNvSpPr>
            <a:spLocks noGrp="1"/>
          </p:cNvSpPr>
          <p:nvPr>
            <p:ph type="body" idx="1"/>
          </p:nvPr>
        </p:nvSpPr>
        <p:spPr bwMode="auto">
          <a:noFill/>
        </p:spPr>
        <p:txBody>
          <a:bodyPr wrap="square" numCol="1" anchor="t" anchorCtr="0" compatLnSpc="1">
            <a:prstTxWarp prst="textNoShape">
              <a:avLst/>
            </a:prstTxWarp>
          </a:bodyPr>
          <a:lstStyle/>
          <a:p>
            <a:pPr defTabSz="912663">
              <a:defRPr/>
            </a:pPr>
            <a:endParaRPr lang="ja-JP" altLang="ja-JP" dirty="0"/>
          </a:p>
        </p:txBody>
      </p:sp>
    </p:spTree>
    <p:extLst>
      <p:ext uri="{BB962C8B-B14F-4D97-AF65-F5344CB8AC3E}">
        <p14:creationId xmlns:p14="http://schemas.microsoft.com/office/powerpoint/2010/main" val="76489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26627" name="Rectangle 3"/>
          <p:cNvSpPr>
            <a:spLocks noGrp="1"/>
          </p:cNvSpPr>
          <p:nvPr>
            <p:ph type="body" idx="1"/>
          </p:nvPr>
        </p:nvSpPr>
        <p:spPr bwMode="auto">
          <a:noFill/>
        </p:spPr>
        <p:txBody>
          <a:bodyPr wrap="square" numCol="1" anchor="t" anchorCtr="0" compatLnSpc="1">
            <a:prstTxWarp prst="textNoShape">
              <a:avLst/>
            </a:prstTxWarp>
          </a:bodyPr>
          <a:lstStyle/>
          <a:p>
            <a:r>
              <a:rPr lang="en-US" dirty="0"/>
              <a:t>19</a:t>
            </a:r>
            <a:r>
              <a:rPr lang="en-IN" dirty="0"/>
              <a:t>:</a:t>
            </a:r>
            <a:r>
              <a:rPr lang="en-US" dirty="0"/>
              <a:t>00</a:t>
            </a:r>
            <a:r>
              <a:rPr lang="ja-JP" altLang="en-US" dirty="0"/>
              <a:t>～</a:t>
            </a:r>
            <a:r>
              <a:rPr lang="en-US" dirty="0"/>
              <a:t>19</a:t>
            </a:r>
            <a:r>
              <a:rPr lang="en-IN" dirty="0"/>
              <a:t>:05</a:t>
            </a:r>
            <a:endParaRPr lang="en-US" dirty="0"/>
          </a:p>
        </p:txBody>
      </p:sp>
    </p:spTree>
    <p:extLst>
      <p:ext uri="{BB962C8B-B14F-4D97-AF65-F5344CB8AC3E}">
        <p14:creationId xmlns:p14="http://schemas.microsoft.com/office/powerpoint/2010/main" val="2533118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29699" name="Rectangle 3"/>
          <p:cNvSpPr>
            <a:spLocks noGrp="1"/>
          </p:cNvSpPr>
          <p:nvPr>
            <p:ph type="body" idx="1"/>
          </p:nvPr>
        </p:nvSpPr>
        <p:spPr bwMode="auto">
          <a:noFill/>
        </p:spPr>
        <p:txBody>
          <a:bodyPr wrap="square" numCol="1" anchor="t" anchorCtr="0" compatLnSpc="1">
            <a:prstTxWarp prst="textNoShape">
              <a:avLst/>
            </a:prstTxWarp>
          </a:bodyPr>
          <a:lstStyle/>
          <a:p>
            <a:pPr defTabSz="880394">
              <a:defRPr/>
            </a:pPr>
            <a:r>
              <a:rPr lang="en-US" dirty="0"/>
              <a:t>19</a:t>
            </a:r>
            <a:r>
              <a:rPr lang="en-IN" dirty="0"/>
              <a:t>:</a:t>
            </a:r>
            <a:r>
              <a:rPr lang="en-US" altLang="ja-JP" dirty="0"/>
              <a:t>05</a:t>
            </a:r>
            <a:r>
              <a:rPr lang="ja-JP" altLang="en-US" dirty="0"/>
              <a:t>～</a:t>
            </a:r>
            <a:r>
              <a:rPr lang="en-US" dirty="0"/>
              <a:t>19</a:t>
            </a:r>
            <a:r>
              <a:rPr lang="en-IN" dirty="0"/>
              <a:t>:</a:t>
            </a:r>
            <a:r>
              <a:rPr lang="en-US" altLang="ja-JP" dirty="0"/>
              <a:t>20</a:t>
            </a:r>
            <a:br>
              <a:rPr lang="ja-JP" altLang="en-US" dirty="0"/>
            </a:br>
            <a:br>
              <a:rPr lang="ja-JP" altLang="en-US" dirty="0"/>
            </a:br>
            <a:endParaRPr lang="ja-JP" altLang="en-US" dirty="0"/>
          </a:p>
        </p:txBody>
      </p:sp>
    </p:spTree>
    <p:extLst>
      <p:ext uri="{BB962C8B-B14F-4D97-AF65-F5344CB8AC3E}">
        <p14:creationId xmlns:p14="http://schemas.microsoft.com/office/powerpoint/2010/main" val="588692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29699" name="Rectangle 3"/>
          <p:cNvSpPr>
            <a:spLocks noGrp="1"/>
          </p:cNvSpPr>
          <p:nvPr>
            <p:ph type="body" idx="1"/>
          </p:nvPr>
        </p:nvSpPr>
        <p:spPr bwMode="auto">
          <a:noFill/>
        </p:spPr>
        <p:txBody>
          <a:bodyPr wrap="square" numCol="1" anchor="t" anchorCtr="0" compatLnSpc="1">
            <a:prstTxWarp prst="textNoShape">
              <a:avLst/>
            </a:prstTxWarp>
          </a:bodyPr>
          <a:lstStyle/>
          <a:p>
            <a:pPr defTabSz="880394">
              <a:defRPr/>
            </a:pPr>
            <a:r>
              <a:rPr lang="en-US" dirty="0"/>
              <a:t>19</a:t>
            </a:r>
            <a:r>
              <a:rPr lang="en-IN" dirty="0"/>
              <a:t>:</a:t>
            </a:r>
            <a:r>
              <a:rPr lang="en-US" altLang="ja-JP" dirty="0"/>
              <a:t>05</a:t>
            </a:r>
            <a:r>
              <a:rPr lang="ja-JP" altLang="en-US" dirty="0"/>
              <a:t>～</a:t>
            </a:r>
            <a:r>
              <a:rPr lang="en-US" dirty="0"/>
              <a:t>19</a:t>
            </a:r>
            <a:r>
              <a:rPr lang="en-IN" dirty="0"/>
              <a:t>:</a:t>
            </a:r>
            <a:r>
              <a:rPr lang="en-US" altLang="ja-JP" dirty="0"/>
              <a:t>20</a:t>
            </a:r>
            <a:br>
              <a:rPr lang="ja-JP" altLang="en-US" dirty="0"/>
            </a:br>
            <a:br>
              <a:rPr lang="ja-JP" altLang="en-US" dirty="0"/>
            </a:br>
            <a:endParaRPr lang="ja-JP" altLang="en-US" dirty="0"/>
          </a:p>
        </p:txBody>
      </p:sp>
    </p:spTree>
    <p:extLst>
      <p:ext uri="{BB962C8B-B14F-4D97-AF65-F5344CB8AC3E}">
        <p14:creationId xmlns:p14="http://schemas.microsoft.com/office/powerpoint/2010/main" val="588692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bwMode="auto">
          <a:noFill/>
          <a:ln>
            <a:solidFill>
              <a:srgbClr val="000000"/>
            </a:solidFill>
            <a:miter lim="800000"/>
            <a:headEnd/>
            <a:tailEnd/>
          </a:ln>
        </p:spPr>
      </p:sp>
      <p:sp>
        <p:nvSpPr>
          <p:cNvPr id="28675" name="Rectangle 3"/>
          <p:cNvSpPr>
            <a:spLocks noGrp="1"/>
          </p:cNvSpPr>
          <p:nvPr>
            <p:ph type="body" idx="1"/>
          </p:nvPr>
        </p:nvSpPr>
        <p:spPr bwMode="auto">
          <a:noFill/>
        </p:spPr>
        <p:txBody>
          <a:bodyPr wrap="square" numCol="1" anchor="t" anchorCtr="0" compatLnSpc="1">
            <a:prstTxWarp prst="textNoShape">
              <a:avLst/>
            </a:prstTxWarp>
          </a:bodyPr>
          <a:lstStyle/>
          <a:p>
            <a:r>
              <a:rPr lang="ja-JP" altLang="en-US" dirty="0"/>
              <a:t>戸原様：</a:t>
            </a:r>
            <a:r>
              <a:rPr lang="en-US" altLang="ja-JP" dirty="0"/>
              <a:t>19</a:t>
            </a:r>
            <a:r>
              <a:rPr lang="ja-JP" altLang="en-US" dirty="0"/>
              <a:t>：</a:t>
            </a:r>
            <a:r>
              <a:rPr lang="en-US" altLang="ja-JP" dirty="0"/>
              <a:t>20</a:t>
            </a:r>
            <a:r>
              <a:rPr lang="ja-JP" altLang="en-US" dirty="0"/>
              <a:t>～</a:t>
            </a:r>
            <a:r>
              <a:rPr lang="en-US" altLang="ja-JP" dirty="0"/>
              <a:t>19</a:t>
            </a:r>
            <a:r>
              <a:rPr lang="ja-JP" altLang="en-US" dirty="0"/>
              <a:t>：</a:t>
            </a:r>
            <a:r>
              <a:rPr lang="en-US" altLang="ja-JP" dirty="0"/>
              <a:t>30</a:t>
            </a:r>
          </a:p>
          <a:p>
            <a:r>
              <a:rPr lang="ja-JP" altLang="en-US" dirty="0"/>
              <a:t>田代様：</a:t>
            </a:r>
            <a:r>
              <a:rPr lang="en-US" altLang="ja-JP" dirty="0"/>
              <a:t>19</a:t>
            </a:r>
            <a:r>
              <a:rPr lang="ja-JP" altLang="en-US" dirty="0"/>
              <a:t>：</a:t>
            </a:r>
            <a:r>
              <a:rPr lang="en-US" altLang="ja-JP" dirty="0"/>
              <a:t>30</a:t>
            </a:r>
            <a:r>
              <a:rPr lang="ja-JP" altLang="en-US" dirty="0"/>
              <a:t>～</a:t>
            </a:r>
            <a:r>
              <a:rPr lang="en-US" altLang="ja-JP" dirty="0"/>
              <a:t>19</a:t>
            </a:r>
            <a:r>
              <a:rPr lang="ja-JP" altLang="en-US" dirty="0"/>
              <a:t>：</a:t>
            </a:r>
            <a:r>
              <a:rPr lang="en-US" altLang="ja-JP" dirty="0"/>
              <a:t>40</a:t>
            </a:r>
            <a:br>
              <a:rPr lang="ja-JP" altLang="en-US" dirty="0"/>
            </a:br>
            <a:endParaRPr lang="ja-JP" altLang="en-US" dirty="0"/>
          </a:p>
        </p:txBody>
      </p:sp>
    </p:spTree>
    <p:extLst>
      <p:ext uri="{BB962C8B-B14F-4D97-AF65-F5344CB8AC3E}">
        <p14:creationId xmlns:p14="http://schemas.microsoft.com/office/powerpoint/2010/main" val="2440951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A1FBBDB-633A-439F-823A-BDC85779C032}" type="slidenum">
              <a:rPr lang="en-US" smtClean="0">
                <a:solidFill>
                  <a:prstClr val="black"/>
                </a:solidFill>
              </a:rPr>
              <a:pPr>
                <a:defRPr/>
              </a:pPr>
              <a:t>10</a:t>
            </a:fld>
            <a:endParaRPr lang="en-US">
              <a:solidFill>
                <a:prstClr val="black"/>
              </a:solidFill>
            </a:endParaRPr>
          </a:p>
        </p:txBody>
      </p:sp>
    </p:spTree>
    <p:extLst>
      <p:ext uri="{BB962C8B-B14F-4D97-AF65-F5344CB8AC3E}">
        <p14:creationId xmlns:p14="http://schemas.microsoft.com/office/powerpoint/2010/main" val="302737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29699" name="Rectangle 3"/>
          <p:cNvSpPr>
            <a:spLocks noGrp="1"/>
          </p:cNvSpPr>
          <p:nvPr>
            <p:ph type="body" idx="1"/>
          </p:nvPr>
        </p:nvSpPr>
        <p:spPr bwMode="auto">
          <a:noFill/>
        </p:spPr>
        <p:txBody>
          <a:bodyPr wrap="square" numCol="1" anchor="t" anchorCtr="0" compatLnSpc="1">
            <a:prstTxWarp prst="textNoShape">
              <a:avLst/>
            </a:prstTxWarp>
          </a:bodyPr>
          <a:lstStyle/>
          <a:p>
            <a:r>
              <a:rPr lang="en-US" dirty="0"/>
              <a:t>19</a:t>
            </a:r>
            <a:r>
              <a:rPr lang="en-IN" dirty="0"/>
              <a:t>:</a:t>
            </a:r>
            <a:r>
              <a:rPr lang="en-US" altLang="ja-JP" dirty="0"/>
              <a:t>40</a:t>
            </a:r>
            <a:r>
              <a:rPr lang="ja-JP" altLang="en-US" dirty="0"/>
              <a:t>～</a:t>
            </a:r>
            <a:r>
              <a:rPr lang="en-US" altLang="ja-JP" dirty="0"/>
              <a:t>19</a:t>
            </a:r>
            <a:r>
              <a:rPr lang="en-IN" dirty="0"/>
              <a:t>:</a:t>
            </a:r>
            <a:r>
              <a:rPr lang="en-US" altLang="ja-JP" dirty="0"/>
              <a:t>50</a:t>
            </a:r>
            <a:endParaRPr lang="ja-JP" altLang="en-US" dirty="0"/>
          </a:p>
        </p:txBody>
      </p:sp>
    </p:spTree>
    <p:extLst>
      <p:ext uri="{BB962C8B-B14F-4D97-AF65-F5344CB8AC3E}">
        <p14:creationId xmlns:p14="http://schemas.microsoft.com/office/powerpoint/2010/main" val="3023106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9559EAB9-6F94-409E-AAB3-DB17C4D2B278}" type="slidenum">
              <a:rPr lang="en-US" altLang="ja-JP" smtClean="0">
                <a:solidFill>
                  <a:prstClr val="black"/>
                </a:solidFill>
              </a:rPr>
              <a:pPr/>
              <a:t>36</a:t>
            </a:fld>
            <a:endParaRPr lang="en-US" altLang="ja-JP" dirty="0">
              <a:solidFill>
                <a:prstClr val="black"/>
              </a:solidFill>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dirty="0"/>
          </a:p>
        </p:txBody>
      </p:sp>
    </p:spTree>
    <p:extLst>
      <p:ext uri="{BB962C8B-B14F-4D97-AF65-F5344CB8AC3E}">
        <p14:creationId xmlns:p14="http://schemas.microsoft.com/office/powerpoint/2010/main" val="3320218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endParaRPr lang="en-US"/>
          </a:p>
        </p:txBody>
      </p:sp>
      <p:sp>
        <p:nvSpPr>
          <p:cNvPr id="8" name="コンテンツ プレースホルダ 7"/>
          <p:cNvSpPr>
            <a:spLocks noGrp="1"/>
          </p:cNvSpPr>
          <p:nvPr>
            <p:ph sz="quarter" idx="1"/>
          </p:nvPr>
        </p:nvSpPr>
        <p:spPr>
          <a:xfrm>
            <a:off x="457200" y="1219200"/>
            <a:ext cx="8229600" cy="493776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 13"/>
          <p:cNvSpPr>
            <a:spLocks noGrp="1"/>
          </p:cNvSpPr>
          <p:nvPr>
            <p:ph type="dt" sz="half" idx="10"/>
          </p:nvPr>
        </p:nvSpPr>
        <p:spPr/>
        <p:txBody>
          <a:bodyPr/>
          <a:lstStyle>
            <a:lvl1pPr>
              <a:defRPr/>
            </a:lvl1pPr>
          </a:lstStyle>
          <a:p>
            <a:pPr>
              <a:defRPr/>
            </a:pPr>
            <a:r>
              <a:rPr lang="en-US" altLang="ja-JP" dirty="0"/>
              <a:t>9/5/2010</a:t>
            </a:r>
            <a:endParaRPr lang="en-US" sz="800" dirty="0">
              <a:solidFill>
                <a:schemeClr val="accent2"/>
              </a:solidFill>
            </a:endParaRPr>
          </a:p>
        </p:txBody>
      </p:sp>
      <p:sp>
        <p:nvSpPr>
          <p:cNvPr id="5" name="フッター プレースホルダ 2"/>
          <p:cNvSpPr>
            <a:spLocks noGrp="1"/>
          </p:cNvSpPr>
          <p:nvPr>
            <p:ph type="ftr" sz="quarter" idx="11"/>
          </p:nvPr>
        </p:nvSpPr>
        <p:spPr/>
        <p:txBody>
          <a:bodyPr/>
          <a:lstStyle>
            <a:lvl1pPr>
              <a:defRPr/>
            </a:lvl1pPr>
          </a:lstStyle>
          <a:p>
            <a:pPr>
              <a:defRPr/>
            </a:pPr>
            <a:r>
              <a:rPr lang="en-US" dirty="0"/>
              <a:t>Ⓒ JCCI Bangalore</a:t>
            </a:r>
          </a:p>
        </p:txBody>
      </p:sp>
      <p:sp>
        <p:nvSpPr>
          <p:cNvPr id="6" name="スライド番号プレースホルダ 22"/>
          <p:cNvSpPr>
            <a:spLocks noGrp="1"/>
          </p:cNvSpPr>
          <p:nvPr>
            <p:ph type="sldNum" sz="quarter" idx="12"/>
          </p:nvPr>
        </p:nvSpPr>
        <p:spPr/>
        <p:txBody>
          <a:bodyPr/>
          <a:lstStyle>
            <a:lvl1pPr>
              <a:defRPr/>
            </a:lvl1pPr>
          </a:lstStyle>
          <a:p>
            <a:pPr>
              <a:defRPr/>
            </a:pPr>
            <a:r>
              <a:rPr lang="ja-JP" altLang="en-US"/>
              <a:t>Ⓒ　</a:t>
            </a:r>
            <a:r>
              <a:rPr lang="en-US" altLang="ja-JP" dirty="0"/>
              <a:t>JCCI Bangalore</a:t>
            </a:r>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4" name="直線コネクタ 10"/>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kumimoji="0" lang="en-US" dirty="0"/>
          </a:p>
        </p:txBody>
      </p:sp>
      <p:sp>
        <p:nvSpPr>
          <p:cNvPr id="5" name="二等辺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6" name="直線コネクタ 12"/>
          <p:cNvSpPr>
            <a:spLocks noChangeShapeType="1"/>
          </p:cNvSpPr>
          <p:nvPr/>
        </p:nvSpPr>
        <p:spPr bwMode="auto">
          <a:xfrm rot="5400000">
            <a:off x="3630619"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kumimoji="0" lang="en-US" dirty="0"/>
          </a:p>
        </p:txBody>
      </p:sp>
      <p:sp>
        <p:nvSpPr>
          <p:cNvPr id="2" name="縦書きタイトル 1"/>
          <p:cNvSpPr>
            <a:spLocks noGrp="1"/>
          </p:cNvSpPr>
          <p:nvPr>
            <p:ph type="title" orient="vert"/>
          </p:nvPr>
        </p:nvSpPr>
        <p:spPr>
          <a:xfrm>
            <a:off x="6629400" y="274652"/>
            <a:ext cx="2057400" cy="5851525"/>
          </a:xfrm>
        </p:spPr>
        <p:txBody>
          <a:bodyPr vert="eaVert"/>
          <a:lstStyle/>
          <a:p>
            <a:r>
              <a:rPr lang="ja-JP" altLang="en-US"/>
              <a:t>マスタ タイトルの書式設定</a:t>
            </a:r>
            <a:endParaRPr lang="en-US"/>
          </a:p>
        </p:txBody>
      </p:sp>
      <p:sp>
        <p:nvSpPr>
          <p:cNvPr id="3" name="縦書きテキスト プレースホルダ 2"/>
          <p:cNvSpPr>
            <a:spLocks noGrp="1"/>
          </p:cNvSpPr>
          <p:nvPr>
            <p:ph type="body" orient="vert" idx="1"/>
          </p:nvPr>
        </p:nvSpPr>
        <p:spPr>
          <a:xfrm>
            <a:off x="457200" y="274652"/>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日付プレースホルダ 3"/>
          <p:cNvSpPr>
            <a:spLocks noGrp="1"/>
          </p:cNvSpPr>
          <p:nvPr>
            <p:ph type="dt" sz="half" idx="10"/>
          </p:nvPr>
        </p:nvSpPr>
        <p:spPr/>
        <p:txBody>
          <a:bodyPr/>
          <a:lstStyle>
            <a:lvl1pPr>
              <a:defRPr/>
            </a:lvl1pPr>
          </a:lstStyle>
          <a:p>
            <a:pPr>
              <a:defRPr/>
            </a:pPr>
            <a:r>
              <a:rPr lang="en-US" altLang="ja-JP" dirty="0"/>
              <a:t>9/5/2010</a:t>
            </a:r>
            <a:endParaRPr lang="en-US" dirty="0"/>
          </a:p>
        </p:txBody>
      </p:sp>
      <p:sp>
        <p:nvSpPr>
          <p:cNvPr id="8" name="フッター プレースホルダ 4"/>
          <p:cNvSpPr>
            <a:spLocks noGrp="1"/>
          </p:cNvSpPr>
          <p:nvPr>
            <p:ph type="ftr" sz="quarter" idx="11"/>
          </p:nvPr>
        </p:nvSpPr>
        <p:spPr/>
        <p:txBody>
          <a:bodyPr/>
          <a:lstStyle>
            <a:lvl1pPr>
              <a:defRPr sz="1400">
                <a:solidFill>
                  <a:schemeClr val="tx2"/>
                </a:solidFill>
              </a:defRPr>
            </a:lvl1pPr>
          </a:lstStyle>
          <a:p>
            <a:pPr>
              <a:defRPr/>
            </a:pPr>
            <a:r>
              <a:rPr lang="en-US" dirty="0"/>
              <a:t>Ⓒ JCCI Bangalore</a:t>
            </a:r>
          </a:p>
        </p:txBody>
      </p:sp>
      <p:sp>
        <p:nvSpPr>
          <p:cNvPr id="9" name="スライド番号プレースホルダ 5"/>
          <p:cNvSpPr>
            <a:spLocks noGrp="1"/>
          </p:cNvSpPr>
          <p:nvPr>
            <p:ph type="sldNum" sz="quarter" idx="12"/>
          </p:nvPr>
        </p:nvSpPr>
        <p:spPr/>
        <p:txBody>
          <a:bodyPr/>
          <a:lstStyle>
            <a:lvl1pPr>
              <a:defRPr/>
            </a:lvl1pPr>
          </a:lstStyle>
          <a:p>
            <a:pPr>
              <a:defRPr/>
            </a:pPr>
            <a:fld id="{85F9ED8E-752C-4BEC-9021-6030AA28C709}" type="slidenum">
              <a:rPr lang="ja-JP" altLang="en-US"/>
              <a:pPr>
                <a:defRPr/>
              </a:pPr>
              <a:t>‹#›</a:t>
            </a:fld>
            <a:endParaRPr lang="ja-JP"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8AF25E9F-7C1F-4DE4-9106-C1D6175E33FB}" type="slidenum">
              <a:rPr lang="en-US" altLang="ja-JP">
                <a:solidFill>
                  <a:srgbClr val="000000"/>
                </a:solidFill>
              </a:rPr>
              <a:pPr>
                <a:defRPr/>
              </a:pPr>
              <a:t>‹#›</a:t>
            </a:fld>
            <a:endParaRPr lang="en-US" altLang="ja-JP">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222769459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05C16A33-3C4F-4A4F-899A-23BAF052B334}" type="slidenum">
              <a:rPr lang="en-US" altLang="ja-JP">
                <a:solidFill>
                  <a:srgbClr val="000000"/>
                </a:solidFill>
              </a:rPr>
              <a:pPr>
                <a:defRPr/>
              </a:pPr>
              <a:t>‹#›</a:t>
            </a:fld>
            <a:endParaRPr lang="en-US" altLang="ja-JP">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113691563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7C4606A1-1AFB-4461-86AF-E24933675A3A}" type="slidenum">
              <a:rPr lang="en-US" altLang="ja-JP">
                <a:solidFill>
                  <a:srgbClr val="000000"/>
                </a:solidFill>
              </a:rPr>
              <a:pPr>
                <a:defRPr/>
              </a:pPr>
              <a:t>‹#›</a:t>
            </a:fld>
            <a:endParaRPr lang="en-US" altLang="ja-JP">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202003875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CC8E36E6-2226-4BC1-BCAF-BDD3FB7E6974}" type="slidenum">
              <a:rPr lang="en-US" altLang="ja-JP">
                <a:solidFill>
                  <a:srgbClr val="000000"/>
                </a:solidFill>
              </a:rPr>
              <a:pPr>
                <a:defRPr/>
              </a:pPr>
              <a:t>‹#›</a:t>
            </a:fld>
            <a:endParaRPr lang="en-US" altLang="ja-JP">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391349250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63376AF2-FA5B-4119-8AF2-2CB053EEFEA5}" type="slidenum">
              <a:rPr lang="en-US" altLang="ja-JP">
                <a:solidFill>
                  <a:srgbClr val="000000"/>
                </a:solidFill>
              </a:rPr>
              <a:pPr>
                <a:defRPr/>
              </a:pPr>
              <a:t>‹#›</a:t>
            </a:fld>
            <a:endParaRPr lang="en-US" altLang="ja-JP">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164475594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kumimoji="0" lang="en-US">
              <a:solidFill>
                <a:prstClr val="black"/>
              </a:solidFill>
            </a:endParaRPr>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kumimoji="0" lang="en-US">
              <a:solidFill>
                <a:prstClr val="black"/>
              </a:solidFill>
            </a:endParaRPr>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6"/>
          <p:cNvSpPr>
            <a:spLocks noGrp="1"/>
          </p:cNvSpPr>
          <p:nvPr>
            <p:ph type="dt" sz="half" idx="10"/>
          </p:nvPr>
        </p:nvSpPr>
        <p:spPr/>
        <p:txBody>
          <a:bodyPr/>
          <a:lstStyle>
            <a:lvl1pPr>
              <a:defRPr/>
            </a:lvl1pPr>
            <a:extLst/>
          </a:lstStyle>
          <a:p>
            <a:pPr>
              <a:defRPr/>
            </a:pPr>
            <a:fld id="{3D8AF964-6224-44D7-ABBF-F83A62F29E1A}" type="datetime1">
              <a:rPr lang="en-US" smtClean="0">
                <a:solidFill>
                  <a:srgbClr val="E7DEC9">
                    <a:shade val="50000"/>
                    <a:satMod val="200000"/>
                  </a:srgbClr>
                </a:solidFill>
              </a:rPr>
              <a:pPr>
                <a:defRPr/>
              </a:pPr>
              <a:t>17-Sep-18</a:t>
            </a:fld>
            <a:endParaRPr lang="en-US">
              <a:solidFill>
                <a:srgbClr val="E7DEC9">
                  <a:shade val="50000"/>
                  <a:satMod val="200000"/>
                </a:srgbClr>
              </a:solidFill>
            </a:endParaRPr>
          </a:p>
        </p:txBody>
      </p:sp>
      <p:sp>
        <p:nvSpPr>
          <p:cNvPr id="7" name="Footer Placeholder 19"/>
          <p:cNvSpPr>
            <a:spLocks noGrp="1"/>
          </p:cNvSpPr>
          <p:nvPr>
            <p:ph type="ftr" sz="quarter" idx="11"/>
          </p:nvPr>
        </p:nvSpPr>
        <p:spPr/>
        <p:txBody>
          <a:bodyPr/>
          <a:lstStyle>
            <a:lvl1pPr>
              <a:defRPr/>
            </a:lvl1pPr>
            <a:extLst/>
          </a:lstStyle>
          <a:p>
            <a:pPr>
              <a:defRPr/>
            </a:pPr>
            <a:endParaRPr lang="en-US">
              <a:solidFill>
                <a:srgbClr val="E7DEC9">
                  <a:shade val="50000"/>
                  <a:satMod val="200000"/>
                </a:srgbClr>
              </a:solidFill>
            </a:endParaRPr>
          </a:p>
        </p:txBody>
      </p:sp>
      <p:sp>
        <p:nvSpPr>
          <p:cNvPr id="8" name="Slide Number Placeholder 9"/>
          <p:cNvSpPr>
            <a:spLocks noGrp="1"/>
          </p:cNvSpPr>
          <p:nvPr>
            <p:ph type="sldNum" sz="quarter" idx="12"/>
          </p:nvPr>
        </p:nvSpPr>
        <p:spPr/>
        <p:txBody>
          <a:bodyPr/>
          <a:lstStyle>
            <a:lvl1pPr>
              <a:defRPr/>
            </a:lvl1pPr>
            <a:extLst/>
          </a:lstStyle>
          <a:p>
            <a:pPr>
              <a:defRPr/>
            </a:pPr>
            <a:fld id="{4BD52EEA-123A-4301-8FA2-D6057E7F8CD2}" type="slidenum">
              <a:rPr lang="en-US">
                <a:solidFill>
                  <a:srgbClr val="E7DEC9">
                    <a:shade val="50000"/>
                    <a:satMod val="200000"/>
                  </a:srgbClr>
                </a:solidFill>
              </a:rPr>
              <a:pPr>
                <a:def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39958801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210E157D-7E80-40CD-BE04-DACFA57A4901}" type="datetime1">
              <a:rPr lang="en-US" smtClean="0">
                <a:solidFill>
                  <a:srgbClr val="E7DEC9">
                    <a:shade val="50000"/>
                    <a:satMod val="200000"/>
                  </a:srgbClr>
                </a:solidFill>
              </a:rPr>
              <a:pPr>
                <a:defRPr/>
              </a:pPr>
              <a:t>17-Sep-18</a:t>
            </a:fld>
            <a:endParaRPr lang="en-US">
              <a:solidFill>
                <a:srgbClr val="E7DEC9">
                  <a:shade val="50000"/>
                  <a:satMod val="200000"/>
                </a:srgbClr>
              </a:solidFill>
            </a:endParaRPr>
          </a:p>
        </p:txBody>
      </p:sp>
      <p:sp>
        <p:nvSpPr>
          <p:cNvPr id="5" name="Footer Placeholder 9"/>
          <p:cNvSpPr>
            <a:spLocks noGrp="1"/>
          </p:cNvSpPr>
          <p:nvPr>
            <p:ph type="ftr" sz="quarter" idx="11"/>
          </p:nvPr>
        </p:nvSpPr>
        <p:spPr/>
        <p:txBody>
          <a:bodyPr/>
          <a:lstStyle>
            <a:lvl1pPr>
              <a:defRPr/>
            </a:lvl1pPr>
          </a:lstStyle>
          <a:p>
            <a:pPr>
              <a:defRPr/>
            </a:pPr>
            <a:endParaRPr lang="en-US">
              <a:solidFill>
                <a:srgbClr val="E7DEC9">
                  <a:shade val="50000"/>
                  <a:satMod val="200000"/>
                </a:srgbClr>
              </a:solidFill>
            </a:endParaRPr>
          </a:p>
        </p:txBody>
      </p:sp>
      <p:sp>
        <p:nvSpPr>
          <p:cNvPr id="6" name="Slide Number Placeholder 21"/>
          <p:cNvSpPr>
            <a:spLocks noGrp="1"/>
          </p:cNvSpPr>
          <p:nvPr>
            <p:ph type="sldNum" sz="quarter" idx="12"/>
          </p:nvPr>
        </p:nvSpPr>
        <p:spPr/>
        <p:txBody>
          <a:bodyPr/>
          <a:lstStyle>
            <a:lvl1pPr>
              <a:defRPr/>
            </a:lvl1pPr>
          </a:lstStyle>
          <a:p>
            <a:pPr>
              <a:defRPr/>
            </a:pPr>
            <a:fld id="{A7E06E33-FDA4-49BA-9875-5D01C7216340}" type="slidenum">
              <a:rPr lang="en-US">
                <a:solidFill>
                  <a:srgbClr val="E7DEC9">
                    <a:shade val="50000"/>
                    <a:satMod val="200000"/>
                  </a:srgbClr>
                </a:solidFill>
              </a:rPr>
              <a:pPr>
                <a:def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88480781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kumimoji="0" lang="en-US">
              <a:solidFill>
                <a:prstClr val="white"/>
              </a:solidFill>
            </a:endParaRPr>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kumimoji="0" lang="en-US">
              <a:solidFill>
                <a:prstClr val="white"/>
              </a:solidFill>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kumimoji="0" lang="en-US">
              <a:solidFill>
                <a:prstClr val="black"/>
              </a:solidFill>
            </a:endParaRPr>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kumimoji="0" lang="en-US">
              <a:solidFill>
                <a:prstClr val="black"/>
              </a:solidFill>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5E2621DD-5564-45C6-B34E-AA918A8AB28D}" type="datetime1">
              <a:rPr lang="en-US" smtClean="0">
                <a:solidFill>
                  <a:srgbClr val="E7DEC9">
                    <a:shade val="50000"/>
                    <a:satMod val="200000"/>
                  </a:srgbClr>
                </a:solidFill>
              </a:rPr>
              <a:pPr>
                <a:defRPr/>
              </a:pPr>
              <a:t>17-Sep-18</a:t>
            </a:fld>
            <a:endParaRPr lang="en-US">
              <a:solidFill>
                <a:srgbClr val="E7DEC9">
                  <a:shade val="50000"/>
                  <a:satMod val="200000"/>
                </a:srgbClr>
              </a:solidFill>
            </a:endParaRPr>
          </a:p>
        </p:txBody>
      </p:sp>
      <p:sp>
        <p:nvSpPr>
          <p:cNvPr id="9" name="Footer Placeholder 4"/>
          <p:cNvSpPr>
            <a:spLocks noGrp="1"/>
          </p:cNvSpPr>
          <p:nvPr>
            <p:ph type="ftr" sz="quarter" idx="11"/>
          </p:nvPr>
        </p:nvSpPr>
        <p:spPr/>
        <p:txBody>
          <a:bodyPr/>
          <a:lstStyle>
            <a:lvl1pPr>
              <a:defRPr/>
            </a:lvl1pPr>
            <a:extLst/>
          </a:lstStyle>
          <a:p>
            <a:pPr>
              <a:defRPr/>
            </a:pPr>
            <a:endParaRPr lang="en-US">
              <a:solidFill>
                <a:srgbClr val="E7DEC9">
                  <a:shade val="50000"/>
                  <a:satMod val="200000"/>
                </a:srgbClr>
              </a:solidFill>
            </a:endParaRPr>
          </a:p>
        </p:txBody>
      </p:sp>
      <p:sp>
        <p:nvSpPr>
          <p:cNvPr id="10" name="Slide Number Placeholder 5"/>
          <p:cNvSpPr>
            <a:spLocks noGrp="1"/>
          </p:cNvSpPr>
          <p:nvPr>
            <p:ph type="sldNum" sz="quarter" idx="12"/>
          </p:nvPr>
        </p:nvSpPr>
        <p:spPr/>
        <p:txBody>
          <a:bodyPr/>
          <a:lstStyle>
            <a:lvl1pPr>
              <a:defRPr/>
            </a:lvl1pPr>
            <a:extLst/>
          </a:lstStyle>
          <a:p>
            <a:pPr>
              <a:defRPr/>
            </a:pPr>
            <a:fld id="{0FA18537-A7A8-40B2-A666-EECC56318492}" type="slidenum">
              <a:rPr lang="en-US">
                <a:solidFill>
                  <a:srgbClr val="E7DEC9">
                    <a:shade val="50000"/>
                    <a:satMod val="200000"/>
                  </a:srgbClr>
                </a:solidFill>
              </a:rPr>
              <a:pPr>
                <a:def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64335759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p:cNvSpPr>
            <a:spLocks noGrp="1"/>
          </p:cNvSpPr>
          <p:nvPr>
            <p:ph type="dt" sz="half" idx="10"/>
          </p:nvPr>
        </p:nvSpPr>
        <p:spPr/>
        <p:txBody>
          <a:bodyPr/>
          <a:lstStyle>
            <a:lvl1pPr>
              <a:defRPr/>
            </a:lvl1pPr>
          </a:lstStyle>
          <a:p>
            <a:pPr>
              <a:defRPr/>
            </a:pPr>
            <a:fld id="{8A5D5B07-088E-4334-9BAF-179916033375}" type="datetime1">
              <a:rPr lang="en-US" smtClean="0">
                <a:solidFill>
                  <a:srgbClr val="E7DEC9">
                    <a:shade val="50000"/>
                    <a:satMod val="200000"/>
                  </a:srgbClr>
                </a:solidFill>
              </a:rPr>
              <a:pPr>
                <a:defRPr/>
              </a:pPr>
              <a:t>17-Sep-18</a:t>
            </a:fld>
            <a:endParaRPr lang="en-US">
              <a:solidFill>
                <a:srgbClr val="E7DEC9">
                  <a:shade val="50000"/>
                  <a:satMod val="200000"/>
                </a:srgbClr>
              </a:solidFill>
            </a:endParaRPr>
          </a:p>
        </p:txBody>
      </p:sp>
      <p:sp>
        <p:nvSpPr>
          <p:cNvPr id="6" name="Footer Placeholder 9"/>
          <p:cNvSpPr>
            <a:spLocks noGrp="1"/>
          </p:cNvSpPr>
          <p:nvPr>
            <p:ph type="ftr" sz="quarter" idx="11"/>
          </p:nvPr>
        </p:nvSpPr>
        <p:spPr/>
        <p:txBody>
          <a:bodyPr/>
          <a:lstStyle>
            <a:lvl1pPr>
              <a:defRPr/>
            </a:lvl1pPr>
          </a:lstStyle>
          <a:p>
            <a:pPr>
              <a:defRPr/>
            </a:pPr>
            <a:endParaRPr lang="en-US">
              <a:solidFill>
                <a:srgbClr val="E7DEC9">
                  <a:shade val="50000"/>
                  <a:satMod val="200000"/>
                </a:srgbClr>
              </a:solidFill>
            </a:endParaRPr>
          </a:p>
        </p:txBody>
      </p:sp>
      <p:sp>
        <p:nvSpPr>
          <p:cNvPr id="7" name="Slide Number Placeholder 21"/>
          <p:cNvSpPr>
            <a:spLocks noGrp="1"/>
          </p:cNvSpPr>
          <p:nvPr>
            <p:ph type="sldNum" sz="quarter" idx="12"/>
          </p:nvPr>
        </p:nvSpPr>
        <p:spPr/>
        <p:txBody>
          <a:bodyPr/>
          <a:lstStyle>
            <a:lvl1pPr>
              <a:defRPr/>
            </a:lvl1pPr>
          </a:lstStyle>
          <a:p>
            <a:pPr>
              <a:defRPr/>
            </a:pPr>
            <a:fld id="{801BA329-A27B-4B61-8336-AD182D973131}" type="slidenum">
              <a:rPr lang="en-US">
                <a:solidFill>
                  <a:srgbClr val="E7DEC9">
                    <a:shade val="50000"/>
                    <a:satMod val="200000"/>
                  </a:srgbClr>
                </a:solidFill>
              </a:rPr>
              <a:pPr>
                <a:def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12487425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4D697277-D572-4090-AF79-E8FB2D94E79B}" type="datetime1">
              <a:rPr lang="en-US" smtClean="0">
                <a:solidFill>
                  <a:srgbClr val="E7DEC9">
                    <a:shade val="50000"/>
                    <a:satMod val="200000"/>
                  </a:srgbClr>
                </a:solidFill>
              </a:rPr>
              <a:pPr>
                <a:defRPr/>
              </a:pPr>
              <a:t>17-Sep-18</a:t>
            </a:fld>
            <a:endParaRPr lang="en-US">
              <a:solidFill>
                <a:srgbClr val="E7DEC9">
                  <a:shade val="50000"/>
                  <a:satMod val="200000"/>
                </a:srgbClr>
              </a:solidFill>
            </a:endParaRPr>
          </a:p>
        </p:txBody>
      </p:sp>
      <p:sp>
        <p:nvSpPr>
          <p:cNvPr id="8" name="Footer Placeholder 7"/>
          <p:cNvSpPr>
            <a:spLocks noGrp="1"/>
          </p:cNvSpPr>
          <p:nvPr>
            <p:ph type="ftr" sz="quarter" idx="11"/>
          </p:nvPr>
        </p:nvSpPr>
        <p:spPr/>
        <p:txBody>
          <a:bodyPr/>
          <a:lstStyle>
            <a:lvl1pPr>
              <a:defRPr/>
            </a:lvl1pPr>
            <a:extLst/>
          </a:lstStyle>
          <a:p>
            <a:pPr>
              <a:defRPr/>
            </a:pPr>
            <a:endParaRPr lang="en-US">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lvl1pPr>
              <a:defRPr/>
            </a:lvl1pPr>
            <a:extLst/>
          </a:lstStyle>
          <a:p>
            <a:pPr>
              <a:defRPr/>
            </a:pPr>
            <a:fld id="{A932D471-7BC7-4C22-AFFC-E0B43F318853}" type="slidenum">
              <a:rPr lang="en-US">
                <a:solidFill>
                  <a:srgbClr val="E7DEC9">
                    <a:shade val="50000"/>
                    <a:satMod val="200000"/>
                  </a:srgbClr>
                </a:solidFill>
              </a:rPr>
              <a:pPr>
                <a:def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501152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2061" y="3885974"/>
            <a:ext cx="6399893" cy="1753054"/>
          </a:xfrm>
        </p:spPr>
        <p:txBody>
          <a:bodyPr/>
          <a:lstStyle>
            <a:lvl1pPr marL="0" indent="0" algn="ctr">
              <a:buNone/>
              <a:defRPr/>
            </a:lvl1pPr>
            <a:lvl2pPr marL="326532" indent="0" algn="ctr">
              <a:buNone/>
              <a:defRPr/>
            </a:lvl2pPr>
            <a:lvl3pPr marL="653064" indent="0" algn="ctr">
              <a:buNone/>
              <a:defRPr/>
            </a:lvl3pPr>
            <a:lvl4pPr marL="979597" indent="0" algn="ctr">
              <a:buNone/>
              <a:defRPr/>
            </a:lvl4pPr>
            <a:lvl5pPr marL="1306129" indent="0" algn="ctr">
              <a:buNone/>
              <a:defRPr/>
            </a:lvl5pPr>
            <a:lvl6pPr marL="1632661" indent="0" algn="ctr">
              <a:buNone/>
              <a:defRPr/>
            </a:lvl6pPr>
            <a:lvl7pPr marL="1959193" indent="0" algn="ctr">
              <a:buNone/>
              <a:defRPr/>
            </a:lvl7pPr>
            <a:lvl8pPr marL="2285726" indent="0" algn="ctr">
              <a:buNone/>
              <a:defRPr/>
            </a:lvl8pPr>
            <a:lvl9pPr marL="2612258" indent="0" algn="ctr">
              <a:buNone/>
              <a:defRPr/>
            </a:lvl9pPr>
          </a:lstStyle>
          <a:p>
            <a:r>
              <a:rPr lang="ja-JP" altLang="en-US"/>
              <a:t>マスタ サブタイトルの書式設定</a:t>
            </a:r>
            <a:endParaRPr lang="en-US"/>
          </a:p>
        </p:txBody>
      </p:sp>
      <p:sp>
        <p:nvSpPr>
          <p:cNvPr id="5" name="タイトル 4"/>
          <p:cNvSpPr>
            <a:spLocks noGrp="1"/>
          </p:cNvSpPr>
          <p:nvPr>
            <p:ph type="title"/>
          </p:nvPr>
        </p:nvSpPr>
        <p:spPr/>
        <p:txBody>
          <a:bodyPr/>
          <a:lstStyle/>
          <a:p>
            <a:r>
              <a:rPr lang="ja-JP" altLang="en-US"/>
              <a:t>マスタ タイトルの書式設定</a:t>
            </a:r>
          </a:p>
        </p:txBody>
      </p:sp>
      <p:sp>
        <p:nvSpPr>
          <p:cNvPr id="4" name="Rectangle 5"/>
          <p:cNvSpPr>
            <a:spLocks noGrp="1" noChangeArrowheads="1"/>
          </p:cNvSpPr>
          <p:nvPr>
            <p:ph type="sldNum" idx="10"/>
          </p:nvPr>
        </p:nvSpPr>
        <p:spPr/>
        <p:txBody>
          <a:bodyPr/>
          <a:lstStyle>
            <a:lvl1pPr>
              <a:defRPr/>
            </a:lvl1pPr>
          </a:lstStyle>
          <a:p>
            <a:pPr>
              <a:defRPr/>
            </a:pPr>
            <a:fld id="{EA96F722-2C22-4C7E-BC6F-D887725A0163}" type="slidenum">
              <a:rPr lang="ja-JP" altLang="en-US"/>
              <a:pPr>
                <a:defRPr/>
              </a:pPr>
              <a:t>‹#›</a:t>
            </a:fld>
            <a:endParaRPr lang="ja-JP"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Date Placeholder 23"/>
          <p:cNvSpPr>
            <a:spLocks noGrp="1"/>
          </p:cNvSpPr>
          <p:nvPr>
            <p:ph type="dt" sz="half" idx="10"/>
          </p:nvPr>
        </p:nvSpPr>
        <p:spPr/>
        <p:txBody>
          <a:bodyPr/>
          <a:lstStyle>
            <a:lvl1pPr>
              <a:defRPr/>
            </a:lvl1pPr>
          </a:lstStyle>
          <a:p>
            <a:pPr>
              <a:defRPr/>
            </a:pPr>
            <a:fld id="{382CE695-CB04-4A09-B98C-C48E747D1176}" type="datetime1">
              <a:rPr lang="en-US" smtClean="0">
                <a:solidFill>
                  <a:srgbClr val="E7DEC9">
                    <a:shade val="50000"/>
                    <a:satMod val="200000"/>
                  </a:srgbClr>
                </a:solidFill>
              </a:rPr>
              <a:pPr>
                <a:defRPr/>
              </a:pPr>
              <a:t>17-Sep-18</a:t>
            </a:fld>
            <a:endParaRPr lang="en-US">
              <a:solidFill>
                <a:srgbClr val="E7DEC9">
                  <a:shade val="50000"/>
                  <a:satMod val="200000"/>
                </a:srgbClr>
              </a:solidFill>
            </a:endParaRPr>
          </a:p>
        </p:txBody>
      </p:sp>
      <p:sp>
        <p:nvSpPr>
          <p:cNvPr id="4" name="Footer Placeholder 9"/>
          <p:cNvSpPr>
            <a:spLocks noGrp="1"/>
          </p:cNvSpPr>
          <p:nvPr>
            <p:ph type="ftr" sz="quarter" idx="11"/>
          </p:nvPr>
        </p:nvSpPr>
        <p:spPr/>
        <p:txBody>
          <a:bodyPr/>
          <a:lstStyle>
            <a:lvl1pPr>
              <a:defRPr/>
            </a:lvl1pPr>
          </a:lstStyle>
          <a:p>
            <a:pPr>
              <a:defRPr/>
            </a:pPr>
            <a:endParaRPr lang="en-US">
              <a:solidFill>
                <a:srgbClr val="E7DEC9">
                  <a:shade val="50000"/>
                  <a:satMod val="200000"/>
                </a:srgbClr>
              </a:solidFill>
            </a:endParaRPr>
          </a:p>
        </p:txBody>
      </p:sp>
      <p:sp>
        <p:nvSpPr>
          <p:cNvPr id="5" name="Slide Number Placeholder 21"/>
          <p:cNvSpPr>
            <a:spLocks noGrp="1"/>
          </p:cNvSpPr>
          <p:nvPr>
            <p:ph type="sldNum" sz="quarter" idx="12"/>
          </p:nvPr>
        </p:nvSpPr>
        <p:spPr/>
        <p:txBody>
          <a:bodyPr/>
          <a:lstStyle>
            <a:lvl1pPr>
              <a:defRPr/>
            </a:lvl1pPr>
          </a:lstStyle>
          <a:p>
            <a:pPr>
              <a:defRPr/>
            </a:pPr>
            <a:fld id="{32E77444-F4FD-4451-ACA2-5F04F1746401}" type="slidenum">
              <a:rPr lang="en-US">
                <a:solidFill>
                  <a:srgbClr val="E7DEC9">
                    <a:shade val="50000"/>
                    <a:satMod val="200000"/>
                  </a:srgbClr>
                </a:solidFill>
              </a:rPr>
              <a:pPr>
                <a:def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37569886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kumimoji="0" lang="en-US">
              <a:solidFill>
                <a:prstClr val="white"/>
              </a:solidFill>
            </a:endParaRPr>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kumimoji="0" lang="en-US">
              <a:solidFill>
                <a:prstClr val="white"/>
              </a:solidFill>
            </a:endParaRPr>
          </a:p>
        </p:txBody>
      </p:sp>
      <p:sp>
        <p:nvSpPr>
          <p:cNvPr id="4" name="Date Placeholder 1"/>
          <p:cNvSpPr>
            <a:spLocks noGrp="1"/>
          </p:cNvSpPr>
          <p:nvPr>
            <p:ph type="dt" sz="half" idx="10"/>
          </p:nvPr>
        </p:nvSpPr>
        <p:spPr/>
        <p:txBody>
          <a:bodyPr/>
          <a:lstStyle>
            <a:lvl1pPr>
              <a:defRPr/>
            </a:lvl1pPr>
            <a:extLst/>
          </a:lstStyle>
          <a:p>
            <a:pPr>
              <a:defRPr/>
            </a:pPr>
            <a:fld id="{628FB8A1-B7E9-4214-B331-ADBD56F27A99}" type="datetime1">
              <a:rPr lang="en-US" smtClean="0">
                <a:solidFill>
                  <a:srgbClr val="E7DEC9">
                    <a:shade val="50000"/>
                    <a:satMod val="200000"/>
                  </a:srgbClr>
                </a:solidFill>
              </a:rPr>
              <a:pPr>
                <a:defRPr/>
              </a:pPr>
              <a:t>17-Sep-18</a:t>
            </a:fld>
            <a:endParaRPr lang="en-US">
              <a:solidFill>
                <a:srgbClr val="E7DEC9">
                  <a:shade val="50000"/>
                  <a:satMod val="200000"/>
                </a:srgbClr>
              </a:solidFill>
            </a:endParaRPr>
          </a:p>
        </p:txBody>
      </p:sp>
      <p:sp>
        <p:nvSpPr>
          <p:cNvPr id="5" name="Footer Placeholder 2"/>
          <p:cNvSpPr>
            <a:spLocks noGrp="1"/>
          </p:cNvSpPr>
          <p:nvPr>
            <p:ph type="ftr" sz="quarter" idx="11"/>
          </p:nvPr>
        </p:nvSpPr>
        <p:spPr/>
        <p:txBody>
          <a:bodyPr/>
          <a:lstStyle>
            <a:lvl1pPr>
              <a:defRPr/>
            </a:lvl1pPr>
            <a:extLst/>
          </a:lstStyle>
          <a:p>
            <a:pPr>
              <a:defRPr/>
            </a:pPr>
            <a:endParaRPr lang="en-US">
              <a:solidFill>
                <a:srgbClr val="E7DEC9">
                  <a:shade val="50000"/>
                  <a:satMod val="200000"/>
                </a:srgbClr>
              </a:solidFill>
            </a:endParaRPr>
          </a:p>
        </p:txBody>
      </p:sp>
      <p:sp>
        <p:nvSpPr>
          <p:cNvPr id="6" name="Slide Number Placeholder 3"/>
          <p:cNvSpPr>
            <a:spLocks noGrp="1"/>
          </p:cNvSpPr>
          <p:nvPr>
            <p:ph type="sldNum" sz="quarter" idx="12"/>
          </p:nvPr>
        </p:nvSpPr>
        <p:spPr/>
        <p:txBody>
          <a:bodyPr/>
          <a:lstStyle>
            <a:lvl1pPr>
              <a:defRPr/>
            </a:lvl1pPr>
            <a:extLst/>
          </a:lstStyle>
          <a:p>
            <a:pPr>
              <a:defRPr/>
            </a:pPr>
            <a:fld id="{CEB1A098-FCB1-4EB8-AFF9-20B7E481CCA9}" type="slidenum">
              <a:rPr lang="en-US">
                <a:solidFill>
                  <a:srgbClr val="E7DEC9">
                    <a:shade val="50000"/>
                    <a:satMod val="200000"/>
                  </a:srgbClr>
                </a:solidFill>
              </a:rPr>
              <a:pPr>
                <a:def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07359531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30F1406C-AC80-4DB9-B3C8-DF3585B85178}" type="datetime1">
              <a:rPr lang="en-US" smtClean="0">
                <a:solidFill>
                  <a:srgbClr val="E7DEC9">
                    <a:shade val="50000"/>
                    <a:satMod val="200000"/>
                  </a:srgbClr>
                </a:solidFill>
              </a:rPr>
              <a:pPr>
                <a:defRPr/>
              </a:pPr>
              <a:t>17-Sep-18</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lvl1pPr>
              <a:defRPr/>
            </a:lvl1pPr>
            <a:extLst/>
          </a:lstStyle>
          <a:p>
            <a:pPr>
              <a:defRPr/>
            </a:pPr>
            <a:fld id="{33789B23-6882-4AFA-A5CB-C78D80A9AC56}" type="slidenum">
              <a:rPr lang="en-US">
                <a:solidFill>
                  <a:srgbClr val="E7DEC9">
                    <a:shade val="50000"/>
                    <a:satMod val="200000"/>
                  </a:srgbClr>
                </a:solidFill>
              </a:rPr>
              <a:pPr>
                <a:def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41275170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fontAlgn="auto">
              <a:lnSpc>
                <a:spcPts val="3000"/>
              </a:lnSpc>
              <a:spcBef>
                <a:spcPts val="600"/>
              </a:spcBef>
              <a:spcAft>
                <a:spcPts val="0"/>
              </a:spcAft>
              <a:buClr>
                <a:srgbClr val="3891A7"/>
              </a:buClr>
              <a:buSzPct val="80000"/>
              <a:buFont typeface="Wingdings 2"/>
              <a:buNone/>
              <a:defRPr/>
            </a:pPr>
            <a:endParaRPr kumimoji="0" lang="en-US" sz="3200">
              <a:solidFill>
                <a:prstClr val="black"/>
              </a:solidFill>
              <a:latin typeface="Gill Sans MT"/>
              <a:ea typeface="+mn-ea"/>
              <a:cs typeface="Arial" pitchFamily="34" charset="0"/>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kumimoji="0" lang="en-US">
              <a:solidFill>
                <a:prstClr val="white"/>
              </a:solidFill>
            </a:endParaRPr>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kumimoji="0" lang="en-US" dirty="0">
              <a:solidFill>
                <a:prstClr val="white"/>
              </a:solidFill>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EA244081-8F19-45C2-8A56-2815E20B4E53}" type="datetime1">
              <a:rPr lang="en-US" smtClean="0">
                <a:solidFill>
                  <a:srgbClr val="E7DEC9">
                    <a:shade val="50000"/>
                    <a:satMod val="200000"/>
                  </a:srgbClr>
                </a:solidFill>
              </a:rPr>
              <a:pPr>
                <a:defRPr/>
              </a:pPr>
              <a:t>17-Sep-18</a:t>
            </a:fld>
            <a:endParaRPr lang="en-US">
              <a:solidFill>
                <a:srgbClr val="E7DEC9">
                  <a:shade val="50000"/>
                  <a:satMod val="200000"/>
                </a:srgbClr>
              </a:solidFill>
            </a:endParaRPr>
          </a:p>
        </p:txBody>
      </p:sp>
      <p:sp>
        <p:nvSpPr>
          <p:cNvPr id="9" name="Footer Placeholder 5"/>
          <p:cNvSpPr>
            <a:spLocks noGrp="1"/>
          </p:cNvSpPr>
          <p:nvPr>
            <p:ph type="ftr" sz="quarter" idx="11"/>
          </p:nvPr>
        </p:nvSpPr>
        <p:spPr/>
        <p:txBody>
          <a:bodyPr/>
          <a:lstStyle>
            <a:lvl1pPr>
              <a:defRPr/>
            </a:lvl1pPr>
            <a:extLst/>
          </a:lstStyle>
          <a:p>
            <a:pPr>
              <a:defRPr/>
            </a:pPr>
            <a:endParaRPr lang="en-US">
              <a:solidFill>
                <a:srgbClr val="E7DEC9">
                  <a:shade val="50000"/>
                  <a:satMod val="200000"/>
                </a:srgbClr>
              </a:solidFill>
            </a:endParaRPr>
          </a:p>
        </p:txBody>
      </p:sp>
      <p:sp>
        <p:nvSpPr>
          <p:cNvPr id="10" name="Slide Number Placeholder 6"/>
          <p:cNvSpPr>
            <a:spLocks noGrp="1"/>
          </p:cNvSpPr>
          <p:nvPr>
            <p:ph type="sldNum" sz="quarter" idx="12"/>
          </p:nvPr>
        </p:nvSpPr>
        <p:spPr/>
        <p:txBody>
          <a:bodyPr/>
          <a:lstStyle>
            <a:lvl1pPr>
              <a:defRPr/>
            </a:lvl1pPr>
            <a:extLst/>
          </a:lstStyle>
          <a:p>
            <a:pPr>
              <a:defRPr/>
            </a:pPr>
            <a:fld id="{FB97846D-BA8D-4BEC-8F3B-17D8390951B9}" type="slidenum">
              <a:rPr lang="en-US">
                <a:solidFill>
                  <a:srgbClr val="E7DEC9">
                    <a:shade val="50000"/>
                    <a:satMod val="200000"/>
                  </a:srgbClr>
                </a:solidFill>
              </a:rPr>
              <a:pPr>
                <a:def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50649442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4EF08F38-945A-4C0B-9341-B99292CEF5E5}" type="datetime1">
              <a:rPr lang="en-US" smtClean="0">
                <a:solidFill>
                  <a:srgbClr val="E7DEC9">
                    <a:shade val="50000"/>
                    <a:satMod val="200000"/>
                  </a:srgbClr>
                </a:solidFill>
              </a:rPr>
              <a:pPr>
                <a:defRPr/>
              </a:pPr>
              <a:t>17-Sep-18</a:t>
            </a:fld>
            <a:endParaRPr lang="en-US">
              <a:solidFill>
                <a:srgbClr val="E7DEC9">
                  <a:shade val="50000"/>
                  <a:satMod val="200000"/>
                </a:srgbClr>
              </a:solidFill>
            </a:endParaRPr>
          </a:p>
        </p:txBody>
      </p:sp>
      <p:sp>
        <p:nvSpPr>
          <p:cNvPr id="5" name="Footer Placeholder 9"/>
          <p:cNvSpPr>
            <a:spLocks noGrp="1"/>
          </p:cNvSpPr>
          <p:nvPr>
            <p:ph type="ftr" sz="quarter" idx="11"/>
          </p:nvPr>
        </p:nvSpPr>
        <p:spPr/>
        <p:txBody>
          <a:bodyPr/>
          <a:lstStyle>
            <a:lvl1pPr>
              <a:defRPr/>
            </a:lvl1pPr>
          </a:lstStyle>
          <a:p>
            <a:pPr>
              <a:defRPr/>
            </a:pPr>
            <a:endParaRPr lang="en-US">
              <a:solidFill>
                <a:srgbClr val="E7DEC9">
                  <a:shade val="50000"/>
                  <a:satMod val="200000"/>
                </a:srgbClr>
              </a:solidFill>
            </a:endParaRPr>
          </a:p>
        </p:txBody>
      </p:sp>
      <p:sp>
        <p:nvSpPr>
          <p:cNvPr id="6" name="Slide Number Placeholder 21"/>
          <p:cNvSpPr>
            <a:spLocks noGrp="1"/>
          </p:cNvSpPr>
          <p:nvPr>
            <p:ph type="sldNum" sz="quarter" idx="12"/>
          </p:nvPr>
        </p:nvSpPr>
        <p:spPr/>
        <p:txBody>
          <a:bodyPr/>
          <a:lstStyle>
            <a:lvl1pPr>
              <a:defRPr/>
            </a:lvl1pPr>
          </a:lstStyle>
          <a:p>
            <a:pPr>
              <a:defRPr/>
            </a:pPr>
            <a:fld id="{40F00432-0AA8-4C3D-AD32-7025E637AF2C}" type="slidenum">
              <a:rPr lang="en-US">
                <a:solidFill>
                  <a:srgbClr val="E7DEC9">
                    <a:shade val="50000"/>
                    <a:satMod val="200000"/>
                  </a:srgbClr>
                </a:solidFill>
              </a:rPr>
              <a:pPr>
                <a:def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369703878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7BFAB991-1E8E-446C-85DE-900177D3084B}" type="datetime1">
              <a:rPr lang="en-US" smtClean="0">
                <a:solidFill>
                  <a:srgbClr val="E7DEC9">
                    <a:shade val="50000"/>
                    <a:satMod val="200000"/>
                  </a:srgbClr>
                </a:solidFill>
              </a:rPr>
              <a:pPr>
                <a:defRPr/>
              </a:pPr>
              <a:t>17-Sep-18</a:t>
            </a:fld>
            <a:endParaRPr lang="en-US">
              <a:solidFill>
                <a:srgbClr val="E7DEC9">
                  <a:shade val="50000"/>
                  <a:satMod val="200000"/>
                </a:srgbClr>
              </a:solidFill>
            </a:endParaRPr>
          </a:p>
        </p:txBody>
      </p:sp>
      <p:sp>
        <p:nvSpPr>
          <p:cNvPr id="5" name="Footer Placeholder 9"/>
          <p:cNvSpPr>
            <a:spLocks noGrp="1"/>
          </p:cNvSpPr>
          <p:nvPr>
            <p:ph type="ftr" sz="quarter" idx="11"/>
          </p:nvPr>
        </p:nvSpPr>
        <p:spPr/>
        <p:txBody>
          <a:bodyPr/>
          <a:lstStyle>
            <a:lvl1pPr>
              <a:defRPr/>
            </a:lvl1pPr>
          </a:lstStyle>
          <a:p>
            <a:pPr>
              <a:defRPr/>
            </a:pPr>
            <a:endParaRPr lang="en-US">
              <a:solidFill>
                <a:srgbClr val="E7DEC9">
                  <a:shade val="50000"/>
                  <a:satMod val="200000"/>
                </a:srgbClr>
              </a:solidFill>
            </a:endParaRPr>
          </a:p>
        </p:txBody>
      </p:sp>
      <p:sp>
        <p:nvSpPr>
          <p:cNvPr id="6" name="Slide Number Placeholder 21"/>
          <p:cNvSpPr>
            <a:spLocks noGrp="1"/>
          </p:cNvSpPr>
          <p:nvPr>
            <p:ph type="sldNum" sz="quarter" idx="12"/>
          </p:nvPr>
        </p:nvSpPr>
        <p:spPr/>
        <p:txBody>
          <a:bodyPr/>
          <a:lstStyle>
            <a:lvl1pPr>
              <a:defRPr/>
            </a:lvl1pPr>
          </a:lstStyle>
          <a:p>
            <a:pPr>
              <a:defRPr/>
            </a:pPr>
            <a:fld id="{77C47390-8440-48A8-AD7E-FCB82A5516A8}" type="slidenum">
              <a:rPr lang="en-US">
                <a:solidFill>
                  <a:srgbClr val="E7DEC9">
                    <a:shade val="50000"/>
                    <a:satMod val="200000"/>
                  </a:srgbClr>
                </a:solidFill>
              </a:rPr>
              <a:pPr>
                <a:def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64838481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u="heavy">
                <a:solidFill>
                  <a:schemeClr val="tx1"/>
                </a:solidFill>
                <a:latin typeface="Noto Sans CJK JP Regular"/>
                <a:cs typeface="Noto Sans CJK JP Regular"/>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Noto Sans CJK JP Regular"/>
                <a:cs typeface="Noto Sans CJK JP Regula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173D20"/>
                </a:solidFill>
                <a:latin typeface="Noto Sans CJK JP Regular"/>
                <a:cs typeface="Noto Sans CJK JP Regular"/>
              </a:defRPr>
            </a:lvl1p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17-Sep-18</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Holder 6"/>
          <p:cNvSpPr>
            <a:spLocks noGrp="1"/>
          </p:cNvSpPr>
          <p:nvPr>
            <p:ph type="sldNum" sz="quarter" idx="7"/>
          </p:nvPr>
        </p:nvSpPr>
        <p:spPr/>
        <p:txBody>
          <a:bodyPr lIns="0" tIns="0" rIns="0" bIns="0"/>
          <a:lstStyle>
            <a:lvl1pPr>
              <a:defRPr sz="1400" b="0" i="0">
                <a:solidFill>
                  <a:schemeClr val="tx1"/>
                </a:solidFill>
                <a:latin typeface="Noto Sans CJK JP Regular"/>
                <a:cs typeface="Noto Sans CJK JP Regular"/>
              </a:defRPr>
            </a:lvl1pPr>
          </a:lstStyle>
          <a:p>
            <a:pPr marL="25400"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rPr>
              <a:pPr marL="25400" marR="0" lvl="0" indent="0" algn="l" defTabSz="914400" rtl="0" eaLnBrk="1" fontAlgn="auto" latinLnBrk="0" hangingPunct="1">
                <a:lnSpc>
                  <a:spcPct val="100000"/>
                </a:lnSpc>
                <a:spcBef>
                  <a:spcPts val="185"/>
                </a:spcBef>
                <a:spcAft>
                  <a:spcPts val="0"/>
                </a:spcAft>
                <a:buClrTx/>
                <a:buSzTx/>
                <a:buFontTx/>
                <a:buNone/>
                <a:tabLst/>
                <a:defRPr/>
              </a:pPr>
              <a:t>‹#›</a:t>
            </a:fld>
            <a:endParaRPr kumimoji="0" sz="1400" b="0" i="0" u="none" strike="noStrike" kern="1200" cap="none" spc="95" normalizeH="0" baseline="0" noProof="0" dirty="0">
              <a:ln>
                <a:noFill/>
              </a:ln>
              <a:solidFill>
                <a:prstClr val="black"/>
              </a:solidFill>
              <a:effectLst/>
              <a:uLnTx/>
              <a:uFillTx/>
              <a:latin typeface="Noto Sans CJK JP Regular"/>
              <a:ea typeface="+mn-ea"/>
            </a:endParaRPr>
          </a:p>
        </p:txBody>
      </p:sp>
    </p:spTree>
    <p:extLst>
      <p:ext uri="{BB962C8B-B14F-4D97-AF65-F5344CB8AC3E}">
        <p14:creationId xmlns:p14="http://schemas.microsoft.com/office/powerpoint/2010/main" val="76311309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u="heavy">
                <a:solidFill>
                  <a:schemeClr val="tx1"/>
                </a:solidFill>
                <a:latin typeface="Noto Sans CJK JP Regular"/>
                <a:cs typeface="Noto Sans CJK JP Regular"/>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173D20"/>
                </a:solidFill>
                <a:latin typeface="Noto Sans CJK JP Regular"/>
                <a:cs typeface="Noto Sans CJK JP Regular"/>
              </a:defRPr>
            </a:lvl1p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17-Sep-18</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Holder 5"/>
          <p:cNvSpPr>
            <a:spLocks noGrp="1"/>
          </p:cNvSpPr>
          <p:nvPr>
            <p:ph type="sldNum" sz="quarter" idx="7"/>
          </p:nvPr>
        </p:nvSpPr>
        <p:spPr/>
        <p:txBody>
          <a:bodyPr lIns="0" tIns="0" rIns="0" bIns="0"/>
          <a:lstStyle>
            <a:lvl1pPr>
              <a:defRPr sz="1400" b="0" i="0">
                <a:solidFill>
                  <a:schemeClr val="tx1"/>
                </a:solidFill>
                <a:latin typeface="Noto Sans CJK JP Regular"/>
                <a:cs typeface="Noto Sans CJK JP Regular"/>
              </a:defRPr>
            </a:lvl1pPr>
          </a:lstStyle>
          <a:p>
            <a:pPr marL="25400"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rPr>
              <a:pPr marL="25400" marR="0" lvl="0" indent="0" algn="l" defTabSz="914400" rtl="0" eaLnBrk="1" fontAlgn="auto" latinLnBrk="0" hangingPunct="1">
                <a:lnSpc>
                  <a:spcPct val="100000"/>
                </a:lnSpc>
                <a:spcBef>
                  <a:spcPts val="185"/>
                </a:spcBef>
                <a:spcAft>
                  <a:spcPts val="0"/>
                </a:spcAft>
                <a:buClrTx/>
                <a:buSzTx/>
                <a:buFontTx/>
                <a:buNone/>
                <a:tabLst/>
                <a:defRPr/>
              </a:pPr>
              <a:t>‹#›</a:t>
            </a:fld>
            <a:endParaRPr kumimoji="0" sz="1400" b="0" i="0" u="none" strike="noStrike" kern="1200" cap="none" spc="95" normalizeH="0" baseline="0" noProof="0" dirty="0">
              <a:ln>
                <a:noFill/>
              </a:ln>
              <a:solidFill>
                <a:prstClr val="black"/>
              </a:solidFill>
              <a:effectLst/>
              <a:uLnTx/>
              <a:uFillTx/>
              <a:latin typeface="Noto Sans CJK JP Regular"/>
              <a:ea typeface="+mn-ea"/>
            </a:endParaRPr>
          </a:p>
        </p:txBody>
      </p:sp>
    </p:spTree>
    <p:extLst>
      <p:ext uri="{BB962C8B-B14F-4D97-AF65-F5344CB8AC3E}">
        <p14:creationId xmlns:p14="http://schemas.microsoft.com/office/powerpoint/2010/main" val="251580199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173D20"/>
                </a:solidFill>
                <a:latin typeface="Noto Sans CJK JP Regular"/>
                <a:cs typeface="Noto Sans CJK JP Regular"/>
              </a:defRPr>
            </a:lvl1p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17-Sep-18</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Holder 4"/>
          <p:cNvSpPr>
            <a:spLocks noGrp="1"/>
          </p:cNvSpPr>
          <p:nvPr>
            <p:ph type="sldNum" sz="quarter" idx="7"/>
          </p:nvPr>
        </p:nvSpPr>
        <p:spPr/>
        <p:txBody>
          <a:bodyPr lIns="0" tIns="0" rIns="0" bIns="0"/>
          <a:lstStyle>
            <a:lvl1pPr>
              <a:defRPr sz="1400" b="0" i="0">
                <a:solidFill>
                  <a:schemeClr val="tx1"/>
                </a:solidFill>
                <a:latin typeface="Noto Sans CJK JP Regular"/>
                <a:cs typeface="Noto Sans CJK JP Regular"/>
              </a:defRPr>
            </a:lvl1pPr>
          </a:lstStyle>
          <a:p>
            <a:pPr marL="25400"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rPr>
              <a:pPr marL="25400" marR="0" lvl="0" indent="0" algn="l" defTabSz="914400" rtl="0" eaLnBrk="1" fontAlgn="auto" latinLnBrk="0" hangingPunct="1">
                <a:lnSpc>
                  <a:spcPct val="100000"/>
                </a:lnSpc>
                <a:spcBef>
                  <a:spcPts val="185"/>
                </a:spcBef>
                <a:spcAft>
                  <a:spcPts val="0"/>
                </a:spcAft>
                <a:buClrTx/>
                <a:buSzTx/>
                <a:buFontTx/>
                <a:buNone/>
                <a:tabLst/>
                <a:defRPr/>
              </a:pPr>
              <a:t>‹#›</a:t>
            </a:fld>
            <a:endParaRPr kumimoji="0" sz="1400" b="0" i="0" u="none" strike="noStrike" kern="1200" cap="none" spc="95" normalizeH="0" baseline="0" noProof="0" dirty="0">
              <a:ln>
                <a:noFill/>
              </a:ln>
              <a:solidFill>
                <a:prstClr val="black"/>
              </a:solidFill>
              <a:effectLst/>
              <a:uLnTx/>
              <a:uFillTx/>
              <a:latin typeface="Noto Sans CJK JP Regular"/>
              <a:ea typeface="+mn-ea"/>
            </a:endParaRPr>
          </a:p>
        </p:txBody>
      </p:sp>
    </p:spTree>
    <p:extLst>
      <p:ext uri="{BB962C8B-B14F-4D97-AF65-F5344CB8AC3E}">
        <p14:creationId xmlns:p14="http://schemas.microsoft.com/office/powerpoint/2010/main" val="4020349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52"/>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245225"/>
            <a:ext cx="2133600" cy="476250"/>
          </a:xfrm>
        </p:spPr>
        <p:txBody>
          <a:bodyPr/>
          <a:lstStyle>
            <a:lvl1pPr>
              <a:defRPr/>
            </a:lvl1pPr>
          </a:lstStyle>
          <a:p>
            <a:pPr>
              <a:defRPr/>
            </a:pPr>
            <a:endParaRPr lang="en-US" altLang="ja-JP" dirty="0"/>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pPr>
              <a:defRPr/>
            </a:pPr>
            <a:endParaRPr lang="en-US" altLang="ja-JP" dirty="0"/>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pPr>
              <a:defRPr/>
            </a:pPr>
            <a:fld id="{F88574F7-1AE9-4B7F-A853-37A1409CDAD6}" type="slidenum">
              <a:rPr lang="en-US" altLang="ja-JP"/>
              <a:pPr>
                <a:defRPr/>
              </a:pPr>
              <a:t>‹#›</a:t>
            </a:fld>
            <a:endParaRPr lang="en-US" altLang="ja-JP"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白紙">
    <p:spTree>
      <p:nvGrpSpPr>
        <p:cNvPr id="1" name=""/>
        <p:cNvGrpSpPr/>
        <p:nvPr/>
      </p:nvGrpSpPr>
      <p:grpSpPr>
        <a:xfrm>
          <a:off x="0" y="0"/>
          <a:ext cx="0" cy="0"/>
          <a:chOff x="0" y="0"/>
          <a:chExt cx="0" cy="0"/>
        </a:xfrm>
      </p:grpSpPr>
      <p:sp>
        <p:nvSpPr>
          <p:cNvPr id="2" name="日付プレースホルダ 13"/>
          <p:cNvSpPr>
            <a:spLocks noGrp="1"/>
          </p:cNvSpPr>
          <p:nvPr>
            <p:ph type="dt" sz="half" idx="10"/>
          </p:nvPr>
        </p:nvSpPr>
        <p:spPr/>
        <p:txBody>
          <a:bodyPr/>
          <a:lstStyle>
            <a:lvl1pPr>
              <a:defRPr/>
            </a:lvl1pPr>
          </a:lstStyle>
          <a:p>
            <a:pPr>
              <a:defRPr/>
            </a:pPr>
            <a:r>
              <a:rPr lang="en-US" altLang="ja-JP" dirty="0"/>
              <a:t>9/5/2010</a:t>
            </a:r>
            <a:endParaRPr lang="en-US" sz="800" dirty="0">
              <a:solidFill>
                <a:schemeClr val="accent2"/>
              </a:solidFill>
            </a:endParaRPr>
          </a:p>
        </p:txBody>
      </p:sp>
      <p:sp>
        <p:nvSpPr>
          <p:cNvPr id="3" name="フッター プレースホルダ 2"/>
          <p:cNvSpPr>
            <a:spLocks noGrp="1"/>
          </p:cNvSpPr>
          <p:nvPr>
            <p:ph type="ftr" sz="quarter" idx="11"/>
          </p:nvPr>
        </p:nvSpPr>
        <p:spPr/>
        <p:txBody>
          <a:bodyPr/>
          <a:lstStyle>
            <a:lvl1pPr>
              <a:defRPr/>
            </a:lvl1pPr>
          </a:lstStyle>
          <a:p>
            <a:pPr>
              <a:defRPr/>
            </a:pPr>
            <a:r>
              <a:rPr lang="en-US" dirty="0"/>
              <a:t>Ⓒ JCCI Bangalore</a:t>
            </a:r>
          </a:p>
        </p:txBody>
      </p:sp>
      <p:sp>
        <p:nvSpPr>
          <p:cNvPr id="4" name="スライド番号プレースホルダ 22"/>
          <p:cNvSpPr>
            <a:spLocks noGrp="1"/>
          </p:cNvSpPr>
          <p:nvPr>
            <p:ph type="sldNum" sz="quarter" idx="12"/>
          </p:nvPr>
        </p:nvSpPr>
        <p:spPr/>
        <p:txBody>
          <a:bodyPr/>
          <a:lstStyle>
            <a:lvl1pPr>
              <a:defRPr/>
            </a:lvl1pPr>
          </a:lstStyle>
          <a:p>
            <a:pPr>
              <a:defRPr/>
            </a:pPr>
            <a:r>
              <a:rPr lang="ja-JP" altLang="en-US"/>
              <a:t>Ⓒ　</a:t>
            </a:r>
            <a:r>
              <a:rPr lang="en-US" altLang="ja-JP" dirty="0"/>
              <a:t>JCCI Bangalore</a:t>
            </a:r>
            <a:endParaRPr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Oval 4"/>
          <p:cNvSpPr/>
          <p:nvPr/>
        </p:nvSpPr>
        <p:spPr>
          <a:xfrm>
            <a:off x="1157288" y="1344627"/>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ja-JP" altLang="en-US"/>
              <a:t>マスター タイトルの書式設定</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ja-JP" altLang="en-US"/>
              <a:t>マスター サブタイトルの書式設定</a:t>
            </a:r>
            <a:endParaRPr lang="en-US"/>
          </a:p>
        </p:txBody>
      </p:sp>
      <p:sp>
        <p:nvSpPr>
          <p:cNvPr id="6" name="Date Placeholder 6"/>
          <p:cNvSpPr>
            <a:spLocks noGrp="1"/>
          </p:cNvSpPr>
          <p:nvPr>
            <p:ph type="dt" sz="half" idx="10"/>
          </p:nvPr>
        </p:nvSpPr>
        <p:spPr/>
        <p:txBody>
          <a:bodyPr/>
          <a:lstStyle>
            <a:lvl1pPr>
              <a:defRPr/>
            </a:lvl1pPr>
            <a:extLst/>
          </a:lstStyle>
          <a:p>
            <a:pPr>
              <a:defRPr/>
            </a:pPr>
            <a:fld id="{3D8AF964-6224-44D7-ABBF-F83A62F29E1A}" type="datetime1">
              <a:rPr lang="en-US" smtClean="0"/>
              <a:pPr>
                <a:defRPr/>
              </a:pPr>
              <a:t>17-Sep-18</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4BD52EEA-123A-4301-8FA2-D6057E7F8CD2}"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23"/>
          <p:cNvSpPr>
            <a:spLocks noGrp="1"/>
          </p:cNvSpPr>
          <p:nvPr>
            <p:ph type="dt" sz="half" idx="10"/>
          </p:nvPr>
        </p:nvSpPr>
        <p:spPr/>
        <p:txBody>
          <a:bodyPr/>
          <a:lstStyle>
            <a:lvl1pPr>
              <a:defRPr/>
            </a:lvl1pPr>
          </a:lstStyle>
          <a:p>
            <a:pPr>
              <a:defRPr/>
            </a:pPr>
            <a:fld id="{210E157D-7E80-40CD-BE04-DACFA57A4901}" type="datetime1">
              <a:rPr lang="en-US" smtClean="0"/>
              <a:pPr>
                <a:defRPr/>
              </a:pPr>
              <a:t>17-Sep-18</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A7E06E33-FDA4-49BA-9875-5D01C7216340}"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ja-JP" altLang="en-US"/>
              <a:t>マスター タイトルの書式設定</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ja-JP" altLang="en-US"/>
              <a:t>マスター テキストの書式設定</a:t>
            </a:r>
          </a:p>
        </p:txBody>
      </p:sp>
      <p:sp>
        <p:nvSpPr>
          <p:cNvPr id="8" name="Date Placeholder 3"/>
          <p:cNvSpPr>
            <a:spLocks noGrp="1"/>
          </p:cNvSpPr>
          <p:nvPr>
            <p:ph type="dt" sz="half" idx="10"/>
          </p:nvPr>
        </p:nvSpPr>
        <p:spPr/>
        <p:txBody>
          <a:bodyPr/>
          <a:lstStyle>
            <a:lvl1pPr>
              <a:defRPr/>
            </a:lvl1pPr>
            <a:extLst/>
          </a:lstStyle>
          <a:p>
            <a:pPr>
              <a:defRPr/>
            </a:pPr>
            <a:fld id="{5E2621DD-5564-45C6-B34E-AA918A8AB28D}" type="datetime1">
              <a:rPr lang="en-US" smtClean="0"/>
              <a:pPr>
                <a:defRPr/>
              </a:pPr>
              <a:t>17-Sep-18</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0FA18537-A7A8-40B2-A666-EECC56318492}"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23"/>
          <p:cNvSpPr>
            <a:spLocks noGrp="1"/>
          </p:cNvSpPr>
          <p:nvPr>
            <p:ph type="dt" sz="half" idx="10"/>
          </p:nvPr>
        </p:nvSpPr>
        <p:spPr/>
        <p:txBody>
          <a:bodyPr/>
          <a:lstStyle>
            <a:lvl1pPr>
              <a:defRPr/>
            </a:lvl1pPr>
          </a:lstStyle>
          <a:p>
            <a:pPr>
              <a:defRPr/>
            </a:pPr>
            <a:fld id="{8A5D5B07-088E-4334-9BAF-179916033375}" type="datetime1">
              <a:rPr lang="en-US" smtClean="0"/>
              <a:pPr>
                <a:defRPr/>
              </a:pPr>
              <a:t>17-Sep-18</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801BA329-A27B-4B61-8336-AD182D973131}"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ja-JP" altLang="en-US"/>
              <a:t>マスター タイトルの書式設定</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ja-JP" altLang="en-US"/>
              <a:t>マスター テキストの書式設定</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ja-JP" altLang="en-US"/>
              <a:t>マスター テキストの書式設定</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lvl1pPr>
              <a:defRPr/>
            </a:lvl1pPr>
            <a:extLst/>
          </a:lstStyle>
          <a:p>
            <a:pPr>
              <a:defRPr/>
            </a:pPr>
            <a:fld id="{4D697277-D572-4090-AF79-E8FB2D94E79B}" type="datetime1">
              <a:rPr lang="en-US" smtClean="0"/>
              <a:pPr>
                <a:defRPr/>
              </a:pPr>
              <a:t>17-Sep-18</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A932D471-7BC7-4C22-AFFC-E0B43F318853}"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ja-JP" altLang="en-US"/>
              <a:t>マスター タイトルの書式設定</a:t>
            </a:r>
            <a:endParaRPr lang="en-US"/>
          </a:p>
        </p:txBody>
      </p:sp>
      <p:sp>
        <p:nvSpPr>
          <p:cNvPr id="3" name="Date Placeholder 23"/>
          <p:cNvSpPr>
            <a:spLocks noGrp="1"/>
          </p:cNvSpPr>
          <p:nvPr>
            <p:ph type="dt" sz="half" idx="10"/>
          </p:nvPr>
        </p:nvSpPr>
        <p:spPr/>
        <p:txBody>
          <a:bodyPr/>
          <a:lstStyle>
            <a:lvl1pPr>
              <a:defRPr/>
            </a:lvl1pPr>
          </a:lstStyle>
          <a:p>
            <a:pPr>
              <a:defRPr/>
            </a:pPr>
            <a:fld id="{382CE695-CB04-4A09-B98C-C48E747D1176}" type="datetime1">
              <a:rPr lang="en-US" smtClean="0"/>
              <a:pPr>
                <a:defRPr/>
              </a:pPr>
              <a:t>17-Sep-18</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32E77444-F4FD-4451-ACA2-5F04F174640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4" name="正方形/長方形 10"/>
          <p:cNvSpPr/>
          <p:nvPr/>
        </p:nvSpPr>
        <p:spPr>
          <a:xfrm>
            <a:off x="914400" y="2819408"/>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5" name="正方形/長方形 11"/>
          <p:cNvSpPr/>
          <p:nvPr/>
        </p:nvSpPr>
        <p:spPr>
          <a:xfrm>
            <a:off x="914400" y="2819408"/>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2" name="タイトル 1"/>
          <p:cNvSpPr>
            <a:spLocks noGrp="1"/>
          </p:cNvSpPr>
          <p:nvPr>
            <p:ph type="title"/>
          </p:nvPr>
        </p:nvSpPr>
        <p:spPr>
          <a:xfrm>
            <a:off x="1219200" y="2971800"/>
            <a:ext cx="6858000" cy="1066800"/>
          </a:xfrm>
        </p:spPr>
        <p:txBody>
          <a:bodyPr anchor="t"/>
          <a:lstStyle>
            <a:lvl1pPr algn="r">
              <a:buNone/>
              <a:defRPr sz="3200" b="0" cap="none" baseline="0"/>
            </a:lvl1pPr>
          </a:lstStyle>
          <a:p>
            <a:r>
              <a:rPr lang="ja-JP" altLang="en-US"/>
              <a:t>マスタ タイトルの書式設定</a:t>
            </a:r>
            <a:endParaRPr lang="en-US"/>
          </a:p>
        </p:txBody>
      </p:sp>
      <p:sp>
        <p:nvSpPr>
          <p:cNvPr id="3" name="テキスト プレースホルダ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a:t>マスタ テキストの書式設定</a:t>
            </a:r>
          </a:p>
        </p:txBody>
      </p:sp>
      <p:sp>
        <p:nvSpPr>
          <p:cNvPr id="6" name="日付プレースホルダ 3"/>
          <p:cNvSpPr>
            <a:spLocks noGrp="1"/>
          </p:cNvSpPr>
          <p:nvPr>
            <p:ph type="dt" sz="half" idx="10"/>
          </p:nvPr>
        </p:nvSpPr>
        <p:spPr>
          <a:xfrm>
            <a:off x="6400800" y="6354763"/>
            <a:ext cx="2286000" cy="366712"/>
          </a:xfrm>
        </p:spPr>
        <p:txBody>
          <a:bodyPr/>
          <a:lstStyle>
            <a:lvl1pPr>
              <a:defRPr/>
            </a:lvl1pPr>
          </a:lstStyle>
          <a:p>
            <a:pPr>
              <a:defRPr/>
            </a:pPr>
            <a:r>
              <a:rPr lang="en-US" altLang="ja-JP" dirty="0"/>
              <a:t>9/5/2010</a:t>
            </a:r>
            <a:endParaRPr lang="en-US" dirty="0"/>
          </a:p>
        </p:txBody>
      </p:sp>
      <p:sp>
        <p:nvSpPr>
          <p:cNvPr id="7" name="フッター プレースホルダ 4"/>
          <p:cNvSpPr>
            <a:spLocks noGrp="1"/>
          </p:cNvSpPr>
          <p:nvPr>
            <p:ph type="ftr" sz="quarter" idx="11"/>
          </p:nvPr>
        </p:nvSpPr>
        <p:spPr>
          <a:xfrm>
            <a:off x="2898775" y="6354763"/>
            <a:ext cx="3475038" cy="366712"/>
          </a:xfrm>
        </p:spPr>
        <p:txBody>
          <a:bodyPr/>
          <a:lstStyle>
            <a:lvl1pPr>
              <a:defRPr sz="1400">
                <a:solidFill>
                  <a:schemeClr val="tx2"/>
                </a:solidFill>
              </a:defRPr>
            </a:lvl1pPr>
          </a:lstStyle>
          <a:p>
            <a:pPr>
              <a:defRPr/>
            </a:pPr>
            <a:r>
              <a:rPr lang="en-US" dirty="0"/>
              <a:t>Ⓒ JCCI Bangalore</a:t>
            </a:r>
          </a:p>
        </p:txBody>
      </p:sp>
      <p:sp>
        <p:nvSpPr>
          <p:cNvPr id="8" name="スライド番号プレースホルダ 5"/>
          <p:cNvSpPr>
            <a:spLocks noGrp="1"/>
          </p:cNvSpPr>
          <p:nvPr>
            <p:ph type="sldNum" sz="quarter" idx="12"/>
          </p:nvPr>
        </p:nvSpPr>
        <p:spPr>
          <a:xfrm>
            <a:off x="1069975" y="6354763"/>
            <a:ext cx="1520825" cy="366712"/>
          </a:xfrm>
        </p:spPr>
        <p:txBody>
          <a:bodyPr/>
          <a:lstStyle>
            <a:lvl1pPr>
              <a:defRPr/>
            </a:lvl1pPr>
          </a:lstStyle>
          <a:p>
            <a:pPr>
              <a:defRPr/>
            </a:pPr>
            <a:fld id="{E903F26D-452C-45D8-A187-008E52FD23E6}" type="slidenum">
              <a:rPr lang="ja-JP" altLang="en-US"/>
              <a:pPr>
                <a:defRPr/>
              </a:pPr>
              <a:t>‹#›</a:t>
            </a:fld>
            <a:endParaRPr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Rectangle 1"/>
          <p:cNvSpPr/>
          <p:nvPr/>
        </p:nvSpPr>
        <p:spPr>
          <a:xfrm>
            <a:off x="1014420"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628FB8A1-B7E9-4214-B331-ADBD56F27A99}" type="datetime1">
              <a:rPr lang="en-US" smtClean="0"/>
              <a:pPr>
                <a:defRPr/>
              </a:pPr>
              <a:t>17-Sep-18</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CEB1A098-FCB1-4EB8-AFF9-20B7E481CCA9}"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ja-JP" altLang="en-US"/>
              <a:t>マスター タイトルの書式設定</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ja-JP" altLang="en-US"/>
              <a:t>マスター テキストの書式設定</a:t>
            </a:r>
          </a:p>
        </p:txBody>
      </p:sp>
      <p:sp>
        <p:nvSpPr>
          <p:cNvPr id="4" name="Content Placeholder 3"/>
          <p:cNvSpPr>
            <a:spLocks noGrp="1"/>
          </p:cNvSpPr>
          <p:nvPr>
            <p:ph sz="half" idx="1"/>
          </p:nvPr>
        </p:nvSpPr>
        <p:spPr>
          <a:xfrm>
            <a:off x="457200" y="2133603"/>
            <a:ext cx="8153400" cy="3992563"/>
          </a:xfrm>
        </p:spPr>
        <p:txBody>
          <a:bodyPr/>
          <a:lstStyle>
            <a:lvl1pPr>
              <a:defRPr sz="3200"/>
            </a:lvl1pPr>
            <a:lvl2pPr>
              <a:defRPr sz="2800"/>
            </a:lvl2pPr>
            <a:lvl3pPr>
              <a:defRPr sz="2400"/>
            </a:lvl3pPr>
            <a:lvl4pPr>
              <a:defRPr sz="2000"/>
            </a:lvl4pPr>
            <a:lvl5pPr>
              <a:defRPr sz="2000"/>
            </a:lvl5pPr>
            <a:extLs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lvl1pPr>
              <a:defRPr/>
            </a:lvl1pPr>
            <a:extLst/>
          </a:lstStyle>
          <a:p>
            <a:pPr>
              <a:defRPr/>
            </a:pPr>
            <a:fld id="{30F1406C-AC80-4DB9-B3C8-DF3585B85178}" type="datetime1">
              <a:rPr lang="en-US" smtClean="0"/>
              <a:pPr>
                <a:defRPr/>
              </a:pPr>
              <a:t>17-Sep-18</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33789B23-6882-4AFA-A5CB-C78D80A9AC56}"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102"/>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lowchart: Process 6"/>
          <p:cNvSpPr/>
          <p:nvPr/>
        </p:nvSpPr>
        <p:spPr>
          <a:xfrm rot="2103354" flipH="1">
            <a:off x="5003806"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ja-JP" altLang="en-US"/>
              <a:t>マスター タイトルの書式設定</a:t>
            </a:r>
            <a:endParaRPr lang="en-US"/>
          </a:p>
        </p:txBody>
      </p:sp>
      <p:sp>
        <p:nvSpPr>
          <p:cNvPr id="3" name="Picture Placeholder 2"/>
          <p:cNvSpPr>
            <a:spLocks noGrp="1"/>
          </p:cNvSpPr>
          <p:nvPr>
            <p:ph type="pic" idx="1"/>
          </p:nvPr>
        </p:nvSpPr>
        <p:spPr>
          <a:xfrm>
            <a:off x="838200" y="1143017"/>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ja-JP" altLang="en-US" noProof="0"/>
              <a:t>アイコンをクリックして図を追加</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ja-JP" altLang="en-US"/>
              <a:t>マスター テキストの書式設定</a:t>
            </a:r>
          </a:p>
        </p:txBody>
      </p:sp>
      <p:sp>
        <p:nvSpPr>
          <p:cNvPr id="8" name="Date Placeholder 4"/>
          <p:cNvSpPr>
            <a:spLocks noGrp="1"/>
          </p:cNvSpPr>
          <p:nvPr>
            <p:ph type="dt" sz="half" idx="10"/>
          </p:nvPr>
        </p:nvSpPr>
        <p:spPr/>
        <p:txBody>
          <a:bodyPr/>
          <a:lstStyle>
            <a:lvl1pPr>
              <a:defRPr/>
            </a:lvl1pPr>
            <a:extLst/>
          </a:lstStyle>
          <a:p>
            <a:pPr>
              <a:defRPr/>
            </a:pPr>
            <a:fld id="{EA244081-8F19-45C2-8A56-2815E20B4E53}" type="datetime1">
              <a:rPr lang="en-US" smtClean="0"/>
              <a:pPr>
                <a:defRPr/>
              </a:pPr>
              <a:t>17-Sep-18</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FB97846D-BA8D-4BEC-8F3B-17D8390951B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23"/>
          <p:cNvSpPr>
            <a:spLocks noGrp="1"/>
          </p:cNvSpPr>
          <p:nvPr>
            <p:ph type="dt" sz="half" idx="10"/>
          </p:nvPr>
        </p:nvSpPr>
        <p:spPr/>
        <p:txBody>
          <a:bodyPr/>
          <a:lstStyle>
            <a:lvl1pPr>
              <a:defRPr/>
            </a:lvl1pPr>
          </a:lstStyle>
          <a:p>
            <a:pPr>
              <a:defRPr/>
            </a:pPr>
            <a:fld id="{4EF08F38-945A-4C0B-9341-B99292CEF5E5}" type="datetime1">
              <a:rPr lang="en-US" smtClean="0"/>
              <a:pPr>
                <a:defRPr/>
              </a:pPr>
              <a:t>17-Sep-18</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40F00432-0AA8-4C3D-AD32-7025E637AF2C}"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53"/>
            <a:ext cx="1828800" cy="5851525"/>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143000" y="274654"/>
            <a:ext cx="55626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23"/>
          <p:cNvSpPr>
            <a:spLocks noGrp="1"/>
          </p:cNvSpPr>
          <p:nvPr>
            <p:ph type="dt" sz="half" idx="10"/>
          </p:nvPr>
        </p:nvSpPr>
        <p:spPr/>
        <p:txBody>
          <a:bodyPr/>
          <a:lstStyle>
            <a:lvl1pPr>
              <a:defRPr/>
            </a:lvl1pPr>
          </a:lstStyle>
          <a:p>
            <a:pPr>
              <a:defRPr/>
            </a:pPr>
            <a:fld id="{7BFAB991-1E8E-446C-85DE-900177D3084B}" type="datetime1">
              <a:rPr lang="en-US" smtClean="0"/>
              <a:pPr>
                <a:defRPr/>
              </a:pPr>
              <a:t>17-Sep-18</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77C47390-8440-48A8-AD7E-FCB82A5516A8}"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9"/>
            <a:ext cx="7772400" cy="1470025"/>
          </a:xfrm>
        </p:spPr>
        <p:txBody>
          <a:bodyPr/>
          <a:lstStyle/>
          <a:p>
            <a:r>
              <a:rPr lang="ja-JP" altLang="en-US"/>
              <a:t>マスター タイトルの書式設定</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IN"/>
          </a:p>
        </p:txBody>
      </p:sp>
      <p:sp>
        <p:nvSpPr>
          <p:cNvPr id="4" name="Date Placeholder 3"/>
          <p:cNvSpPr>
            <a:spLocks noGrp="1"/>
          </p:cNvSpPr>
          <p:nvPr>
            <p:ph type="dt" sz="half" idx="10"/>
          </p:nvPr>
        </p:nvSpPr>
        <p:spPr/>
        <p:txBody>
          <a:bodyPr/>
          <a:lstStyle/>
          <a:p>
            <a:fld id="{35A526BA-77B6-48D5-A560-C6A55AAC194A}" type="datetimeFigureOut">
              <a:rPr lang="en-IN" smtClean="0"/>
              <a:t>17-09-2018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5E3E2-56C8-490D-B22B-C408662A4FCC}" type="slidenum">
              <a:rPr lang="en-IN" smtClean="0"/>
              <a:t>‹#›</a:t>
            </a:fld>
            <a:endParaRPr lang="en-IN"/>
          </a:p>
        </p:txBody>
      </p:sp>
    </p:spTree>
    <p:extLst>
      <p:ext uri="{BB962C8B-B14F-4D97-AF65-F5344CB8AC3E}">
        <p14:creationId xmlns:p14="http://schemas.microsoft.com/office/powerpoint/2010/main" val="10347565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IN"/>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IN"/>
          </a:p>
        </p:txBody>
      </p:sp>
      <p:sp>
        <p:nvSpPr>
          <p:cNvPr id="4" name="Date Placeholder 3"/>
          <p:cNvSpPr>
            <a:spLocks noGrp="1"/>
          </p:cNvSpPr>
          <p:nvPr>
            <p:ph type="dt" sz="half" idx="10"/>
          </p:nvPr>
        </p:nvSpPr>
        <p:spPr/>
        <p:txBody>
          <a:bodyPr/>
          <a:lstStyle/>
          <a:p>
            <a:fld id="{35A526BA-77B6-48D5-A560-C6A55AAC194A}" type="datetimeFigureOut">
              <a:rPr lang="en-IN" smtClean="0"/>
              <a:t>17-09-2018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5E3E2-56C8-490D-B22B-C408662A4FCC}" type="slidenum">
              <a:rPr lang="en-IN" smtClean="0"/>
              <a:t>‹#›</a:t>
            </a:fld>
            <a:endParaRPr lang="en-IN"/>
          </a:p>
        </p:txBody>
      </p:sp>
    </p:spTree>
    <p:extLst>
      <p:ext uri="{BB962C8B-B14F-4D97-AF65-F5344CB8AC3E}">
        <p14:creationId xmlns:p14="http://schemas.microsoft.com/office/powerpoint/2010/main" val="22427270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4"/>
            <a:ext cx="7772400" cy="1362075"/>
          </a:xfrm>
        </p:spPr>
        <p:txBody>
          <a:bodyPr anchor="t"/>
          <a:lstStyle>
            <a:lvl1pPr algn="l">
              <a:defRPr sz="4000" b="1" cap="all"/>
            </a:lvl1pPr>
          </a:lstStyle>
          <a:p>
            <a:r>
              <a:rPr lang="ja-JP" altLang="en-US"/>
              <a:t>マスター タイトルの書式設定</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5A526BA-77B6-48D5-A560-C6A55AAC194A}" type="datetimeFigureOut">
              <a:rPr lang="en-IN" smtClean="0"/>
              <a:t>17-09-2018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5E3E2-56C8-490D-B22B-C408662A4FCC}" type="slidenum">
              <a:rPr lang="en-IN" smtClean="0"/>
              <a:t>‹#›</a:t>
            </a:fld>
            <a:endParaRPr lang="en-IN"/>
          </a:p>
        </p:txBody>
      </p:sp>
    </p:spTree>
    <p:extLst>
      <p:ext uri="{BB962C8B-B14F-4D97-AF65-F5344CB8AC3E}">
        <p14:creationId xmlns:p14="http://schemas.microsoft.com/office/powerpoint/2010/main" val="2380564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IN"/>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IN"/>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IN"/>
          </a:p>
        </p:txBody>
      </p:sp>
      <p:sp>
        <p:nvSpPr>
          <p:cNvPr id="5" name="Date Placeholder 4"/>
          <p:cNvSpPr>
            <a:spLocks noGrp="1"/>
          </p:cNvSpPr>
          <p:nvPr>
            <p:ph type="dt" sz="half" idx="10"/>
          </p:nvPr>
        </p:nvSpPr>
        <p:spPr/>
        <p:txBody>
          <a:bodyPr/>
          <a:lstStyle/>
          <a:p>
            <a:fld id="{35A526BA-77B6-48D5-A560-C6A55AAC194A}" type="datetimeFigureOut">
              <a:rPr lang="en-IN" smtClean="0"/>
              <a:t>17-09-2018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85E3E2-56C8-490D-B22B-C408662A4FCC}" type="slidenum">
              <a:rPr lang="en-IN" smtClean="0"/>
              <a:t>‹#›</a:t>
            </a:fld>
            <a:endParaRPr lang="en-IN"/>
          </a:p>
        </p:txBody>
      </p:sp>
    </p:spTree>
    <p:extLst>
      <p:ext uri="{BB962C8B-B14F-4D97-AF65-F5344CB8AC3E}">
        <p14:creationId xmlns:p14="http://schemas.microsoft.com/office/powerpoint/2010/main" val="9369546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IN"/>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IN"/>
          </a:p>
        </p:txBody>
      </p:sp>
      <p:sp>
        <p:nvSpPr>
          <p:cNvPr id="7" name="Date Placeholder 6"/>
          <p:cNvSpPr>
            <a:spLocks noGrp="1"/>
          </p:cNvSpPr>
          <p:nvPr>
            <p:ph type="dt" sz="half" idx="10"/>
          </p:nvPr>
        </p:nvSpPr>
        <p:spPr/>
        <p:txBody>
          <a:bodyPr/>
          <a:lstStyle/>
          <a:p>
            <a:fld id="{35A526BA-77B6-48D5-A560-C6A55AAC194A}" type="datetimeFigureOut">
              <a:rPr lang="en-IN" smtClean="0"/>
              <a:t>17-09-2018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85E3E2-56C8-490D-B22B-C408662A4FCC}" type="slidenum">
              <a:rPr lang="en-IN" smtClean="0"/>
              <a:t>‹#›</a:t>
            </a:fld>
            <a:endParaRPr lang="en-IN"/>
          </a:p>
        </p:txBody>
      </p:sp>
    </p:spTree>
    <p:extLst>
      <p:ext uri="{BB962C8B-B14F-4D97-AF65-F5344CB8AC3E}">
        <p14:creationId xmlns:p14="http://schemas.microsoft.com/office/powerpoint/2010/main" val="14836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lstStyle/>
          <a:p>
            <a:r>
              <a:rPr lang="ja-JP" altLang="en-US"/>
              <a:t>マスタ タイトルの書式設定</a:t>
            </a:r>
            <a:endParaRPr lang="en-US"/>
          </a:p>
        </p:txBody>
      </p:sp>
      <p:sp>
        <p:nvSpPr>
          <p:cNvPr id="9" name="コンテンツ プレースホルダ 8"/>
          <p:cNvSpPr>
            <a:spLocks noGrp="1"/>
          </p:cNvSpPr>
          <p:nvPr>
            <p:ph sz="quarter" idx="1"/>
          </p:nvPr>
        </p:nvSpPr>
        <p:spPr>
          <a:xfrm>
            <a:off x="457200" y="1219200"/>
            <a:ext cx="4041648" cy="493776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11" name="コンテンツ プレースホルダ 10"/>
          <p:cNvSpPr>
            <a:spLocks noGrp="1"/>
          </p:cNvSpPr>
          <p:nvPr>
            <p:ph sz="quarter" idx="2"/>
          </p:nvPr>
        </p:nvSpPr>
        <p:spPr>
          <a:xfrm>
            <a:off x="4632198" y="1216152"/>
            <a:ext cx="4041648" cy="493776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日付プレースホルダ 4"/>
          <p:cNvSpPr>
            <a:spLocks noGrp="1"/>
          </p:cNvSpPr>
          <p:nvPr>
            <p:ph type="dt" sz="half" idx="10"/>
          </p:nvPr>
        </p:nvSpPr>
        <p:spPr/>
        <p:txBody>
          <a:bodyPr/>
          <a:lstStyle>
            <a:lvl1pPr>
              <a:defRPr/>
            </a:lvl1pPr>
          </a:lstStyle>
          <a:p>
            <a:pPr>
              <a:defRPr/>
            </a:pPr>
            <a:r>
              <a:rPr lang="en-US" altLang="ja-JP" dirty="0"/>
              <a:t>9/5/2010</a:t>
            </a:r>
            <a:endParaRPr lang="en-US" dirty="0"/>
          </a:p>
        </p:txBody>
      </p:sp>
      <p:sp>
        <p:nvSpPr>
          <p:cNvPr id="6" name="フッター プレースホルダ 5"/>
          <p:cNvSpPr>
            <a:spLocks noGrp="1"/>
          </p:cNvSpPr>
          <p:nvPr>
            <p:ph type="ftr" sz="quarter" idx="11"/>
          </p:nvPr>
        </p:nvSpPr>
        <p:spPr/>
        <p:txBody>
          <a:bodyPr/>
          <a:lstStyle>
            <a:lvl1pPr>
              <a:defRPr sz="1400">
                <a:solidFill>
                  <a:schemeClr val="tx2"/>
                </a:solidFill>
              </a:defRPr>
            </a:lvl1pPr>
          </a:lstStyle>
          <a:p>
            <a:pPr>
              <a:defRPr/>
            </a:pPr>
            <a:r>
              <a:rPr lang="en-US" dirty="0"/>
              <a:t>Ⓒ JCCI Bangalore</a:t>
            </a:r>
          </a:p>
        </p:txBody>
      </p:sp>
      <p:sp>
        <p:nvSpPr>
          <p:cNvPr id="7" name="スライド番号プレースホルダ 6"/>
          <p:cNvSpPr>
            <a:spLocks noGrp="1"/>
          </p:cNvSpPr>
          <p:nvPr>
            <p:ph type="sldNum" sz="quarter" idx="12"/>
          </p:nvPr>
        </p:nvSpPr>
        <p:spPr/>
        <p:txBody>
          <a:bodyPr/>
          <a:lstStyle>
            <a:lvl1pPr>
              <a:defRPr/>
            </a:lvl1pPr>
          </a:lstStyle>
          <a:p>
            <a:pPr>
              <a:defRPr/>
            </a:pPr>
            <a:fld id="{9A7D633F-E40F-40B7-A028-C00CDB39E87E}" type="slidenum">
              <a:rPr lang="ja-JP" altLang="en-US"/>
              <a:pPr>
                <a:defRPr/>
              </a:pPr>
              <a:t>‹#›</a:t>
            </a:fld>
            <a:endParaRPr lang="ja-JP"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IN"/>
          </a:p>
        </p:txBody>
      </p:sp>
      <p:sp>
        <p:nvSpPr>
          <p:cNvPr id="3" name="Date Placeholder 2"/>
          <p:cNvSpPr>
            <a:spLocks noGrp="1"/>
          </p:cNvSpPr>
          <p:nvPr>
            <p:ph type="dt" sz="half" idx="10"/>
          </p:nvPr>
        </p:nvSpPr>
        <p:spPr/>
        <p:txBody>
          <a:bodyPr/>
          <a:lstStyle/>
          <a:p>
            <a:fld id="{35A526BA-77B6-48D5-A560-C6A55AAC194A}" type="datetimeFigureOut">
              <a:rPr lang="en-IN" smtClean="0"/>
              <a:t>17-09-2018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85E3E2-56C8-490D-B22B-C408662A4FCC}" type="slidenum">
              <a:rPr lang="en-IN" smtClean="0"/>
              <a:t>‹#›</a:t>
            </a:fld>
            <a:endParaRPr lang="en-IN"/>
          </a:p>
        </p:txBody>
      </p:sp>
    </p:spTree>
    <p:extLst>
      <p:ext uri="{BB962C8B-B14F-4D97-AF65-F5344CB8AC3E}">
        <p14:creationId xmlns:p14="http://schemas.microsoft.com/office/powerpoint/2010/main" val="4229439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526BA-77B6-48D5-A560-C6A55AAC194A}" type="datetimeFigureOut">
              <a:rPr lang="en-IN" smtClean="0"/>
              <a:t>17-09-2018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85E3E2-56C8-490D-B22B-C408662A4FCC}" type="slidenum">
              <a:rPr lang="en-IN" smtClean="0"/>
              <a:t>‹#›</a:t>
            </a:fld>
            <a:endParaRPr lang="en-IN"/>
          </a:p>
        </p:txBody>
      </p:sp>
    </p:spTree>
    <p:extLst>
      <p:ext uri="{BB962C8B-B14F-4D97-AF65-F5344CB8AC3E}">
        <p14:creationId xmlns:p14="http://schemas.microsoft.com/office/powerpoint/2010/main" val="32449196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ja-JP" altLang="en-US"/>
              <a:t>マスター タイトルの書式設定</a:t>
            </a:r>
            <a:endParaRPr lang="en-IN"/>
          </a:p>
        </p:txBody>
      </p:sp>
      <p:sp>
        <p:nvSpPr>
          <p:cNvPr id="3" name="Content Placeholder 2"/>
          <p:cNvSpPr>
            <a:spLocks noGrp="1"/>
          </p:cNvSpPr>
          <p:nvPr>
            <p:ph idx="1"/>
          </p:nvPr>
        </p:nvSpPr>
        <p:spPr>
          <a:xfrm>
            <a:off x="3575051" y="27306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IN"/>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5A526BA-77B6-48D5-A560-C6A55AAC194A}" type="datetimeFigureOut">
              <a:rPr lang="en-IN" smtClean="0"/>
              <a:t>17-09-2018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85E3E2-56C8-490D-B22B-C408662A4FCC}" type="slidenum">
              <a:rPr lang="en-IN" smtClean="0"/>
              <a:t>‹#›</a:t>
            </a:fld>
            <a:endParaRPr lang="en-IN"/>
          </a:p>
        </p:txBody>
      </p:sp>
    </p:spTree>
    <p:extLst>
      <p:ext uri="{BB962C8B-B14F-4D97-AF65-F5344CB8AC3E}">
        <p14:creationId xmlns:p14="http://schemas.microsoft.com/office/powerpoint/2010/main" val="15459255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5A526BA-77B6-48D5-A560-C6A55AAC194A}" type="datetimeFigureOut">
              <a:rPr lang="en-IN" smtClean="0"/>
              <a:t>17-09-2018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85E3E2-56C8-490D-B22B-C408662A4FCC}" type="slidenum">
              <a:rPr lang="en-IN" smtClean="0"/>
              <a:t>‹#›</a:t>
            </a:fld>
            <a:endParaRPr lang="en-IN"/>
          </a:p>
        </p:txBody>
      </p:sp>
    </p:spTree>
    <p:extLst>
      <p:ext uri="{BB962C8B-B14F-4D97-AF65-F5344CB8AC3E}">
        <p14:creationId xmlns:p14="http://schemas.microsoft.com/office/powerpoint/2010/main" val="32243747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IN"/>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IN"/>
          </a:p>
        </p:txBody>
      </p:sp>
      <p:sp>
        <p:nvSpPr>
          <p:cNvPr id="4" name="Date Placeholder 3"/>
          <p:cNvSpPr>
            <a:spLocks noGrp="1"/>
          </p:cNvSpPr>
          <p:nvPr>
            <p:ph type="dt" sz="half" idx="10"/>
          </p:nvPr>
        </p:nvSpPr>
        <p:spPr/>
        <p:txBody>
          <a:bodyPr/>
          <a:lstStyle/>
          <a:p>
            <a:fld id="{35A526BA-77B6-48D5-A560-C6A55AAC194A}" type="datetimeFigureOut">
              <a:rPr lang="en-IN" smtClean="0"/>
              <a:t>17-09-2018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5E3E2-56C8-490D-B22B-C408662A4FCC}" type="slidenum">
              <a:rPr lang="en-IN" smtClean="0"/>
              <a:t>‹#›</a:t>
            </a:fld>
            <a:endParaRPr lang="en-IN"/>
          </a:p>
        </p:txBody>
      </p:sp>
    </p:spTree>
    <p:extLst>
      <p:ext uri="{BB962C8B-B14F-4D97-AF65-F5344CB8AC3E}">
        <p14:creationId xmlns:p14="http://schemas.microsoft.com/office/powerpoint/2010/main" val="23516245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2"/>
            <a:ext cx="2057400" cy="5851525"/>
          </a:xfrm>
        </p:spPr>
        <p:txBody>
          <a:bodyPr vert="eaVert"/>
          <a:lstStyle/>
          <a:p>
            <a:r>
              <a:rPr lang="ja-JP" altLang="en-US"/>
              <a:t>マスター タイトルの書式設定</a:t>
            </a:r>
            <a:endParaRPr lang="en-IN"/>
          </a:p>
        </p:txBody>
      </p:sp>
      <p:sp>
        <p:nvSpPr>
          <p:cNvPr id="3" name="Vertical Text Placeholder 2"/>
          <p:cNvSpPr>
            <a:spLocks noGrp="1"/>
          </p:cNvSpPr>
          <p:nvPr>
            <p:ph type="body" orient="vert" idx="1"/>
          </p:nvPr>
        </p:nvSpPr>
        <p:spPr>
          <a:xfrm>
            <a:off x="457200" y="274652"/>
            <a:ext cx="60198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IN"/>
          </a:p>
        </p:txBody>
      </p:sp>
      <p:sp>
        <p:nvSpPr>
          <p:cNvPr id="4" name="Date Placeholder 3"/>
          <p:cNvSpPr>
            <a:spLocks noGrp="1"/>
          </p:cNvSpPr>
          <p:nvPr>
            <p:ph type="dt" sz="half" idx="10"/>
          </p:nvPr>
        </p:nvSpPr>
        <p:spPr/>
        <p:txBody>
          <a:bodyPr/>
          <a:lstStyle/>
          <a:p>
            <a:fld id="{35A526BA-77B6-48D5-A560-C6A55AAC194A}" type="datetimeFigureOut">
              <a:rPr lang="en-IN" smtClean="0"/>
              <a:t>17-09-2018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5E3E2-56C8-490D-B22B-C408662A4FCC}" type="slidenum">
              <a:rPr lang="en-IN" smtClean="0"/>
              <a:t>‹#›</a:t>
            </a:fld>
            <a:endParaRPr lang="en-IN"/>
          </a:p>
        </p:txBody>
      </p:sp>
    </p:spTree>
    <p:extLst>
      <p:ext uri="{BB962C8B-B14F-4D97-AF65-F5344CB8AC3E}">
        <p14:creationId xmlns:p14="http://schemas.microsoft.com/office/powerpoint/2010/main" val="37697149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algn="ctr" eaLnBrk="1" hangingPunct="1">
                <a:defRPr/>
              </a:pPr>
              <a:endParaRPr lang="en-US" altLang="ja-JP" sz="2400">
                <a:latin typeface="Times New Roman" panose="02020603050405020304" pitchFamily="18" charset="0"/>
                <a:cs typeface="Arial" panose="020B0604020202020204" pitchFamily="34"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a:latin typeface="Times New Roman" panose="02020603050405020304" pitchFamily="18" charset="0"/>
                <a:cs typeface="Arial" panose="020B0604020202020204" pitchFamily="34"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a:latin typeface="Times New Roman" panose="02020603050405020304" pitchFamily="18" charset="0"/>
                  <a:cs typeface="Arial" panose="020B0604020202020204" pitchFamily="34"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a:latin typeface="Times New Roman" panose="02020603050405020304" pitchFamily="18" charset="0"/>
                  <a:cs typeface="Arial" panose="020B0604020202020204" pitchFamily="34"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a:latin typeface="Times New Roman" panose="02020603050405020304" pitchFamily="18" charset="0"/>
                  <a:cs typeface="Arial" panose="020B0604020202020204" pitchFamily="34"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a:latin typeface="Times New Roman" panose="02020603050405020304" pitchFamily="18" charset="0"/>
                  <a:cs typeface="Arial" panose="020B0604020202020204" pitchFamily="34"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a:latin typeface="Times New Roman" panose="02020603050405020304" pitchFamily="18" charset="0"/>
                  <a:cs typeface="Arial" panose="020B0604020202020204" pitchFamily="34"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a:latin typeface="Times New Roman" panose="02020603050405020304" pitchFamily="18" charset="0"/>
                  <a:cs typeface="Arial" panose="020B0604020202020204" pitchFamily="34"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a:latin typeface="Times New Roman" panose="02020603050405020304" pitchFamily="18" charset="0"/>
                  <a:cs typeface="Arial" panose="020B0604020202020204" pitchFamily="34"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a:latin typeface="Times New Roman" panose="02020603050405020304" pitchFamily="18" charset="0"/>
                  <a:cs typeface="Arial" panose="020B0604020202020204" pitchFamily="34"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a:latin typeface="Times New Roman" panose="02020603050405020304" pitchFamily="18" charset="0"/>
                  <a:cs typeface="Arial" panose="020B0604020202020204" pitchFamily="34"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a:latin typeface="Times New Roman" panose="02020603050405020304" pitchFamily="18" charset="0"/>
                  <a:cs typeface="Arial" panose="020B0604020202020204" pitchFamily="34" charset="0"/>
                </a:endParaRPr>
              </a:p>
            </p:txBody>
          </p:sp>
        </p:grpSp>
      </p:grpSp>
      <p:sp>
        <p:nvSpPr>
          <p:cNvPr id="114707" name="Rectangle 19"/>
          <p:cNvSpPr>
            <a:spLocks noGrp="1" noChangeArrowheads="1"/>
          </p:cNvSpPr>
          <p:nvPr>
            <p:ph type="ctrTitle"/>
          </p:nvPr>
        </p:nvSpPr>
        <p:spPr>
          <a:xfrm>
            <a:off x="2971800" y="1828800"/>
            <a:ext cx="6019800" cy="2209800"/>
          </a:xfrm>
        </p:spPr>
        <p:txBody>
          <a:bodyPr/>
          <a:lstStyle>
            <a:lvl1pPr>
              <a:defRPr/>
            </a:lvl1pPr>
          </a:lstStyle>
          <a:p>
            <a:pPr lvl="0"/>
            <a:r>
              <a:rPr lang="ja-JP" altLang="en-US" noProof="0"/>
              <a:t>マスター タイトルの書式設定</a:t>
            </a:r>
            <a:endParaRPr lang="en-US" altLang="ja-JP" noProof="0"/>
          </a:p>
        </p:txBody>
      </p:sp>
      <p:sp>
        <p:nvSpPr>
          <p:cNvPr id="114708" name="Rectangle 20"/>
          <p:cNvSpPr>
            <a:spLocks noGrp="1" noChangeArrowheads="1"/>
          </p:cNvSpPr>
          <p:nvPr>
            <p:ph type="subTitle" idx="1"/>
          </p:nvPr>
        </p:nvSpPr>
        <p:spPr>
          <a:xfrm>
            <a:off x="2971800" y="4267200"/>
            <a:ext cx="6019800" cy="1752600"/>
          </a:xfrm>
        </p:spPr>
        <p:txBody>
          <a:bodyPr/>
          <a:lstStyle>
            <a:lvl1pPr marL="0" indent="0" algn="ctr">
              <a:buFont typeface="Wingdings" pitchFamily="2" charset="2"/>
              <a:buNone/>
              <a:defRPr/>
            </a:lvl1pPr>
          </a:lstStyle>
          <a:p>
            <a:pPr lvl="0"/>
            <a:r>
              <a:rPr lang="ja-JP" altLang="en-US" noProof="0"/>
              <a:t>マスター サブタイトルの書式設定</a:t>
            </a:r>
            <a:endParaRPr lang="en-US" altLang="ja-JP" noProof="0"/>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ja-JP"/>
          </a:p>
        </p:txBody>
      </p:sp>
      <p:sp>
        <p:nvSpPr>
          <p:cNvPr id="19" name="Rectangle 17"/>
          <p:cNvSpPr>
            <a:spLocks noGrp="1" noChangeArrowheads="1"/>
          </p:cNvSpPr>
          <p:nvPr>
            <p:ph type="ftr" sz="quarter" idx="11"/>
          </p:nvPr>
        </p:nvSpPr>
        <p:spPr/>
        <p:txBody>
          <a:bodyPr/>
          <a:lstStyle>
            <a:lvl1pPr>
              <a:defRPr/>
            </a:lvl1pPr>
          </a:lstStyle>
          <a:p>
            <a:pPr>
              <a:defRPr/>
            </a:pPr>
            <a:endParaRPr lang="en-US" altLang="ja-JP"/>
          </a:p>
        </p:txBody>
      </p:sp>
      <p:sp>
        <p:nvSpPr>
          <p:cNvPr id="20" name="Rectangle 18"/>
          <p:cNvSpPr>
            <a:spLocks noGrp="1" noChangeArrowheads="1"/>
          </p:cNvSpPr>
          <p:nvPr>
            <p:ph type="sldNum" sz="quarter" idx="12"/>
          </p:nvPr>
        </p:nvSpPr>
        <p:spPr/>
        <p:txBody>
          <a:bodyPr/>
          <a:lstStyle>
            <a:lvl1pPr>
              <a:defRPr/>
            </a:lvl1pPr>
          </a:lstStyle>
          <a:p>
            <a:pPr>
              <a:defRPr/>
            </a:pPr>
            <a:fld id="{EE7CF249-9CC7-4D28-9DA4-C4062F2951C7}" type="slidenum">
              <a:rPr lang="en-US" altLang="ja-JP"/>
              <a:pPr>
                <a:defRPr/>
              </a:pPr>
              <a:t>‹#›</a:t>
            </a:fld>
            <a:endParaRPr lang="en-US" altLang="ja-JP"/>
          </a:p>
        </p:txBody>
      </p:sp>
    </p:spTree>
    <p:extLst>
      <p:ext uri="{BB962C8B-B14F-4D97-AF65-F5344CB8AC3E}">
        <p14:creationId xmlns:p14="http://schemas.microsoft.com/office/powerpoint/2010/main" val="26561947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IN"/>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E80F9BF0-18CA-4A4F-8DEB-AA057025D59D}"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95156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4"/>
            <a:ext cx="7772400" cy="1362075"/>
          </a:xfrm>
        </p:spPr>
        <p:txBody>
          <a:bodyPr anchor="t"/>
          <a:lstStyle>
            <a:lvl1pPr algn="l">
              <a:defRPr sz="4000" b="1" cap="all"/>
            </a:lvl1pPr>
          </a:lstStyle>
          <a:p>
            <a:r>
              <a:rPr lang="ja-JP" altLang="en-US"/>
              <a:t>マスター タイトルの書式設定</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AA72828F-509E-46B4-92EA-85D640E4CFD3}"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717638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IN"/>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IN"/>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IN"/>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CE6A2BA3-F2C5-4248-86A6-A027F7F5EE27}"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33426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nchor="ctr"/>
          <a:lstStyle>
            <a:lvl1pPr>
              <a:defRPr/>
            </a:lvl1pPr>
          </a:lstStyle>
          <a:p>
            <a:r>
              <a:rPr lang="ja-JP" altLang="en-US"/>
              <a:t>マスタ タイトルの書式設定</a:t>
            </a:r>
            <a:endParaRPr lang="en-US"/>
          </a:p>
        </p:txBody>
      </p:sp>
      <p:sp>
        <p:nvSpPr>
          <p:cNvPr id="3" name="テキスト プレースホルダ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ja-JP" altLang="en-US"/>
              <a:t>マスタ テキストの書式設定</a:t>
            </a:r>
          </a:p>
        </p:txBody>
      </p:sp>
      <p:sp>
        <p:nvSpPr>
          <p:cNvPr id="4" name="テキスト プレースホルダ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ja-JP" altLang="en-US"/>
              <a:t>マスタ テキストの書式設定</a:t>
            </a:r>
          </a:p>
        </p:txBody>
      </p:sp>
      <p:sp>
        <p:nvSpPr>
          <p:cNvPr id="11" name="コンテンツ プレースホルダ 10"/>
          <p:cNvSpPr>
            <a:spLocks noGrp="1"/>
          </p:cNvSpPr>
          <p:nvPr>
            <p:ph sz="quarter" idx="2"/>
          </p:nvPr>
        </p:nvSpPr>
        <p:spPr>
          <a:xfrm>
            <a:off x="457200" y="2133600"/>
            <a:ext cx="4038600" cy="40386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13" name="コンテンツ プレースホルダ 12"/>
          <p:cNvSpPr>
            <a:spLocks noGrp="1"/>
          </p:cNvSpPr>
          <p:nvPr>
            <p:ph sz="quarter" idx="4"/>
          </p:nvPr>
        </p:nvSpPr>
        <p:spPr>
          <a:xfrm>
            <a:off x="4648200" y="2133600"/>
            <a:ext cx="4038600" cy="40386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日付プレースホルダ 6"/>
          <p:cNvSpPr>
            <a:spLocks noGrp="1"/>
          </p:cNvSpPr>
          <p:nvPr>
            <p:ph type="dt" sz="half" idx="10"/>
          </p:nvPr>
        </p:nvSpPr>
        <p:spPr/>
        <p:txBody>
          <a:bodyPr/>
          <a:lstStyle>
            <a:lvl1pPr>
              <a:defRPr/>
            </a:lvl1pPr>
          </a:lstStyle>
          <a:p>
            <a:pPr>
              <a:defRPr/>
            </a:pPr>
            <a:r>
              <a:rPr lang="en-US" altLang="ja-JP" dirty="0"/>
              <a:t>9/5/2010</a:t>
            </a:r>
            <a:endParaRPr lang="en-US" dirty="0"/>
          </a:p>
        </p:txBody>
      </p:sp>
      <p:sp>
        <p:nvSpPr>
          <p:cNvPr id="8" name="フッター プレースホルダ 7"/>
          <p:cNvSpPr>
            <a:spLocks noGrp="1"/>
          </p:cNvSpPr>
          <p:nvPr>
            <p:ph type="ftr" sz="quarter" idx="11"/>
          </p:nvPr>
        </p:nvSpPr>
        <p:spPr/>
        <p:txBody>
          <a:bodyPr/>
          <a:lstStyle>
            <a:lvl1pPr>
              <a:defRPr sz="1400">
                <a:solidFill>
                  <a:schemeClr val="tx2"/>
                </a:solidFill>
              </a:defRPr>
            </a:lvl1pPr>
          </a:lstStyle>
          <a:p>
            <a:pPr>
              <a:defRPr/>
            </a:pPr>
            <a:r>
              <a:rPr lang="en-US" dirty="0"/>
              <a:t>Ⓒ JCCI Bangalore</a:t>
            </a:r>
          </a:p>
        </p:txBody>
      </p:sp>
      <p:sp>
        <p:nvSpPr>
          <p:cNvPr id="9" name="スライド番号プレースホルダ 8"/>
          <p:cNvSpPr>
            <a:spLocks noGrp="1"/>
          </p:cNvSpPr>
          <p:nvPr>
            <p:ph type="sldNum" sz="quarter" idx="12"/>
          </p:nvPr>
        </p:nvSpPr>
        <p:spPr/>
        <p:txBody>
          <a:bodyPr/>
          <a:lstStyle>
            <a:lvl1pPr>
              <a:defRPr/>
            </a:lvl1pPr>
          </a:lstStyle>
          <a:p>
            <a:pPr>
              <a:defRPr/>
            </a:pPr>
            <a:fld id="{8BD869CF-2D2D-43D5-B1A5-D9037BF00B52}" type="slidenum">
              <a:rPr lang="ja-JP" altLang="en-US"/>
              <a:pPr>
                <a:defRPr/>
              </a:pPr>
              <a:t>‹#›</a:t>
            </a:fld>
            <a:endParaRPr lang="ja-JP"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ja-JP" altLang="en-US"/>
              <a:t>マスター タイトルの書式設定</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IN"/>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IN"/>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3"/>
          <p:cNvSpPr>
            <a:spLocks noGrp="1" noChangeArrowheads="1"/>
          </p:cNvSpPr>
          <p:nvPr>
            <p:ph type="sldNum" sz="quarter" idx="11"/>
          </p:nvPr>
        </p:nvSpPr>
        <p:spPr>
          <a:ln/>
        </p:spPr>
        <p:txBody>
          <a:bodyPr/>
          <a:lstStyle>
            <a:lvl1pPr>
              <a:defRPr/>
            </a:lvl1pPr>
          </a:lstStyle>
          <a:p>
            <a:pPr>
              <a:defRPr/>
            </a:pPr>
            <a:fld id="{80167F4B-2A68-4B74-947C-D8812854D75F}" type="slidenum">
              <a:rPr lang="en-US" altLang="ja-JP"/>
              <a:pPr>
                <a:defRPr/>
              </a:pPr>
              <a:t>‹#›</a:t>
            </a:fld>
            <a:endParaRPr lang="en-US" altLang="ja-JP"/>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801161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IN"/>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3"/>
          <p:cNvSpPr>
            <a:spLocks noGrp="1" noChangeArrowheads="1"/>
          </p:cNvSpPr>
          <p:nvPr>
            <p:ph type="sldNum" sz="quarter" idx="11"/>
          </p:nvPr>
        </p:nvSpPr>
        <p:spPr>
          <a:ln/>
        </p:spPr>
        <p:txBody>
          <a:bodyPr/>
          <a:lstStyle>
            <a:lvl1pPr>
              <a:defRPr/>
            </a:lvl1pPr>
          </a:lstStyle>
          <a:p>
            <a:pPr>
              <a:defRPr/>
            </a:pPr>
            <a:fld id="{EB078BE3-D10B-4519-BC84-9D1966B3966C}" type="slidenum">
              <a:rPr lang="en-US" altLang="ja-JP"/>
              <a:pPr>
                <a:defRPr/>
              </a:pPr>
              <a:t>‹#›</a:t>
            </a:fld>
            <a:endParaRPr lang="en-US" altLang="ja-JP"/>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736229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3"/>
          <p:cNvSpPr>
            <a:spLocks noGrp="1" noChangeArrowheads="1"/>
          </p:cNvSpPr>
          <p:nvPr>
            <p:ph type="sldNum" sz="quarter" idx="11"/>
          </p:nvPr>
        </p:nvSpPr>
        <p:spPr>
          <a:ln/>
        </p:spPr>
        <p:txBody>
          <a:bodyPr/>
          <a:lstStyle>
            <a:lvl1pPr>
              <a:defRPr/>
            </a:lvl1pPr>
          </a:lstStyle>
          <a:p>
            <a:pPr>
              <a:defRPr/>
            </a:pPr>
            <a:fld id="{962EBEE9-DBFA-481A-A3D0-92C82BAD542F}" type="slidenum">
              <a:rPr lang="en-US" altLang="ja-JP"/>
              <a:pPr>
                <a:defRPr/>
              </a:pPr>
              <a:t>‹#›</a:t>
            </a:fld>
            <a:endParaRPr lang="en-US" altLang="ja-JP"/>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875008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ja-JP" altLang="en-US"/>
              <a:t>マスター タイトルの書式設定</a:t>
            </a:r>
            <a:endParaRPr lang="en-IN"/>
          </a:p>
        </p:txBody>
      </p:sp>
      <p:sp>
        <p:nvSpPr>
          <p:cNvPr id="3" name="Content Placeholder 2"/>
          <p:cNvSpPr>
            <a:spLocks noGrp="1"/>
          </p:cNvSpPr>
          <p:nvPr>
            <p:ph idx="1"/>
          </p:nvPr>
        </p:nvSpPr>
        <p:spPr>
          <a:xfrm>
            <a:off x="3575051" y="27306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IN"/>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8AF25E9F-7C1F-4DE4-9106-C1D6175E33FB}"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901538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05C16A33-3C4F-4A4F-899A-23BAF052B334}"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0113197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IN"/>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7C4606A1-1AFB-4461-86AF-E24933675A3A}"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858603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ja-JP" altLang="en-US"/>
              <a:t>マスター タイトルの書式設定</a:t>
            </a:r>
            <a:endParaRPr lang="en-IN"/>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CC8E36E6-2226-4BC1-BCAF-BDD3FB7E6974}"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845452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ja-JP" altLang="en-US"/>
              <a:t>マスター タイトルの書式設定</a:t>
            </a:r>
            <a:endParaRPr lang="en-IN"/>
          </a:p>
        </p:txBody>
      </p:sp>
      <p:sp>
        <p:nvSpPr>
          <p:cNvPr id="3" name="Text Placeholder 2"/>
          <p:cNvSpPr>
            <a:spLocks noGrp="1"/>
          </p:cNvSpPr>
          <p:nvPr>
            <p:ph type="body" sz="half" idx="1"/>
          </p:nvPr>
        </p:nvSpPr>
        <p:spPr>
          <a:xfrm>
            <a:off x="457200" y="1981200"/>
            <a:ext cx="4038600" cy="3886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IN"/>
          </a:p>
        </p:txBody>
      </p:sp>
      <p:sp>
        <p:nvSpPr>
          <p:cNvPr id="4" name="Content Placeholder 3"/>
          <p:cNvSpPr>
            <a:spLocks noGrp="1"/>
          </p:cNvSpPr>
          <p:nvPr>
            <p:ph sz="half" idx="2"/>
          </p:nvPr>
        </p:nvSpPr>
        <p:spPr>
          <a:xfrm>
            <a:off x="4648200" y="1981200"/>
            <a:ext cx="4038600" cy="3886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IN"/>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63376AF2-FA5B-4119-8AF2-2CB053EEFEA5}"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8054107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algn="ct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grpSp>
      </p:grpSp>
      <p:sp>
        <p:nvSpPr>
          <p:cNvPr id="114707" name="Rectangle 19"/>
          <p:cNvSpPr>
            <a:spLocks noGrp="1" noChangeArrowheads="1"/>
          </p:cNvSpPr>
          <p:nvPr>
            <p:ph type="ctrTitle"/>
          </p:nvPr>
        </p:nvSpPr>
        <p:spPr>
          <a:xfrm>
            <a:off x="2971800" y="1828800"/>
            <a:ext cx="6019800" cy="2209800"/>
          </a:xfrm>
        </p:spPr>
        <p:txBody>
          <a:bodyPr/>
          <a:lstStyle>
            <a:lvl1pPr>
              <a:defRPr/>
            </a:lvl1pPr>
          </a:lstStyle>
          <a:p>
            <a:pPr lvl="0"/>
            <a:r>
              <a:rPr lang="en-US" altLang="ja-JP" noProof="0"/>
              <a:t>Click to edit Master title style</a:t>
            </a:r>
          </a:p>
        </p:txBody>
      </p:sp>
      <p:sp>
        <p:nvSpPr>
          <p:cNvPr id="114708" name="Rectangle 20"/>
          <p:cNvSpPr>
            <a:spLocks noGrp="1" noChangeArrowheads="1"/>
          </p:cNvSpPr>
          <p:nvPr>
            <p:ph type="subTitle" idx="1"/>
          </p:nvPr>
        </p:nvSpPr>
        <p:spPr>
          <a:xfrm>
            <a:off x="2971800" y="4267200"/>
            <a:ext cx="6019800" cy="1752600"/>
          </a:xfrm>
        </p:spPr>
        <p:txBody>
          <a:bodyPr/>
          <a:lstStyle>
            <a:lvl1pPr marL="0" indent="0" algn="ctr">
              <a:buFont typeface="Wingdings" pitchFamily="2" charset="2"/>
              <a:buNone/>
              <a:defRPr/>
            </a:lvl1pPr>
          </a:lstStyle>
          <a:p>
            <a:pPr lvl="0"/>
            <a:r>
              <a:rPr lang="en-US" altLang="ja-JP" noProof="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ja-JP">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endParaRPr lang="en-US" altLang="ja-JP">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fld id="{EE7CF249-9CC7-4D28-9DA4-C4062F2951C7}" type="slidenum">
              <a:rPr lang="en-US" altLang="ja-JP">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23563747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E80F9BF0-18CA-4A4F-8DEB-AA057025D59D}" type="slidenum">
              <a:rPr lang="en-US" altLang="ja-JP">
                <a:solidFill>
                  <a:srgbClr val="000000"/>
                </a:solidFill>
              </a:rPr>
              <a:pPr>
                <a:defRPr/>
              </a:pPr>
              <a:t>‹#›</a:t>
            </a:fld>
            <a:endParaRPr lang="en-US" altLang="ja-JP">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4255853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二等辺三角形 10"/>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2" name="タイトル 1"/>
          <p:cNvSpPr>
            <a:spLocks noGrp="1"/>
          </p:cNvSpPr>
          <p:nvPr>
            <p:ph type="title"/>
          </p:nvPr>
        </p:nvSpPr>
        <p:spPr>
          <a:xfrm>
            <a:off x="457200" y="228600"/>
            <a:ext cx="8229600" cy="914400"/>
          </a:xfrm>
        </p:spPr>
        <p:txBody>
          <a:bodyPr/>
          <a:lstStyle/>
          <a:p>
            <a:r>
              <a:rPr lang="ja-JP" altLang="en-US"/>
              <a:t>マスタ タイトルの書式設定</a:t>
            </a:r>
            <a:endParaRPr lang="en-US"/>
          </a:p>
        </p:txBody>
      </p:sp>
      <p:sp>
        <p:nvSpPr>
          <p:cNvPr id="4" name="日付プレースホルダ 2"/>
          <p:cNvSpPr>
            <a:spLocks noGrp="1"/>
          </p:cNvSpPr>
          <p:nvPr>
            <p:ph type="dt" sz="half" idx="10"/>
          </p:nvPr>
        </p:nvSpPr>
        <p:spPr/>
        <p:txBody>
          <a:bodyPr/>
          <a:lstStyle>
            <a:lvl1pPr>
              <a:defRPr/>
            </a:lvl1pPr>
          </a:lstStyle>
          <a:p>
            <a:pPr>
              <a:defRPr/>
            </a:pPr>
            <a:r>
              <a:rPr lang="en-US" altLang="ja-JP" dirty="0"/>
              <a:t>9/5/2010</a:t>
            </a:r>
            <a:endParaRPr lang="en-US" dirty="0"/>
          </a:p>
        </p:txBody>
      </p:sp>
      <p:sp>
        <p:nvSpPr>
          <p:cNvPr id="5" name="フッター プレースホルダ 3"/>
          <p:cNvSpPr>
            <a:spLocks noGrp="1"/>
          </p:cNvSpPr>
          <p:nvPr>
            <p:ph type="ftr" sz="quarter" idx="11"/>
          </p:nvPr>
        </p:nvSpPr>
        <p:spPr/>
        <p:txBody>
          <a:bodyPr/>
          <a:lstStyle>
            <a:lvl1pPr>
              <a:defRPr sz="1400">
                <a:solidFill>
                  <a:schemeClr val="tx2"/>
                </a:solidFill>
              </a:defRPr>
            </a:lvl1pPr>
          </a:lstStyle>
          <a:p>
            <a:pPr>
              <a:defRPr/>
            </a:pPr>
            <a:r>
              <a:rPr lang="en-US" dirty="0"/>
              <a:t>Ⓒ JCCI Bangalore</a:t>
            </a:r>
          </a:p>
        </p:txBody>
      </p:sp>
      <p:sp>
        <p:nvSpPr>
          <p:cNvPr id="6" name="スライド番号プレースホルダ 4"/>
          <p:cNvSpPr>
            <a:spLocks noGrp="1"/>
          </p:cNvSpPr>
          <p:nvPr>
            <p:ph type="sldNum" sz="quarter" idx="12"/>
          </p:nvPr>
        </p:nvSpPr>
        <p:spPr/>
        <p:txBody>
          <a:bodyPr/>
          <a:lstStyle>
            <a:lvl1pPr>
              <a:defRPr/>
            </a:lvl1pPr>
          </a:lstStyle>
          <a:p>
            <a:pPr>
              <a:defRPr/>
            </a:pPr>
            <a:fld id="{7E059787-2614-4FFD-870D-05FFC96F1806}" type="slidenum">
              <a:rPr lang="ja-JP" altLang="en-US"/>
              <a:pPr>
                <a:defRPr/>
              </a:pPr>
              <a:t>‹#›</a:t>
            </a:fld>
            <a:endParaRPr lang="ja-JP"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AA72828F-509E-46B4-92EA-85D640E4CFD3}" type="slidenum">
              <a:rPr lang="en-US" altLang="ja-JP">
                <a:solidFill>
                  <a:srgbClr val="000000"/>
                </a:solidFill>
              </a:rPr>
              <a:pPr>
                <a:defRPr/>
              </a:pPr>
              <a:t>‹#›</a:t>
            </a:fld>
            <a:endParaRPr lang="en-US" altLang="ja-JP">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10965867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CE6A2BA3-F2C5-4248-86A6-A027F7F5EE27}" type="slidenum">
              <a:rPr lang="en-US" altLang="ja-JP">
                <a:solidFill>
                  <a:srgbClr val="000000"/>
                </a:solidFill>
              </a:rPr>
              <a:pPr>
                <a:defRPr/>
              </a:pPr>
              <a:t>‹#›</a:t>
            </a:fld>
            <a:endParaRPr lang="en-US" altLang="ja-JP">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7282866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a:defRPr/>
            </a:pPr>
            <a:fld id="{80167F4B-2A68-4B74-947C-D8812854D75F}" type="slidenum">
              <a:rPr lang="en-US" altLang="ja-JP">
                <a:solidFill>
                  <a:srgbClr val="000000"/>
                </a:solidFill>
              </a:rPr>
              <a:pPr>
                <a:defRPr/>
              </a:pPr>
              <a:t>‹#›</a:t>
            </a:fld>
            <a:endParaRPr lang="en-US" altLang="ja-JP">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16585610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a:defRPr/>
            </a:pPr>
            <a:fld id="{EB078BE3-D10B-4519-BC84-9D1966B3966C}" type="slidenum">
              <a:rPr lang="en-US" altLang="ja-JP">
                <a:solidFill>
                  <a:srgbClr val="000000"/>
                </a:solidFill>
              </a:rPr>
              <a:pPr>
                <a:defRPr/>
              </a:pPr>
              <a:t>‹#›</a:t>
            </a:fld>
            <a:endParaRPr lang="en-US" altLang="ja-JP">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36160048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3" name="Rectangle 3"/>
          <p:cNvSpPr>
            <a:spLocks noGrp="1" noChangeArrowheads="1"/>
          </p:cNvSpPr>
          <p:nvPr>
            <p:ph type="sldNum" sz="quarter" idx="11"/>
          </p:nvPr>
        </p:nvSpPr>
        <p:spPr>
          <a:ln/>
        </p:spPr>
        <p:txBody>
          <a:bodyPr/>
          <a:lstStyle>
            <a:lvl1pPr>
              <a:defRPr/>
            </a:lvl1pPr>
          </a:lstStyle>
          <a:p>
            <a:pPr>
              <a:defRPr/>
            </a:pPr>
            <a:fld id="{962EBEE9-DBFA-481A-A3D0-92C82BAD542F}" type="slidenum">
              <a:rPr lang="en-US" altLang="ja-JP">
                <a:solidFill>
                  <a:srgbClr val="000000"/>
                </a:solidFill>
              </a:rPr>
              <a:pPr>
                <a:defRPr/>
              </a:pPr>
              <a:t>‹#›</a:t>
            </a:fld>
            <a:endParaRPr lang="en-US" altLang="ja-JP">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8615288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8AF25E9F-7C1F-4DE4-9106-C1D6175E33FB}" type="slidenum">
              <a:rPr lang="en-US" altLang="ja-JP">
                <a:solidFill>
                  <a:srgbClr val="000000"/>
                </a:solidFill>
              </a:rPr>
              <a:pPr>
                <a:defRPr/>
              </a:pPr>
              <a:t>‹#›</a:t>
            </a:fld>
            <a:endParaRPr lang="en-US" altLang="ja-JP">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29460423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05C16A33-3C4F-4A4F-899A-23BAF052B334}" type="slidenum">
              <a:rPr lang="en-US" altLang="ja-JP">
                <a:solidFill>
                  <a:srgbClr val="000000"/>
                </a:solidFill>
              </a:rPr>
              <a:pPr>
                <a:defRPr/>
              </a:pPr>
              <a:t>‹#›</a:t>
            </a:fld>
            <a:endParaRPr lang="en-US" altLang="ja-JP">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23328057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7C4606A1-1AFB-4461-86AF-E24933675A3A}" type="slidenum">
              <a:rPr lang="en-US" altLang="ja-JP">
                <a:solidFill>
                  <a:srgbClr val="000000"/>
                </a:solidFill>
              </a:rPr>
              <a:pPr>
                <a:defRPr/>
              </a:pPr>
              <a:t>‹#›</a:t>
            </a:fld>
            <a:endParaRPr lang="en-US" altLang="ja-JP">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25343147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CC8E36E6-2226-4BC1-BCAF-BDD3FB7E6974}" type="slidenum">
              <a:rPr lang="en-US" altLang="ja-JP">
                <a:solidFill>
                  <a:srgbClr val="000000"/>
                </a:solidFill>
              </a:rPr>
              <a:pPr>
                <a:defRPr/>
              </a:pPr>
              <a:t>‹#›</a:t>
            </a:fld>
            <a:endParaRPr lang="en-US" altLang="ja-JP">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33367284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63376AF2-FA5B-4119-8AF2-2CB053EEFEA5}" type="slidenum">
              <a:rPr lang="en-US" altLang="ja-JP">
                <a:solidFill>
                  <a:srgbClr val="000000"/>
                </a:solidFill>
              </a:rPr>
              <a:pPr>
                <a:defRPr/>
              </a:pPr>
              <a:t>‹#›</a:t>
            </a:fld>
            <a:endParaRPr lang="en-US" altLang="ja-JP">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5678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直線コネクタ 10"/>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kumimoji="0" lang="en-US" dirty="0"/>
          </a:p>
        </p:txBody>
      </p:sp>
      <p:sp>
        <p:nvSpPr>
          <p:cNvPr id="3" name="二等辺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4" name="日付プレースホルダ 1"/>
          <p:cNvSpPr>
            <a:spLocks noGrp="1"/>
          </p:cNvSpPr>
          <p:nvPr>
            <p:ph type="dt" sz="half" idx="10"/>
          </p:nvPr>
        </p:nvSpPr>
        <p:spPr/>
        <p:txBody>
          <a:bodyPr/>
          <a:lstStyle>
            <a:lvl1pPr>
              <a:defRPr/>
            </a:lvl1pPr>
          </a:lstStyle>
          <a:p>
            <a:pPr>
              <a:defRPr/>
            </a:pPr>
            <a:r>
              <a:rPr lang="en-US" altLang="ja-JP" dirty="0"/>
              <a:t>9/5/2010</a:t>
            </a:r>
            <a:endParaRPr lang="en-US" dirty="0"/>
          </a:p>
        </p:txBody>
      </p:sp>
      <p:sp>
        <p:nvSpPr>
          <p:cNvPr id="5" name="フッター プレースホルダ 2"/>
          <p:cNvSpPr>
            <a:spLocks noGrp="1"/>
          </p:cNvSpPr>
          <p:nvPr>
            <p:ph type="ftr" sz="quarter" idx="11"/>
          </p:nvPr>
        </p:nvSpPr>
        <p:spPr/>
        <p:txBody>
          <a:bodyPr/>
          <a:lstStyle>
            <a:lvl1pPr>
              <a:defRPr sz="1400">
                <a:solidFill>
                  <a:schemeClr val="tx2"/>
                </a:solidFill>
              </a:defRPr>
            </a:lvl1pPr>
          </a:lstStyle>
          <a:p>
            <a:pPr>
              <a:defRPr/>
            </a:pPr>
            <a:r>
              <a:rPr lang="en-US" dirty="0"/>
              <a:t>Ⓒ JCCI Bangalore</a:t>
            </a:r>
          </a:p>
        </p:txBody>
      </p:sp>
      <p:sp>
        <p:nvSpPr>
          <p:cNvPr id="6" name="スライド番号プレースホルダ 3"/>
          <p:cNvSpPr>
            <a:spLocks noGrp="1"/>
          </p:cNvSpPr>
          <p:nvPr>
            <p:ph type="sldNum" sz="quarter" idx="12"/>
          </p:nvPr>
        </p:nvSpPr>
        <p:spPr/>
        <p:txBody>
          <a:bodyPr/>
          <a:lstStyle>
            <a:lvl1pPr>
              <a:defRPr/>
            </a:lvl1pPr>
          </a:lstStyle>
          <a:p>
            <a:pPr>
              <a:defRPr/>
            </a:pPr>
            <a:fld id="{9EA3B305-103F-402B-A211-ACB191333607}" type="slidenum">
              <a:rPr lang="ja-JP" altLang="en-US"/>
              <a:pPr>
                <a:defRPr/>
              </a:pPr>
              <a:t>‹#›</a:t>
            </a:fld>
            <a:endParaRPr lang="ja-JP"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224832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706225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6432149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7227339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149867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623996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526688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71515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6940973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45551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5" name="直線コネクタ 10"/>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kumimoji="0" lang="en-US" dirty="0"/>
          </a:p>
        </p:txBody>
      </p:sp>
      <p:sp>
        <p:nvSpPr>
          <p:cNvPr id="6" name="直線コネクタ 11"/>
          <p:cNvSpPr>
            <a:spLocks noChangeShapeType="1"/>
          </p:cNvSpPr>
          <p:nvPr/>
        </p:nvSpPr>
        <p:spPr bwMode="auto">
          <a:xfrm rot="5400000">
            <a:off x="3160719"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kumimoji="0" lang="en-US" dirty="0"/>
          </a:p>
        </p:txBody>
      </p:sp>
      <p:sp>
        <p:nvSpPr>
          <p:cNvPr id="7" name="二等辺三角形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2" name="タイトル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ja-JP" altLang="en-US"/>
              <a:t>マスタ タイトルの書式設定</a:t>
            </a:r>
            <a:endParaRPr lang="en-US"/>
          </a:p>
        </p:txBody>
      </p:sp>
      <p:sp>
        <p:nvSpPr>
          <p:cNvPr id="3" name="テキスト プレースホルダ 2"/>
          <p:cNvSpPr>
            <a:spLocks noGrp="1"/>
          </p:cNvSpPr>
          <p:nvPr>
            <p:ph type="body" idx="2"/>
          </p:nvPr>
        </p:nvSpPr>
        <p:spPr>
          <a:xfrm>
            <a:off x="6324600" y="1219203"/>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ja-JP" altLang="en-US"/>
              <a:t>マスタ テキストの書式設定</a:t>
            </a:r>
          </a:p>
        </p:txBody>
      </p:sp>
      <p:sp>
        <p:nvSpPr>
          <p:cNvPr id="12" name="コンテンツ プレースホルダ 11"/>
          <p:cNvSpPr>
            <a:spLocks noGrp="1"/>
          </p:cNvSpPr>
          <p:nvPr>
            <p:ph sz="quarter" idx="1"/>
          </p:nvPr>
        </p:nvSpPr>
        <p:spPr>
          <a:xfrm>
            <a:off x="304800" y="304800"/>
            <a:ext cx="5715000" cy="57150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8" name="日付プレースホルダ 4"/>
          <p:cNvSpPr>
            <a:spLocks noGrp="1"/>
          </p:cNvSpPr>
          <p:nvPr>
            <p:ph type="dt" sz="half" idx="10"/>
          </p:nvPr>
        </p:nvSpPr>
        <p:spPr/>
        <p:txBody>
          <a:bodyPr/>
          <a:lstStyle>
            <a:lvl1pPr>
              <a:defRPr/>
            </a:lvl1pPr>
          </a:lstStyle>
          <a:p>
            <a:pPr>
              <a:defRPr/>
            </a:pPr>
            <a:r>
              <a:rPr lang="en-US" altLang="ja-JP" dirty="0"/>
              <a:t>9/5/2010</a:t>
            </a:r>
            <a:endParaRPr lang="en-US" dirty="0"/>
          </a:p>
        </p:txBody>
      </p:sp>
      <p:sp>
        <p:nvSpPr>
          <p:cNvPr id="9" name="フッター プレースホルダ 5"/>
          <p:cNvSpPr>
            <a:spLocks noGrp="1"/>
          </p:cNvSpPr>
          <p:nvPr>
            <p:ph type="ftr" sz="quarter" idx="11"/>
          </p:nvPr>
        </p:nvSpPr>
        <p:spPr/>
        <p:txBody>
          <a:bodyPr/>
          <a:lstStyle>
            <a:lvl1pPr>
              <a:defRPr sz="1400">
                <a:solidFill>
                  <a:schemeClr val="tx2"/>
                </a:solidFill>
              </a:defRPr>
            </a:lvl1pPr>
          </a:lstStyle>
          <a:p>
            <a:pPr>
              <a:defRPr/>
            </a:pPr>
            <a:r>
              <a:rPr lang="en-US" dirty="0"/>
              <a:t>Ⓒ JCCI Bangalore</a:t>
            </a:r>
          </a:p>
        </p:txBody>
      </p:sp>
      <p:sp>
        <p:nvSpPr>
          <p:cNvPr id="10" name="スライド番号プレースホルダ 6"/>
          <p:cNvSpPr>
            <a:spLocks noGrp="1"/>
          </p:cNvSpPr>
          <p:nvPr>
            <p:ph type="sldNum" sz="quarter" idx="12"/>
          </p:nvPr>
        </p:nvSpPr>
        <p:spPr/>
        <p:txBody>
          <a:bodyPr/>
          <a:lstStyle>
            <a:lvl1pPr>
              <a:defRPr/>
            </a:lvl1pPr>
          </a:lstStyle>
          <a:p>
            <a:pPr>
              <a:defRPr/>
            </a:pPr>
            <a:fld id="{7D9E1D6F-66CE-4E8C-A24A-F310D88FA043}" type="slidenum">
              <a:rPr lang="ja-JP" altLang="en-US"/>
              <a:pPr>
                <a:defRPr/>
              </a:pPr>
              <a:t>‹#›</a:t>
            </a:fld>
            <a:endParaRPr lang="ja-JP"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5374258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2176384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64577997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0090793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646342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4664547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292941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777030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320107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8023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5" name="直線コネクタ 10"/>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kumimoji="0" lang="en-US" dirty="0"/>
          </a:p>
        </p:txBody>
      </p:sp>
      <p:sp>
        <p:nvSpPr>
          <p:cNvPr id="6" name="二等辺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7" name="正方形/長方形 12"/>
          <p:cNvSpPr/>
          <p:nvPr/>
        </p:nvSpPr>
        <p:spPr>
          <a:xfrm>
            <a:off x="457207"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2" name="タイトル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ja-JP" altLang="en-US"/>
              <a:t>マスタ タイトルの書式設定</a:t>
            </a:r>
            <a:endParaRPr lang="en-US"/>
          </a:p>
        </p:txBody>
      </p:sp>
      <p:sp>
        <p:nvSpPr>
          <p:cNvPr id="3" name="図プレースホルダ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ja-JP" altLang="en-US" noProof="0"/>
              <a:t>アイコンをクリックして図を追加</a:t>
            </a:r>
            <a:endParaRPr lang="en-US" noProof="0" dirty="0"/>
          </a:p>
        </p:txBody>
      </p:sp>
      <p:sp>
        <p:nvSpPr>
          <p:cNvPr id="4" name="テキスト プレースホルダ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ja-JP" altLang="en-US"/>
              <a:t>マスタ テキストの書式設定</a:t>
            </a:r>
          </a:p>
        </p:txBody>
      </p:sp>
      <p:sp>
        <p:nvSpPr>
          <p:cNvPr id="8" name="日付プレースホルダ 4"/>
          <p:cNvSpPr>
            <a:spLocks noGrp="1"/>
          </p:cNvSpPr>
          <p:nvPr>
            <p:ph type="dt" sz="half" idx="10"/>
          </p:nvPr>
        </p:nvSpPr>
        <p:spPr/>
        <p:txBody>
          <a:bodyPr/>
          <a:lstStyle>
            <a:lvl1pPr>
              <a:defRPr/>
            </a:lvl1pPr>
          </a:lstStyle>
          <a:p>
            <a:pPr>
              <a:defRPr/>
            </a:pPr>
            <a:r>
              <a:rPr lang="en-US" altLang="ja-JP" dirty="0"/>
              <a:t>9/5/2010</a:t>
            </a:r>
            <a:endParaRPr lang="en-US" dirty="0"/>
          </a:p>
        </p:txBody>
      </p:sp>
      <p:sp>
        <p:nvSpPr>
          <p:cNvPr id="9" name="フッター プレースホルダ 5"/>
          <p:cNvSpPr>
            <a:spLocks noGrp="1"/>
          </p:cNvSpPr>
          <p:nvPr>
            <p:ph type="ftr" sz="quarter" idx="11"/>
          </p:nvPr>
        </p:nvSpPr>
        <p:spPr/>
        <p:txBody>
          <a:bodyPr/>
          <a:lstStyle>
            <a:lvl1pPr>
              <a:defRPr sz="1400">
                <a:solidFill>
                  <a:schemeClr val="tx2"/>
                </a:solidFill>
              </a:defRPr>
            </a:lvl1pPr>
          </a:lstStyle>
          <a:p>
            <a:pPr>
              <a:defRPr/>
            </a:pPr>
            <a:r>
              <a:rPr lang="en-US" dirty="0"/>
              <a:t>Ⓒ JCCI Bangalore</a:t>
            </a:r>
          </a:p>
        </p:txBody>
      </p:sp>
      <p:sp>
        <p:nvSpPr>
          <p:cNvPr id="10" name="スライド番号プレースホルダ 6"/>
          <p:cNvSpPr>
            <a:spLocks noGrp="1"/>
          </p:cNvSpPr>
          <p:nvPr>
            <p:ph type="sldNum" sz="quarter" idx="12"/>
          </p:nvPr>
        </p:nvSpPr>
        <p:spPr/>
        <p:txBody>
          <a:bodyPr/>
          <a:lstStyle>
            <a:lvl1pPr>
              <a:defRPr/>
            </a:lvl1pPr>
          </a:lstStyle>
          <a:p>
            <a:pPr>
              <a:defRPr/>
            </a:pPr>
            <a:fld id="{7495C48A-ECA8-4775-8BF9-8252BC2820D1}" type="slidenum">
              <a:rPr lang="ja-JP" altLang="en-US"/>
              <a:pPr>
                <a:defRPr/>
              </a:pPr>
              <a:t>‹#›</a:t>
            </a:fld>
            <a:endParaRPr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7197994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020653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4699560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6645353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023229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1462282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259396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2906611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3470060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527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endParaRPr lang="en-US"/>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 3"/>
          <p:cNvSpPr>
            <a:spLocks noGrp="1"/>
          </p:cNvSpPr>
          <p:nvPr>
            <p:ph type="dt" sz="half" idx="10"/>
          </p:nvPr>
        </p:nvSpPr>
        <p:spPr/>
        <p:txBody>
          <a:bodyPr/>
          <a:lstStyle>
            <a:lvl1pPr>
              <a:defRPr/>
            </a:lvl1pPr>
          </a:lstStyle>
          <a:p>
            <a:pPr>
              <a:defRPr/>
            </a:pPr>
            <a:r>
              <a:rPr lang="en-US" altLang="ja-JP" dirty="0"/>
              <a:t>9/5/2010</a:t>
            </a:r>
            <a:endParaRPr lang="en-US" dirty="0"/>
          </a:p>
        </p:txBody>
      </p:sp>
      <p:sp>
        <p:nvSpPr>
          <p:cNvPr id="5" name="フッター プレースホルダ 4"/>
          <p:cNvSpPr>
            <a:spLocks noGrp="1"/>
          </p:cNvSpPr>
          <p:nvPr>
            <p:ph type="ftr" sz="quarter" idx="11"/>
          </p:nvPr>
        </p:nvSpPr>
        <p:spPr/>
        <p:txBody>
          <a:bodyPr/>
          <a:lstStyle>
            <a:lvl1pPr>
              <a:defRPr sz="1400">
                <a:solidFill>
                  <a:schemeClr val="tx2"/>
                </a:solidFill>
              </a:defRPr>
            </a:lvl1pPr>
          </a:lstStyle>
          <a:p>
            <a:pPr>
              <a:defRPr/>
            </a:pPr>
            <a:r>
              <a:rPr lang="en-US" dirty="0"/>
              <a:t>Ⓒ JCCI Bangalore</a:t>
            </a:r>
          </a:p>
        </p:txBody>
      </p:sp>
      <p:sp>
        <p:nvSpPr>
          <p:cNvPr id="6" name="スライド番号プレースホルダ 5"/>
          <p:cNvSpPr>
            <a:spLocks noGrp="1"/>
          </p:cNvSpPr>
          <p:nvPr>
            <p:ph type="sldNum" sz="quarter" idx="12"/>
          </p:nvPr>
        </p:nvSpPr>
        <p:spPr/>
        <p:txBody>
          <a:bodyPr/>
          <a:lstStyle>
            <a:lvl1pPr>
              <a:defRPr/>
            </a:lvl1pPr>
          </a:lstStyle>
          <a:p>
            <a:pPr>
              <a:defRPr/>
            </a:pPr>
            <a:fld id="{6B343D94-DF77-401F-9955-40C1D694897F}" type="slidenum">
              <a:rPr lang="ja-JP" altLang="en-US"/>
              <a:pPr>
                <a:defRPr/>
              </a:pPr>
              <a:t>‹#›</a:t>
            </a:fld>
            <a:endParaRPr lang="ja-JP"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0967507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8346248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0C50CFC-6BE2-493C-BA4E-2BD61EF8C1EF}" type="datetimeFigureOut">
              <a:rPr lang="en-GB" smtClean="0">
                <a:solidFill>
                  <a:prstClr val="black">
                    <a:tint val="75000"/>
                  </a:prstClr>
                </a:solidFill>
              </a:rPr>
              <a:pPr/>
              <a:t>17/09/2018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ACFFE6D-C8BA-448C-A139-74EFCCB9A88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1847232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algn="ct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grpSp>
      </p:grpSp>
      <p:sp>
        <p:nvSpPr>
          <p:cNvPr id="114707" name="Rectangle 19"/>
          <p:cNvSpPr>
            <a:spLocks noGrp="1" noChangeArrowheads="1"/>
          </p:cNvSpPr>
          <p:nvPr>
            <p:ph type="ctrTitle"/>
          </p:nvPr>
        </p:nvSpPr>
        <p:spPr>
          <a:xfrm>
            <a:off x="2971800" y="1828800"/>
            <a:ext cx="6019800" cy="2209800"/>
          </a:xfrm>
        </p:spPr>
        <p:txBody>
          <a:bodyPr/>
          <a:lstStyle>
            <a:lvl1pPr>
              <a:defRPr/>
            </a:lvl1pPr>
          </a:lstStyle>
          <a:p>
            <a:pPr lvl="0"/>
            <a:r>
              <a:rPr lang="en-US" altLang="ja-JP" noProof="0"/>
              <a:t>Click to edit Master title style</a:t>
            </a:r>
          </a:p>
        </p:txBody>
      </p:sp>
      <p:sp>
        <p:nvSpPr>
          <p:cNvPr id="114708" name="Rectangle 20"/>
          <p:cNvSpPr>
            <a:spLocks noGrp="1" noChangeArrowheads="1"/>
          </p:cNvSpPr>
          <p:nvPr>
            <p:ph type="subTitle" idx="1"/>
          </p:nvPr>
        </p:nvSpPr>
        <p:spPr>
          <a:xfrm>
            <a:off x="2971800" y="4267200"/>
            <a:ext cx="6019800" cy="1752600"/>
          </a:xfrm>
        </p:spPr>
        <p:txBody>
          <a:bodyPr/>
          <a:lstStyle>
            <a:lvl1pPr marL="0" indent="0" algn="ctr">
              <a:buFont typeface="Wingdings" pitchFamily="2" charset="2"/>
              <a:buNone/>
              <a:defRPr/>
            </a:lvl1pPr>
          </a:lstStyle>
          <a:p>
            <a:pPr lvl="0"/>
            <a:r>
              <a:rPr lang="en-US" altLang="ja-JP" noProof="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ja-JP">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endParaRPr lang="en-US" altLang="ja-JP">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fld id="{EE7CF249-9CC7-4D28-9DA4-C4062F2951C7}" type="slidenum">
              <a:rPr lang="en-US" altLang="ja-JP">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387598032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E80F9BF0-18CA-4A4F-8DEB-AA057025D59D}" type="slidenum">
              <a:rPr lang="en-US" altLang="ja-JP">
                <a:solidFill>
                  <a:srgbClr val="000000"/>
                </a:solidFill>
              </a:rPr>
              <a:pPr>
                <a:defRPr/>
              </a:pPr>
              <a:t>‹#›</a:t>
            </a:fld>
            <a:endParaRPr lang="en-US" altLang="ja-JP">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24935757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AA72828F-509E-46B4-92EA-85D640E4CFD3}" type="slidenum">
              <a:rPr lang="en-US" altLang="ja-JP">
                <a:solidFill>
                  <a:srgbClr val="000000"/>
                </a:solidFill>
              </a:rPr>
              <a:pPr>
                <a:defRPr/>
              </a:pPr>
              <a:t>‹#›</a:t>
            </a:fld>
            <a:endParaRPr lang="en-US" altLang="ja-JP">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7028543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CE6A2BA3-F2C5-4248-86A6-A027F7F5EE27}" type="slidenum">
              <a:rPr lang="en-US" altLang="ja-JP">
                <a:solidFill>
                  <a:srgbClr val="000000"/>
                </a:solidFill>
              </a:rPr>
              <a:pPr>
                <a:defRPr/>
              </a:pPr>
              <a:t>‹#›</a:t>
            </a:fld>
            <a:endParaRPr lang="en-US" altLang="ja-JP">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129207314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a:defRPr/>
            </a:pPr>
            <a:fld id="{80167F4B-2A68-4B74-947C-D8812854D75F}" type="slidenum">
              <a:rPr lang="en-US" altLang="ja-JP">
                <a:solidFill>
                  <a:srgbClr val="000000"/>
                </a:solidFill>
              </a:rPr>
              <a:pPr>
                <a:defRPr/>
              </a:pPr>
              <a:t>‹#›</a:t>
            </a:fld>
            <a:endParaRPr lang="en-US" altLang="ja-JP">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12438585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a:defRPr/>
            </a:pPr>
            <a:fld id="{EB078BE3-D10B-4519-BC84-9D1966B3966C}" type="slidenum">
              <a:rPr lang="en-US" altLang="ja-JP">
                <a:solidFill>
                  <a:srgbClr val="000000"/>
                </a:solidFill>
              </a:rPr>
              <a:pPr>
                <a:defRPr/>
              </a:pPr>
              <a:t>‹#›</a:t>
            </a:fld>
            <a:endParaRPr lang="en-US" altLang="ja-JP">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260118312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3" name="Rectangle 3"/>
          <p:cNvSpPr>
            <a:spLocks noGrp="1" noChangeArrowheads="1"/>
          </p:cNvSpPr>
          <p:nvPr>
            <p:ph type="sldNum" sz="quarter" idx="11"/>
          </p:nvPr>
        </p:nvSpPr>
        <p:spPr>
          <a:ln/>
        </p:spPr>
        <p:txBody>
          <a:bodyPr/>
          <a:lstStyle>
            <a:lvl1pPr>
              <a:defRPr/>
            </a:lvl1pPr>
          </a:lstStyle>
          <a:p>
            <a:pPr>
              <a:defRPr/>
            </a:pPr>
            <a:fld id="{962EBEE9-DBFA-481A-A3D0-92C82BAD542F}" type="slidenum">
              <a:rPr lang="en-US" altLang="ja-JP">
                <a:solidFill>
                  <a:srgbClr val="000000"/>
                </a:solidFill>
              </a:rPr>
              <a:pPr>
                <a:defRPr/>
              </a:pPr>
              <a:t>‹#›</a:t>
            </a:fld>
            <a:endParaRPr lang="en-US" altLang="ja-JP">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2334519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10.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118.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5" Type="http://schemas.openxmlformats.org/officeDocument/2006/relationships/image" Target="../media/image3.jpg"/><Relationship Id="rId4"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theme" Target="../theme/theme9.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a:t>マスタ タイトルの書式設定</a:t>
            </a:r>
            <a:endParaRPr lang="en-US"/>
          </a:p>
        </p:txBody>
      </p:sp>
      <p:sp>
        <p:nvSpPr>
          <p:cNvPr id="1027" name="テキスト プレースホルダ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14" name="日付プレースホルダ 13"/>
          <p:cNvSpPr>
            <a:spLocks noGrp="1"/>
          </p:cNvSpPr>
          <p:nvPr>
            <p:ph type="dt" sz="half" idx="2"/>
          </p:nvPr>
        </p:nvSpPr>
        <p:spPr>
          <a:xfrm>
            <a:off x="6400800" y="6356364"/>
            <a:ext cx="2289175" cy="365125"/>
          </a:xfrm>
          <a:prstGeom prst="rect">
            <a:avLst/>
          </a:prstGeom>
        </p:spPr>
        <p:txBody>
          <a:bodyPr vert="horz"/>
          <a:lstStyle>
            <a:lvl1pPr algn="l" eaLnBrk="1" latinLnBrk="0" hangingPunct="1">
              <a:defRPr kumimoji="0" sz="1400">
                <a:solidFill>
                  <a:schemeClr val="tx2"/>
                </a:solidFill>
                <a:latin typeface="Arial" charset="0"/>
                <a:ea typeface="ＭＳ Ｐゴシック" pitchFamily="50" charset="-128"/>
              </a:defRPr>
            </a:lvl1pPr>
          </a:lstStyle>
          <a:p>
            <a:pPr>
              <a:defRPr/>
            </a:pPr>
            <a:r>
              <a:rPr lang="en-US" altLang="ja-JP" dirty="0"/>
              <a:t>9/5/2010</a:t>
            </a:r>
            <a:endParaRPr lang="en-US" sz="800" dirty="0">
              <a:solidFill>
                <a:schemeClr val="accent2"/>
              </a:solidFill>
            </a:endParaRPr>
          </a:p>
        </p:txBody>
      </p:sp>
      <p:sp>
        <p:nvSpPr>
          <p:cNvPr id="3" name="フッター プレースホルダ 2"/>
          <p:cNvSpPr>
            <a:spLocks noGrp="1"/>
          </p:cNvSpPr>
          <p:nvPr>
            <p:ph type="ftr" sz="quarter" idx="3"/>
          </p:nvPr>
        </p:nvSpPr>
        <p:spPr>
          <a:xfrm>
            <a:off x="2898775" y="6356364"/>
            <a:ext cx="3505200" cy="365125"/>
          </a:xfrm>
          <a:prstGeom prst="rect">
            <a:avLst/>
          </a:prstGeom>
        </p:spPr>
        <p:txBody>
          <a:bodyPr vert="horz"/>
          <a:lstStyle>
            <a:lvl1pPr algn="r" eaLnBrk="1" latinLnBrk="0" hangingPunct="1">
              <a:defRPr kumimoji="0" sz="800">
                <a:solidFill>
                  <a:schemeClr val="accent2"/>
                </a:solidFill>
                <a:latin typeface="Arial" charset="0"/>
                <a:ea typeface="ＭＳ Ｐゴシック" pitchFamily="50" charset="-128"/>
              </a:defRPr>
            </a:lvl1pPr>
          </a:lstStyle>
          <a:p>
            <a:pPr>
              <a:defRPr/>
            </a:pPr>
            <a:r>
              <a:rPr lang="en-US" dirty="0"/>
              <a:t>Ⓒ JCCI Bangalore</a:t>
            </a:r>
          </a:p>
        </p:txBody>
      </p:sp>
      <p:sp>
        <p:nvSpPr>
          <p:cNvPr id="23" name="スライド番号プレースホルダ 22"/>
          <p:cNvSpPr>
            <a:spLocks noGrp="1"/>
          </p:cNvSpPr>
          <p:nvPr>
            <p:ph type="sldNum" sz="quarter" idx="4"/>
          </p:nvPr>
        </p:nvSpPr>
        <p:spPr>
          <a:xfrm>
            <a:off x="612775" y="6356364"/>
            <a:ext cx="1981200" cy="365125"/>
          </a:xfrm>
          <a:prstGeom prst="rect">
            <a:avLst/>
          </a:prstGeom>
        </p:spPr>
        <p:txBody>
          <a:bodyPr vert="horz"/>
          <a:lstStyle>
            <a:lvl1pPr algn="l" eaLnBrk="1" latinLnBrk="0" hangingPunct="1">
              <a:defRPr kumimoji="0" sz="1400">
                <a:solidFill>
                  <a:schemeClr val="tx2"/>
                </a:solidFill>
                <a:latin typeface="Arial" charset="0"/>
                <a:ea typeface="ＭＳ Ｐゴシック" pitchFamily="50" charset="-128"/>
              </a:defRPr>
            </a:lvl1pPr>
          </a:lstStyle>
          <a:p>
            <a:pPr>
              <a:defRPr/>
            </a:pPr>
            <a:r>
              <a:rPr lang="ja-JP" altLang="en-US"/>
              <a:t>Ⓒ　</a:t>
            </a:r>
            <a:r>
              <a:rPr lang="en-US" altLang="ja-JP" dirty="0"/>
              <a:t>JCCI Bangalore</a:t>
            </a:r>
            <a:endParaRPr lang="ja-JP" altLang="en-US"/>
          </a:p>
        </p:txBody>
      </p:sp>
      <p:sp>
        <p:nvSpPr>
          <p:cNvPr id="28" name="直線コネクタ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kumimoji="0" lang="en-US" dirty="0"/>
          </a:p>
        </p:txBody>
      </p:sp>
      <p:sp>
        <p:nvSpPr>
          <p:cNvPr id="29" name="直線コネクタ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kumimoji="0" lang="en-US" dirty="0"/>
          </a:p>
        </p:txBody>
      </p:sp>
      <p:sp>
        <p:nvSpPr>
          <p:cNvPr id="10" name="二等辺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Tree>
  </p:cSld>
  <p:clrMap bg1="lt1" tx1="dk1" bg2="lt2" tx2="dk2" accent1="accent1" accent2="accent2" accent3="accent3" accent4="accent4" accent5="accent5" accent6="accent6" hlink="hlink" folHlink="folHlink"/>
  <p:sldLayoutIdLst>
    <p:sldLayoutId id="2147484320"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 id="2147484332" r:id="rId12"/>
    <p:sldLayoutId id="2147484321" r:id="rId13"/>
  </p:sldLayoutIdLst>
  <p:hf sldNum="0" hdr="0" ftr="0" dt="0"/>
  <p:txStyles>
    <p:titleStyle>
      <a:lvl1pPr algn="l" rtl="0" eaLnBrk="0" fontAlgn="base" hangingPunct="0">
        <a:spcBef>
          <a:spcPct val="0"/>
        </a:spcBef>
        <a:spcAft>
          <a:spcPct val="0"/>
        </a:spcAft>
        <a:defRPr kumimoji="1" sz="3200" kern="1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Bookman Old Style" pitchFamily="18" charset="0"/>
          <a:ea typeface="HG明朝E" pitchFamily="17" charset="-128"/>
        </a:defRPr>
      </a:lvl2pPr>
      <a:lvl3pPr algn="l" rtl="0" eaLnBrk="0" fontAlgn="base" hangingPunct="0">
        <a:spcBef>
          <a:spcPct val="0"/>
        </a:spcBef>
        <a:spcAft>
          <a:spcPct val="0"/>
        </a:spcAft>
        <a:defRPr kumimoji="1" sz="3200">
          <a:solidFill>
            <a:schemeClr val="tx2"/>
          </a:solidFill>
          <a:latin typeface="Bookman Old Style" pitchFamily="18" charset="0"/>
          <a:ea typeface="HG明朝E" pitchFamily="17" charset="-128"/>
        </a:defRPr>
      </a:lvl3pPr>
      <a:lvl4pPr algn="l" rtl="0" eaLnBrk="0" fontAlgn="base" hangingPunct="0">
        <a:spcBef>
          <a:spcPct val="0"/>
        </a:spcBef>
        <a:spcAft>
          <a:spcPct val="0"/>
        </a:spcAft>
        <a:defRPr kumimoji="1" sz="3200">
          <a:solidFill>
            <a:schemeClr val="tx2"/>
          </a:solidFill>
          <a:latin typeface="Bookman Old Style" pitchFamily="18" charset="0"/>
          <a:ea typeface="HG明朝E" pitchFamily="17" charset="-128"/>
        </a:defRPr>
      </a:lvl4pPr>
      <a:lvl5pPr algn="l" rtl="0" eaLnBrk="0" fontAlgn="base" hangingPunct="0">
        <a:spcBef>
          <a:spcPct val="0"/>
        </a:spcBef>
        <a:spcAft>
          <a:spcPct val="0"/>
        </a:spcAft>
        <a:defRPr kumimoji="1" sz="3200">
          <a:solidFill>
            <a:schemeClr val="tx2"/>
          </a:solidFill>
          <a:latin typeface="Bookman Old Style" pitchFamily="18" charset="0"/>
          <a:ea typeface="HG明朝E" pitchFamily="17" charset="-128"/>
        </a:defRPr>
      </a:lvl5pPr>
      <a:lvl6pPr marL="457200" algn="l" rtl="0" fontAlgn="base">
        <a:spcBef>
          <a:spcPct val="0"/>
        </a:spcBef>
        <a:spcAft>
          <a:spcPct val="0"/>
        </a:spcAft>
        <a:defRPr kumimoji="1" sz="3200">
          <a:solidFill>
            <a:schemeClr val="tx2"/>
          </a:solidFill>
          <a:latin typeface="Bookman Old Style" pitchFamily="18" charset="0"/>
          <a:ea typeface="HG明朝E" pitchFamily="17" charset="-128"/>
        </a:defRPr>
      </a:lvl6pPr>
      <a:lvl7pPr marL="914400" algn="l" rtl="0" fontAlgn="base">
        <a:spcBef>
          <a:spcPct val="0"/>
        </a:spcBef>
        <a:spcAft>
          <a:spcPct val="0"/>
        </a:spcAft>
        <a:defRPr kumimoji="1" sz="3200">
          <a:solidFill>
            <a:schemeClr val="tx2"/>
          </a:solidFill>
          <a:latin typeface="Bookman Old Style" pitchFamily="18" charset="0"/>
          <a:ea typeface="HG明朝E" pitchFamily="17" charset="-128"/>
        </a:defRPr>
      </a:lvl7pPr>
      <a:lvl8pPr marL="1371600" algn="l" rtl="0" fontAlgn="base">
        <a:spcBef>
          <a:spcPct val="0"/>
        </a:spcBef>
        <a:spcAft>
          <a:spcPct val="0"/>
        </a:spcAft>
        <a:defRPr kumimoji="1" sz="3200">
          <a:solidFill>
            <a:schemeClr val="tx2"/>
          </a:solidFill>
          <a:latin typeface="Bookman Old Style" pitchFamily="18" charset="0"/>
          <a:ea typeface="HG明朝E" pitchFamily="17" charset="-128"/>
        </a:defRPr>
      </a:lvl8pPr>
      <a:lvl9pPr marL="1828800" algn="l" rtl="0" fontAlgn="base">
        <a:spcBef>
          <a:spcPct val="0"/>
        </a:spcBef>
        <a:spcAft>
          <a:spcPct val="0"/>
        </a:spcAft>
        <a:defRPr kumimoji="1" sz="3200">
          <a:solidFill>
            <a:schemeClr val="tx2"/>
          </a:solidFill>
          <a:latin typeface="Bookman Old Style" pitchFamily="18" charset="0"/>
          <a:ea typeface="HG明朝E" pitchFamily="17" charset="-128"/>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kumimoji="1"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kumimoji="1"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kumimoji="1"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umimoji="1"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kumimoji="1"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kumimoji="0" lang="en-US">
              <a:solidFill>
                <a:prstClr val="white"/>
              </a:solidFill>
            </a:endParaRPr>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kumimoji="0" lang="en-US">
              <a:solidFill>
                <a:prstClr val="white"/>
              </a:solidFill>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kumimoji="0" lang="en-US">
              <a:solidFill>
                <a:prstClr val="white"/>
              </a:solidFill>
            </a:endParaRPr>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kumimoji="0" lang="en-US">
              <a:solidFill>
                <a:prstClr val="white"/>
              </a:solidFill>
            </a:endParaRPr>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p>
            <a:r>
              <a:rPr lang="en-US"/>
              <a:t>Click to edit Master title style</a:t>
            </a:r>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50CD8718-9507-4551-8C12-210E735CFC6E}" type="datetime1">
              <a:rPr lang="en-US" smtClean="0">
                <a:solidFill>
                  <a:srgbClr val="E7DEC9">
                    <a:shade val="50000"/>
                    <a:satMod val="200000"/>
                  </a:srgbClr>
                </a:solidFill>
                <a:ea typeface="+mn-ea"/>
              </a:rPr>
              <a:pPr>
                <a:defRPr/>
              </a:pPr>
              <a:t>17-Sep-18</a:t>
            </a:fld>
            <a:endParaRPr lang="en-US">
              <a:solidFill>
                <a:srgbClr val="E7DEC9">
                  <a:shade val="50000"/>
                  <a:satMod val="200000"/>
                </a:srgbClr>
              </a:solidFill>
              <a:ea typeface="+mn-ea"/>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US">
              <a:solidFill>
                <a:srgbClr val="E7DEC9">
                  <a:shade val="50000"/>
                  <a:satMod val="200000"/>
                </a:srgbClr>
              </a:solidFill>
              <a:ea typeface="+mn-ea"/>
            </a:endParaRPr>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6915ECA7-1F6E-420A-B636-C44C8DB14A9F}" type="slidenum">
              <a:rPr lang="en-US">
                <a:solidFill>
                  <a:srgbClr val="E7DEC9">
                    <a:shade val="50000"/>
                    <a:satMod val="200000"/>
                  </a:srgbClr>
                </a:solidFill>
                <a:ea typeface="+mn-ea"/>
              </a:rPr>
              <a:pPr>
                <a:defRPr/>
              </a:pPr>
              <a:t>‹#›</a:t>
            </a:fld>
            <a:endParaRPr lang="en-US">
              <a:solidFill>
                <a:srgbClr val="E7DEC9">
                  <a:shade val="50000"/>
                  <a:satMod val="200000"/>
                </a:srgbClr>
              </a:solidFill>
              <a:ea typeface="+mn-ea"/>
            </a:endParaRPr>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kumimoji="0" lang="en-US">
              <a:solidFill>
                <a:prstClr val="white"/>
              </a:solidFill>
            </a:endParaRPr>
          </a:p>
        </p:txBody>
      </p:sp>
    </p:spTree>
    <p:extLst>
      <p:ext uri="{BB962C8B-B14F-4D97-AF65-F5344CB8AC3E}">
        <p14:creationId xmlns:p14="http://schemas.microsoft.com/office/powerpoint/2010/main" val="1463407314"/>
      </p:ext>
    </p:extLst>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Lst>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a:defRPr>
      </a:lvl2pPr>
      <a:lvl3pPr algn="l" rtl="0" eaLnBrk="0" fontAlgn="base" hangingPunct="0">
        <a:spcBef>
          <a:spcPct val="0"/>
        </a:spcBef>
        <a:spcAft>
          <a:spcPct val="0"/>
        </a:spcAft>
        <a:defRPr sz="4300">
          <a:solidFill>
            <a:srgbClr val="572314"/>
          </a:solidFill>
          <a:latin typeface="Gill Sans MT"/>
        </a:defRPr>
      </a:lvl3pPr>
      <a:lvl4pPr algn="l" rtl="0" eaLnBrk="0" fontAlgn="base" hangingPunct="0">
        <a:spcBef>
          <a:spcPct val="0"/>
        </a:spcBef>
        <a:spcAft>
          <a:spcPct val="0"/>
        </a:spcAft>
        <a:defRPr sz="4300">
          <a:solidFill>
            <a:srgbClr val="572314"/>
          </a:solidFill>
          <a:latin typeface="Gill Sans MT"/>
        </a:defRPr>
      </a:lvl4pPr>
      <a:lvl5pPr algn="l" rtl="0" eaLnBrk="0" fontAlgn="base" hangingPunct="0">
        <a:spcBef>
          <a:spcPct val="0"/>
        </a:spcBef>
        <a:spcAft>
          <a:spcPct val="0"/>
        </a:spcAft>
        <a:defRPr sz="4300">
          <a:solidFill>
            <a:srgbClr val="572314"/>
          </a:solidFill>
          <a:latin typeface="Gill Sans MT"/>
        </a:defRPr>
      </a:lvl5pPr>
      <a:lvl6pPr marL="457200" algn="l" rtl="0" fontAlgn="base">
        <a:spcBef>
          <a:spcPct val="0"/>
        </a:spcBef>
        <a:spcAft>
          <a:spcPct val="0"/>
        </a:spcAft>
        <a:defRPr sz="4300">
          <a:solidFill>
            <a:srgbClr val="572314"/>
          </a:solidFill>
          <a:latin typeface="Gill Sans MT"/>
        </a:defRPr>
      </a:lvl6pPr>
      <a:lvl7pPr marL="914400" algn="l" rtl="0" fontAlgn="base">
        <a:spcBef>
          <a:spcPct val="0"/>
        </a:spcBef>
        <a:spcAft>
          <a:spcPct val="0"/>
        </a:spcAft>
        <a:defRPr sz="4300">
          <a:solidFill>
            <a:srgbClr val="572314"/>
          </a:solidFill>
          <a:latin typeface="Gill Sans MT"/>
        </a:defRPr>
      </a:lvl7pPr>
      <a:lvl8pPr marL="1371600" algn="l" rtl="0" fontAlgn="base">
        <a:spcBef>
          <a:spcPct val="0"/>
        </a:spcBef>
        <a:spcAft>
          <a:spcPct val="0"/>
        </a:spcAft>
        <a:defRPr sz="4300">
          <a:solidFill>
            <a:srgbClr val="572314"/>
          </a:solidFill>
          <a:latin typeface="Gill Sans MT"/>
        </a:defRPr>
      </a:lvl8pPr>
      <a:lvl9pPr marL="1828800" algn="l" rtl="0" fontAlgn="base">
        <a:spcBef>
          <a:spcPct val="0"/>
        </a:spcBef>
        <a:spcAft>
          <a:spcPct val="0"/>
        </a:spcAft>
        <a:defRPr sz="4300">
          <a:solidFill>
            <a:srgbClr val="572314"/>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66249" y="112253"/>
            <a:ext cx="8611501" cy="6452520"/>
          </a:xfrm>
          <a:prstGeom prst="rect">
            <a:avLst/>
          </a:prstGeom>
          <a:blipFill>
            <a:blip r:embed="rId5" cstate="print"/>
            <a:stretch>
              <a:fillRect/>
            </a:stretch>
          </a:blipFill>
        </p:spPr>
        <p:txBody>
          <a:bodyPr wrap="square" lIns="0" tIns="0" rIns="0" bIns="0" rtlCol="0"/>
          <a:lstStyle/>
          <a:p>
            <a:endParaRPr/>
          </a:p>
        </p:txBody>
      </p:sp>
      <p:sp>
        <p:nvSpPr>
          <p:cNvPr id="2" name="Holder 2"/>
          <p:cNvSpPr>
            <a:spLocks noGrp="1"/>
          </p:cNvSpPr>
          <p:nvPr>
            <p:ph type="title"/>
          </p:nvPr>
        </p:nvSpPr>
        <p:spPr>
          <a:xfrm>
            <a:off x="520700" y="431736"/>
            <a:ext cx="7874000" cy="452119"/>
          </a:xfrm>
          <a:prstGeom prst="rect">
            <a:avLst/>
          </a:prstGeom>
        </p:spPr>
        <p:txBody>
          <a:bodyPr wrap="square" lIns="0" tIns="0" rIns="0" bIns="0">
            <a:spAutoFit/>
          </a:bodyPr>
          <a:lstStyle>
            <a:lvl1pPr>
              <a:defRPr sz="2800" b="0" i="0" u="heavy">
                <a:solidFill>
                  <a:schemeClr val="tx1"/>
                </a:solidFill>
                <a:latin typeface="Noto Sans CJK JP Regular"/>
                <a:cs typeface="Noto Sans CJK JP Regular"/>
              </a:defRPr>
            </a:lvl1pPr>
          </a:lstStyle>
          <a:p>
            <a:endParaRPr/>
          </a:p>
        </p:txBody>
      </p:sp>
      <p:sp>
        <p:nvSpPr>
          <p:cNvPr id="3" name="Holder 3"/>
          <p:cNvSpPr>
            <a:spLocks noGrp="1"/>
          </p:cNvSpPr>
          <p:nvPr>
            <p:ph type="body" idx="1"/>
          </p:nvPr>
        </p:nvSpPr>
        <p:spPr>
          <a:xfrm>
            <a:off x="2106385" y="2786200"/>
            <a:ext cx="4857750" cy="2668904"/>
          </a:xfrm>
          <a:prstGeom prst="rect">
            <a:avLst/>
          </a:prstGeom>
        </p:spPr>
        <p:txBody>
          <a:bodyPr wrap="square" lIns="0" tIns="0" rIns="0" bIns="0">
            <a:spAutoFit/>
          </a:bodyPr>
          <a:lstStyle>
            <a:lvl1pPr>
              <a:defRPr sz="3200" b="0" i="0">
                <a:solidFill>
                  <a:schemeClr val="tx1"/>
                </a:solidFill>
                <a:latin typeface="Noto Sans CJK JP Regular"/>
                <a:cs typeface="Noto Sans CJK JP Regular"/>
              </a:defRPr>
            </a:lvl1pPr>
          </a:lstStyle>
          <a:p>
            <a:endParaRPr/>
          </a:p>
        </p:txBody>
      </p:sp>
      <p:sp>
        <p:nvSpPr>
          <p:cNvPr id="4" name="Holder 4"/>
          <p:cNvSpPr>
            <a:spLocks noGrp="1"/>
          </p:cNvSpPr>
          <p:nvPr>
            <p:ph type="ftr" sz="quarter" idx="5"/>
          </p:nvPr>
        </p:nvSpPr>
        <p:spPr>
          <a:xfrm>
            <a:off x="402590" y="6360739"/>
            <a:ext cx="2374900" cy="127635"/>
          </a:xfrm>
          <a:prstGeom prst="rect">
            <a:avLst/>
          </a:prstGeom>
        </p:spPr>
        <p:txBody>
          <a:bodyPr wrap="square" lIns="0" tIns="0" rIns="0" bIns="0">
            <a:spAutoFit/>
          </a:bodyPr>
          <a:lstStyle>
            <a:lvl1pPr>
              <a:defRPr sz="800" b="0" i="0">
                <a:solidFill>
                  <a:srgbClr val="173D20"/>
                </a:solidFill>
                <a:latin typeface="Noto Sans CJK JP Regular"/>
                <a:cs typeface="Noto Sans CJK JP Regular"/>
              </a:defRPr>
            </a:lvl1pPr>
          </a:lstStyle>
          <a:p>
            <a:pPr marL="12700">
              <a:lnSpc>
                <a:spcPts val="950"/>
              </a:lnSpc>
            </a:pPr>
            <a:r>
              <a:rPr spc="-50" dirty="0"/>
              <a:t>Copyright </a:t>
            </a:r>
            <a:r>
              <a:rPr spc="-40" dirty="0"/>
              <a:t>Ⓒ2017 </a:t>
            </a:r>
            <a:r>
              <a:rPr spc="-70" dirty="0"/>
              <a:t>Nishimura &amp; </a:t>
            </a:r>
            <a:r>
              <a:rPr spc="-40" dirty="0"/>
              <a:t>Asahi. </a:t>
            </a:r>
            <a:r>
              <a:rPr spc="-30" dirty="0"/>
              <a:t>All </a:t>
            </a:r>
            <a:r>
              <a:rPr spc="-45" dirty="0"/>
              <a:t>rights</a:t>
            </a:r>
            <a:r>
              <a:rPr spc="-5" dirty="0"/>
              <a:t> </a:t>
            </a:r>
            <a:r>
              <a:rPr spc="-45" dirty="0"/>
              <a:t>reserved.</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17-Sep-18</a:t>
            </a:fld>
            <a:endParaRPr lang="en-US"/>
          </a:p>
        </p:txBody>
      </p:sp>
      <p:sp>
        <p:nvSpPr>
          <p:cNvPr id="6" name="Holder 6"/>
          <p:cNvSpPr>
            <a:spLocks noGrp="1"/>
          </p:cNvSpPr>
          <p:nvPr>
            <p:ph type="sldNum" sz="quarter" idx="7"/>
          </p:nvPr>
        </p:nvSpPr>
        <p:spPr>
          <a:xfrm>
            <a:off x="8728519" y="6584591"/>
            <a:ext cx="273684" cy="293370"/>
          </a:xfrm>
          <a:prstGeom prst="rect">
            <a:avLst/>
          </a:prstGeom>
        </p:spPr>
        <p:txBody>
          <a:bodyPr wrap="square" lIns="0" tIns="0" rIns="0" bIns="0">
            <a:spAutoFit/>
          </a:bodyPr>
          <a:lstStyle>
            <a:lvl1pPr>
              <a:defRPr sz="1400" b="0" i="0">
                <a:solidFill>
                  <a:schemeClr val="tx1"/>
                </a:solidFill>
                <a:latin typeface="Noto Sans CJK JP Regular"/>
                <a:cs typeface="Noto Sans CJK JP Regular"/>
              </a:defRPr>
            </a:lvl1pPr>
          </a:lstStyle>
          <a:p>
            <a:pPr marL="25400">
              <a:lnSpc>
                <a:spcPct val="100000"/>
              </a:lnSpc>
              <a:spcBef>
                <a:spcPts val="185"/>
              </a:spcBef>
            </a:pPr>
            <a:fld id="{81D60167-4931-47E6-BA6A-407CBD079E47}" type="slidenum">
              <a:rPr spc="95" dirty="0"/>
              <a:t>‹#›</a:t>
            </a:fld>
            <a:endParaRPr spc="95" dirty="0"/>
          </a:p>
        </p:txBody>
      </p:sp>
    </p:spTree>
    <p:extLst>
      <p:ext uri="{BB962C8B-B14F-4D97-AF65-F5344CB8AC3E}">
        <p14:creationId xmlns:p14="http://schemas.microsoft.com/office/powerpoint/2010/main" val="1887709045"/>
      </p:ext>
    </p:extLst>
  </p:cSld>
  <p:clrMap bg1="lt1" tx1="dk1" bg2="lt2" tx2="dk2" accent1="accent1" accent2="accent2" accent3="accent3" accent4="accent4" accent5="accent5" accent6="accent6" hlink="hlink" folHlink="folHlink"/>
  <p:sldLayoutIdLst>
    <p:sldLayoutId id="2147484508" r:id="rId1"/>
    <p:sldLayoutId id="2147484509" r:id="rId2"/>
    <p:sldLayoutId id="2147484510" r:id="rId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7"/>
          <p:cNvSpPr/>
          <p:nvPr/>
        </p:nvSpPr>
        <p:spPr>
          <a:xfrm>
            <a:off x="168276" y="20641"/>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Donut 10"/>
          <p:cNvSpPr/>
          <p:nvPr/>
        </p:nvSpPr>
        <p:spPr>
          <a:xfrm rot="2315675">
            <a:off x="182888"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012832"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p>
            <a:r>
              <a:rPr lang="ja-JP" altLang="en-US"/>
              <a:t>マスター タイトルの書式設定</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50CD8718-9507-4551-8C12-210E735CFC6E}" type="datetime1">
              <a:rPr lang="en-US" smtClean="0"/>
              <a:pPr>
                <a:defRPr/>
              </a:pPr>
              <a:t>17-Sep-18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6915ECA7-1F6E-420A-B636-C44C8DB14A9F}"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Lst>
  <p:hf hdr="0" ftr="0" dt="0"/>
  <p:txStyles>
    <p:titleStyle>
      <a:lvl1pPr algn="l" rtl="0" eaLnBrk="1" fontAlgn="base" hangingPunct="1">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1" fontAlgn="base" hangingPunct="1">
        <a:spcBef>
          <a:spcPct val="0"/>
        </a:spcBef>
        <a:spcAft>
          <a:spcPct val="0"/>
        </a:spcAft>
        <a:defRPr sz="4300">
          <a:solidFill>
            <a:srgbClr val="572314"/>
          </a:solidFill>
          <a:latin typeface="Gill Sans MT"/>
        </a:defRPr>
      </a:lvl2pPr>
      <a:lvl3pPr algn="l" rtl="0" eaLnBrk="1" fontAlgn="base" hangingPunct="1">
        <a:spcBef>
          <a:spcPct val="0"/>
        </a:spcBef>
        <a:spcAft>
          <a:spcPct val="0"/>
        </a:spcAft>
        <a:defRPr sz="4300">
          <a:solidFill>
            <a:srgbClr val="572314"/>
          </a:solidFill>
          <a:latin typeface="Gill Sans MT"/>
        </a:defRPr>
      </a:lvl3pPr>
      <a:lvl4pPr algn="l" rtl="0" eaLnBrk="1" fontAlgn="base" hangingPunct="1">
        <a:spcBef>
          <a:spcPct val="0"/>
        </a:spcBef>
        <a:spcAft>
          <a:spcPct val="0"/>
        </a:spcAft>
        <a:defRPr sz="4300">
          <a:solidFill>
            <a:srgbClr val="572314"/>
          </a:solidFill>
          <a:latin typeface="Gill Sans MT"/>
        </a:defRPr>
      </a:lvl4pPr>
      <a:lvl5pPr algn="l" rtl="0" eaLnBrk="1" fontAlgn="base" hangingPunct="1">
        <a:spcBef>
          <a:spcPct val="0"/>
        </a:spcBef>
        <a:spcAft>
          <a:spcPct val="0"/>
        </a:spcAft>
        <a:defRPr sz="4300">
          <a:solidFill>
            <a:srgbClr val="572314"/>
          </a:solidFill>
          <a:latin typeface="Gill Sans MT"/>
        </a:defRPr>
      </a:lvl5pPr>
      <a:lvl6pPr marL="457200" algn="l" rtl="0" eaLnBrk="1" fontAlgn="base" hangingPunct="1">
        <a:spcBef>
          <a:spcPct val="0"/>
        </a:spcBef>
        <a:spcAft>
          <a:spcPct val="0"/>
        </a:spcAft>
        <a:defRPr sz="4300">
          <a:solidFill>
            <a:srgbClr val="572314"/>
          </a:solidFill>
          <a:latin typeface="Gill Sans MT"/>
        </a:defRPr>
      </a:lvl6pPr>
      <a:lvl7pPr marL="914400" algn="l" rtl="0" eaLnBrk="1" fontAlgn="base" hangingPunct="1">
        <a:spcBef>
          <a:spcPct val="0"/>
        </a:spcBef>
        <a:spcAft>
          <a:spcPct val="0"/>
        </a:spcAft>
        <a:defRPr sz="4300">
          <a:solidFill>
            <a:srgbClr val="572314"/>
          </a:solidFill>
          <a:latin typeface="Gill Sans MT"/>
        </a:defRPr>
      </a:lvl7pPr>
      <a:lvl8pPr marL="1371600" algn="l" rtl="0" eaLnBrk="1" fontAlgn="base" hangingPunct="1">
        <a:spcBef>
          <a:spcPct val="0"/>
        </a:spcBef>
        <a:spcAft>
          <a:spcPct val="0"/>
        </a:spcAft>
        <a:defRPr sz="4300">
          <a:solidFill>
            <a:srgbClr val="572314"/>
          </a:solidFill>
          <a:latin typeface="Gill Sans MT"/>
        </a:defRPr>
      </a:lvl8pPr>
      <a:lvl9pPr marL="1828800" algn="l" rtl="0" eaLnBrk="1" fontAlgn="base" hangingPunct="1">
        <a:spcBef>
          <a:spcPct val="0"/>
        </a:spcBef>
        <a:spcAft>
          <a:spcPct val="0"/>
        </a:spcAft>
        <a:defRPr sz="4300">
          <a:solidFill>
            <a:srgbClr val="572314"/>
          </a:solidFill>
          <a:latin typeface="Gill Sans MT"/>
        </a:defRPr>
      </a:lvl9pPr>
      <a:extLst/>
    </p:titleStyle>
    <p:bodyStyle>
      <a:lvl1pPr marL="365125" indent="-282575" algn="l" rtl="0" eaLnBrk="1" fontAlgn="base" hangingPunct="1">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1" fontAlgn="base" hangingPunct="1">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1" fontAlgn="base" hangingPunct="1">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1" fontAlgn="base" hangingPunct="1">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1" fontAlgn="base" hangingPunct="1">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ja-JP" altLang="en-US"/>
              <a:t>マスター タイトルの書式設定</a:t>
            </a:r>
            <a:endParaRPr lang="en-IN"/>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IN"/>
          </a:p>
        </p:txBody>
      </p:sp>
      <p:sp>
        <p:nvSpPr>
          <p:cNvPr id="4" name="Date Placeholder 3"/>
          <p:cNvSpPr>
            <a:spLocks noGrp="1"/>
          </p:cNvSpPr>
          <p:nvPr>
            <p:ph type="dt" sz="half" idx="2"/>
          </p:nvPr>
        </p:nvSpPr>
        <p:spPr>
          <a:xfrm>
            <a:off x="457200" y="635636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526BA-77B6-48D5-A560-C6A55AAC194A}" type="datetimeFigureOut">
              <a:rPr lang="en-IN" smtClean="0"/>
              <a:t>17-09-2018</a:t>
            </a:fld>
            <a:endParaRPr lang="en-IN"/>
          </a:p>
        </p:txBody>
      </p:sp>
      <p:sp>
        <p:nvSpPr>
          <p:cNvPr id="5" name="Footer Placeholder 4"/>
          <p:cNvSpPr>
            <a:spLocks noGrp="1"/>
          </p:cNvSpPr>
          <p:nvPr>
            <p:ph type="ftr" sz="quarter" idx="3"/>
          </p:nvPr>
        </p:nvSpPr>
        <p:spPr>
          <a:xfrm>
            <a:off x="3124200" y="635636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6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5E3E2-56C8-490D-B22B-C408662A4FCC}" type="slidenum">
              <a:rPr lang="en-IN" smtClean="0"/>
              <a:t>‹#›</a:t>
            </a:fld>
            <a:endParaRPr lang="en-IN"/>
          </a:p>
        </p:txBody>
      </p:sp>
    </p:spTree>
    <p:extLst>
      <p:ext uri="{BB962C8B-B14F-4D97-AF65-F5344CB8AC3E}">
        <p14:creationId xmlns:p14="http://schemas.microsoft.com/office/powerpoint/2010/main" val="2818738127"/>
      </p:ext>
    </p:extLst>
  </p:cSld>
  <p:clrMap bg1="lt1" tx1="dk1" bg2="lt2" tx2="dk2" accent1="accent1" accent2="accent2" accent3="accent3" accent4="accent4" accent5="accent5" accent6="accent6" hlink="hlink" folHlink="folHlink"/>
  <p:sldLayoutIdLst>
    <p:sldLayoutId id="2147484348" r:id="rId1"/>
    <p:sldLayoutId id="2147484349" r:id="rId2"/>
    <p:sldLayoutId id="2147484350" r:id="rId3"/>
    <p:sldLayoutId id="2147484351" r:id="rId4"/>
    <p:sldLayoutId id="2147484352" r:id="rId5"/>
    <p:sldLayoutId id="2147484353" r:id="rId6"/>
    <p:sldLayoutId id="2147484354" r:id="rId7"/>
    <p:sldLayoutId id="2147484355" r:id="rId8"/>
    <p:sldLayoutId id="2147484356" r:id="rId9"/>
    <p:sldLayoutId id="2147484357" r:id="rId10"/>
    <p:sldLayoutId id="214748435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cs typeface="+mn-cs"/>
              </a:defRPr>
            </a:lvl1pPr>
          </a:lstStyle>
          <a:p>
            <a:pPr>
              <a:defRPr/>
            </a:pPr>
            <a:endParaRPr lang="en-US" altLang="ja-JP"/>
          </a:p>
        </p:txBody>
      </p:sp>
      <p:sp>
        <p:nvSpPr>
          <p:cNvPr id="113667"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cs typeface="Arial" charset="0"/>
              </a:defRPr>
            </a:lvl1pPr>
          </a:lstStyle>
          <a:p>
            <a:pPr>
              <a:defRPr/>
            </a:pPr>
            <a:fld id="{C1799E3E-9C1F-49B2-80FC-02AB2ADB9FA2}" type="slidenum">
              <a:rPr lang="en-US" altLang="ja-JP"/>
              <a:pPr>
                <a:defRPr/>
              </a:pPr>
              <a:t>‹#›</a:t>
            </a:fld>
            <a:endParaRPr lang="en-US" altLang="ja-JP"/>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algn="ctr" eaLnBrk="1" hangingPunct="1">
                <a:defRPr/>
              </a:pPr>
              <a:endParaRPr lang="en-US" altLang="ja-JP" sz="2400">
                <a:latin typeface="Times New Roman" panose="02020603050405020304" pitchFamily="18" charset="0"/>
                <a:cs typeface="Arial" panose="020B0604020202020204" pitchFamily="34"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a:latin typeface="Times New Roman" panose="02020603050405020304" pitchFamily="18" charset="0"/>
                <a:cs typeface="Arial" panose="020B0604020202020204" pitchFamily="34"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a:solidFill>
                  <a:schemeClr val="hlink"/>
                </a:solidFill>
                <a:cs typeface="Arial" panose="020B0604020202020204" pitchFamily="34" charset="0"/>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a:solidFill>
                  <a:schemeClr val="hlink"/>
                </a:solidFill>
                <a:cs typeface="Arial" panose="020B0604020202020204" pitchFamily="34" charset="0"/>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a:solidFill>
                  <a:schemeClr val="accent2"/>
                </a:solidFill>
                <a:cs typeface="Arial" panose="020B0604020202020204" pitchFamily="34" charset="0"/>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a:solidFill>
                  <a:schemeClr val="hlink"/>
                </a:solidFill>
                <a:cs typeface="Arial" panose="020B0604020202020204" pitchFamily="34" charset="0"/>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a:latin typeface="Times New Roman" panose="02020603050405020304" pitchFamily="18" charset="0"/>
                <a:cs typeface="Arial" panose="020B0604020202020204" pitchFamily="34"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a:solidFill>
                  <a:schemeClr val="accent2"/>
                </a:solidFill>
                <a:cs typeface="Arial" panose="020B0604020202020204" pitchFamily="34" charset="0"/>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a:solidFill>
                  <a:schemeClr val="accent2"/>
                </a:solidFill>
                <a:cs typeface="Arial" panose="020B0604020202020204" pitchFamily="34"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endParaRPr lang="en-US" altLang="ja-JP"/>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a:p>
        </p:txBody>
      </p:sp>
      <p:sp>
        <p:nvSpPr>
          <p:cNvPr id="113680"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ltLang="ja-JP"/>
          </a:p>
        </p:txBody>
      </p:sp>
    </p:spTree>
  </p:cSld>
  <p:clrMap bg1="lt1" tx1="dk1" bg2="lt2" tx2="dk2" accent1="accent1" accent2="accent2" accent3="accent3" accent4="accent4" accent5="accent5" accent6="accent6" hlink="hlink" folHlink="folHlink"/>
  <p:sldLayoutIdLst>
    <p:sldLayoutId id="2147484360"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 id="2147484370" r:id="rId11"/>
    <p:sldLayoutId id="2147484371" r:id="rId12"/>
  </p:sldLayoutIdLst>
  <p:hf hdr="0" ftr="0" dt="0"/>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1"/>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1"/>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1"/>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1"/>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1"/>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1"/>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cs typeface="+mn-cs"/>
              </a:defRPr>
            </a:lvl1pPr>
          </a:lstStyle>
          <a:p>
            <a:pPr>
              <a:defRPr/>
            </a:pPr>
            <a:endParaRPr kumimoji="0" lang="en-US" altLang="ja-JP">
              <a:solidFill>
                <a:srgbClr val="000000"/>
              </a:solidFill>
            </a:endParaRPr>
          </a:p>
        </p:txBody>
      </p:sp>
      <p:sp>
        <p:nvSpPr>
          <p:cNvPr id="113667"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cs typeface="Arial" charset="0"/>
              </a:defRPr>
            </a:lvl1pPr>
          </a:lstStyle>
          <a:p>
            <a:pPr>
              <a:defRPr/>
            </a:pPr>
            <a:fld id="{C1799E3E-9C1F-49B2-80FC-02AB2ADB9FA2}" type="slidenum">
              <a:rPr kumimoji="0" lang="en-US" altLang="ja-JP">
                <a:solidFill>
                  <a:srgbClr val="000000"/>
                </a:solidFill>
              </a:rPr>
              <a:pPr>
                <a:defRPr/>
              </a:pPr>
              <a:t>‹#›</a:t>
            </a:fld>
            <a:endParaRPr kumimoji="0" lang="en-US" altLang="ja-JP">
              <a:solidFill>
                <a:srgbClr val="000000"/>
              </a:solidFill>
            </a:endParaRPr>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algn="ct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a:solidFill>
                  <a:srgbClr val="666699"/>
                </a:solidFill>
                <a:cs typeface="Arial" panose="020B0604020202020204" pitchFamily="34" charset="0"/>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a:solidFill>
                  <a:srgbClr val="666699"/>
                </a:solidFill>
                <a:cs typeface="Arial" panose="020B0604020202020204" pitchFamily="34" charset="0"/>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a:solidFill>
                  <a:srgbClr val="9999CC"/>
                </a:solidFill>
                <a:cs typeface="Arial" panose="020B0604020202020204" pitchFamily="34" charset="0"/>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a:solidFill>
                  <a:srgbClr val="666699"/>
                </a:solidFill>
                <a:cs typeface="Arial" panose="020B0604020202020204" pitchFamily="34" charset="0"/>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a:solidFill>
                  <a:srgbClr val="9999CC"/>
                </a:solidFill>
                <a:cs typeface="Arial" panose="020B0604020202020204" pitchFamily="34" charset="0"/>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a:solidFill>
                  <a:srgbClr val="9999CC"/>
                </a:solidFill>
                <a:cs typeface="Arial" panose="020B0604020202020204" pitchFamily="34"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113680"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kumimoji="0" lang="en-US" altLang="ja-JP">
              <a:solidFill>
                <a:srgbClr val="000000"/>
              </a:solidFill>
            </a:endParaRPr>
          </a:p>
        </p:txBody>
      </p:sp>
    </p:spTree>
    <p:extLst>
      <p:ext uri="{BB962C8B-B14F-4D97-AF65-F5344CB8AC3E}">
        <p14:creationId xmlns:p14="http://schemas.microsoft.com/office/powerpoint/2010/main" val="3595646286"/>
      </p:ext>
    </p:extLst>
  </p:cSld>
  <p:clrMap bg1="lt1" tx1="dk1" bg2="lt2" tx2="dk2" accent1="accent1" accent2="accent2" accent3="accent3" accent4="accent4" accent5="accent5" accent6="accent6" hlink="hlink" folHlink="folHlink"/>
  <p:sldLayoutIdLst>
    <p:sldLayoutId id="2147484433"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hf hdr="0" ftr="0" dt="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Arial" charset="0"/>
          <a:ea typeface="ＭＳ Ｐゴシック" pitchFamily="50" charset="-128"/>
        </a:defRPr>
      </a:lvl5pPr>
      <a:lvl6pPr marL="457200" algn="l" rtl="0" fontAlgn="base">
        <a:spcBef>
          <a:spcPct val="0"/>
        </a:spcBef>
        <a:spcAft>
          <a:spcPct val="0"/>
        </a:spcAft>
        <a:defRPr kumimoji="1" sz="4400">
          <a:solidFill>
            <a:schemeClr val="tx1"/>
          </a:solidFill>
          <a:latin typeface="Arial" charset="0"/>
          <a:ea typeface="ＭＳ Ｐゴシック" pitchFamily="50" charset="-128"/>
        </a:defRPr>
      </a:lvl6pPr>
      <a:lvl7pPr marL="914400" algn="l" rtl="0" fontAlgn="base">
        <a:spcBef>
          <a:spcPct val="0"/>
        </a:spcBef>
        <a:spcAft>
          <a:spcPct val="0"/>
        </a:spcAft>
        <a:defRPr kumimoji="1" sz="4400">
          <a:solidFill>
            <a:schemeClr val="tx1"/>
          </a:solidFill>
          <a:latin typeface="Arial" charset="0"/>
          <a:ea typeface="ＭＳ Ｐゴシック" pitchFamily="50" charset="-128"/>
        </a:defRPr>
      </a:lvl7pPr>
      <a:lvl8pPr marL="1371600" algn="l" rtl="0" fontAlgn="base">
        <a:spcBef>
          <a:spcPct val="0"/>
        </a:spcBef>
        <a:spcAft>
          <a:spcPct val="0"/>
        </a:spcAft>
        <a:defRPr kumimoji="1" sz="4400">
          <a:solidFill>
            <a:schemeClr val="tx1"/>
          </a:solidFill>
          <a:latin typeface="Arial" charset="0"/>
          <a:ea typeface="ＭＳ Ｐゴシック" pitchFamily="50" charset="-128"/>
        </a:defRPr>
      </a:lvl8pPr>
      <a:lvl9pPr marL="1828800" algn="l" rtl="0" fontAlgn="base">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90C50CFC-6BE2-493C-BA4E-2BD61EF8C1EF}" type="datetimeFigureOut">
              <a:rPr kumimoji="0" lang="en-GB" smtClean="0">
                <a:solidFill>
                  <a:prstClr val="black">
                    <a:tint val="75000"/>
                  </a:prstClr>
                </a:solidFill>
                <a:latin typeface="Calibri"/>
                <a:ea typeface="ＭＳ Ｐゴシック" pitchFamily="34" charset="-128"/>
              </a:rPr>
              <a:pPr fontAlgn="auto">
                <a:spcBef>
                  <a:spcPts val="0"/>
                </a:spcBef>
                <a:spcAft>
                  <a:spcPts val="0"/>
                </a:spcAft>
              </a:pPr>
              <a:t>17/09/2018</a:t>
            </a:fld>
            <a:endParaRPr kumimoji="0" lang="en-GB">
              <a:solidFill>
                <a:prstClr val="black">
                  <a:tint val="75000"/>
                </a:prstClr>
              </a:solidFill>
              <a:latin typeface="Calibri"/>
              <a:ea typeface="ＭＳ Ｐゴシック" pitchFamily="34"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kumimoji="0" lang="en-GB">
              <a:solidFill>
                <a:prstClr val="black">
                  <a:tint val="75000"/>
                </a:prstClr>
              </a:solidFill>
              <a:latin typeface="Calibri"/>
              <a:ea typeface="ＭＳ Ｐゴシック" pitchFamily="34" charset="-128"/>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8ACFFE6D-C8BA-448C-A139-74EFCCB9A88F}" type="slidenum">
              <a:rPr kumimoji="0" lang="en-GB" smtClean="0">
                <a:solidFill>
                  <a:prstClr val="black">
                    <a:tint val="75000"/>
                  </a:prstClr>
                </a:solidFill>
                <a:latin typeface="Calibri"/>
                <a:ea typeface="ＭＳ Ｐゴシック" pitchFamily="34" charset="-128"/>
              </a:rPr>
              <a:pPr fontAlgn="auto">
                <a:spcBef>
                  <a:spcPts val="0"/>
                </a:spcBef>
                <a:spcAft>
                  <a:spcPts val="0"/>
                </a:spcAft>
              </a:pPr>
              <a:t>‹#›</a:t>
            </a:fld>
            <a:endParaRPr kumimoji="0" lang="en-GB">
              <a:solidFill>
                <a:prstClr val="black">
                  <a:tint val="75000"/>
                </a:prstClr>
              </a:solidFill>
              <a:latin typeface="Calibri"/>
              <a:ea typeface="ＭＳ Ｐゴシック" pitchFamily="34" charset="-128"/>
            </a:endParaRPr>
          </a:p>
        </p:txBody>
      </p:sp>
    </p:spTree>
    <p:extLst>
      <p:ext uri="{BB962C8B-B14F-4D97-AF65-F5344CB8AC3E}">
        <p14:creationId xmlns:p14="http://schemas.microsoft.com/office/powerpoint/2010/main" val="1619896668"/>
      </p:ext>
    </p:extLst>
  </p:cSld>
  <p:clrMap bg1="lt1" tx1="dk1" bg2="lt2" tx2="dk2" accent1="accent1" accent2="accent2" accent3="accent3" accent4="accent4" accent5="accent5" accent6="accent6" hlink="hlink" folHlink="folHlink"/>
  <p:sldLayoutIdLst>
    <p:sldLayoutId id="2147484447" r:id="rId1"/>
    <p:sldLayoutId id="2147484448" r:id="rId2"/>
    <p:sldLayoutId id="2147484449" r:id="rId3"/>
    <p:sldLayoutId id="2147484450" r:id="rId4"/>
    <p:sldLayoutId id="2147484451" r:id="rId5"/>
    <p:sldLayoutId id="2147484452" r:id="rId6"/>
    <p:sldLayoutId id="2147484453" r:id="rId7"/>
    <p:sldLayoutId id="2147484454" r:id="rId8"/>
    <p:sldLayoutId id="2147484455" r:id="rId9"/>
    <p:sldLayoutId id="2147484456" r:id="rId10"/>
    <p:sldLayoutId id="214748445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90C50CFC-6BE2-493C-BA4E-2BD61EF8C1EF}" type="datetimeFigureOut">
              <a:rPr kumimoji="0" lang="en-GB" smtClean="0">
                <a:solidFill>
                  <a:prstClr val="black">
                    <a:tint val="75000"/>
                  </a:prstClr>
                </a:solidFill>
                <a:latin typeface="Calibri"/>
                <a:ea typeface="ＭＳ Ｐゴシック" pitchFamily="34" charset="-128"/>
              </a:rPr>
              <a:pPr fontAlgn="auto">
                <a:spcBef>
                  <a:spcPts val="0"/>
                </a:spcBef>
                <a:spcAft>
                  <a:spcPts val="0"/>
                </a:spcAft>
              </a:pPr>
              <a:t>17/09/2018</a:t>
            </a:fld>
            <a:endParaRPr kumimoji="0" lang="en-GB">
              <a:solidFill>
                <a:prstClr val="black">
                  <a:tint val="75000"/>
                </a:prstClr>
              </a:solidFill>
              <a:latin typeface="Calibri"/>
              <a:ea typeface="ＭＳ Ｐゴシック" pitchFamily="34"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kumimoji="0" lang="en-GB">
              <a:solidFill>
                <a:prstClr val="black">
                  <a:tint val="75000"/>
                </a:prstClr>
              </a:solidFill>
              <a:latin typeface="Calibri"/>
              <a:ea typeface="ＭＳ Ｐゴシック" pitchFamily="34" charset="-128"/>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8ACFFE6D-C8BA-448C-A139-74EFCCB9A88F}" type="slidenum">
              <a:rPr kumimoji="0" lang="en-GB" smtClean="0">
                <a:solidFill>
                  <a:prstClr val="black">
                    <a:tint val="75000"/>
                  </a:prstClr>
                </a:solidFill>
                <a:latin typeface="Calibri"/>
                <a:ea typeface="ＭＳ Ｐゴシック" pitchFamily="34" charset="-128"/>
              </a:rPr>
              <a:pPr fontAlgn="auto">
                <a:spcBef>
                  <a:spcPts val="0"/>
                </a:spcBef>
                <a:spcAft>
                  <a:spcPts val="0"/>
                </a:spcAft>
              </a:pPr>
              <a:t>‹#›</a:t>
            </a:fld>
            <a:endParaRPr kumimoji="0" lang="en-GB">
              <a:solidFill>
                <a:prstClr val="black">
                  <a:tint val="75000"/>
                </a:prstClr>
              </a:solidFill>
              <a:latin typeface="Calibri"/>
              <a:ea typeface="ＭＳ Ｐゴシック" pitchFamily="34" charset="-128"/>
            </a:endParaRPr>
          </a:p>
        </p:txBody>
      </p:sp>
    </p:spTree>
    <p:extLst>
      <p:ext uri="{BB962C8B-B14F-4D97-AF65-F5344CB8AC3E}">
        <p14:creationId xmlns:p14="http://schemas.microsoft.com/office/powerpoint/2010/main" val="3318171585"/>
      </p:ext>
    </p:extLst>
  </p:cSld>
  <p:clrMap bg1="lt1" tx1="dk1" bg2="lt2" tx2="dk2" accent1="accent1" accent2="accent2" accent3="accent3" accent4="accent4" accent5="accent5" accent6="accent6" hlink="hlink" folHlink="folHlink"/>
  <p:sldLayoutIdLst>
    <p:sldLayoutId id="2147484459" r:id="rId1"/>
    <p:sldLayoutId id="2147484460" r:id="rId2"/>
    <p:sldLayoutId id="2147484461" r:id="rId3"/>
    <p:sldLayoutId id="2147484462" r:id="rId4"/>
    <p:sldLayoutId id="2147484463" r:id="rId5"/>
    <p:sldLayoutId id="2147484464" r:id="rId6"/>
    <p:sldLayoutId id="2147484465" r:id="rId7"/>
    <p:sldLayoutId id="2147484466" r:id="rId8"/>
    <p:sldLayoutId id="2147484467" r:id="rId9"/>
    <p:sldLayoutId id="2147484468" r:id="rId10"/>
    <p:sldLayoutId id="214748446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90C50CFC-6BE2-493C-BA4E-2BD61EF8C1EF}" type="datetimeFigureOut">
              <a:rPr kumimoji="0" lang="en-GB" smtClean="0">
                <a:solidFill>
                  <a:prstClr val="black">
                    <a:tint val="75000"/>
                  </a:prstClr>
                </a:solidFill>
                <a:latin typeface="Calibri"/>
                <a:ea typeface="ＭＳ Ｐゴシック" pitchFamily="34" charset="-128"/>
              </a:rPr>
              <a:pPr fontAlgn="auto">
                <a:spcBef>
                  <a:spcPts val="0"/>
                </a:spcBef>
                <a:spcAft>
                  <a:spcPts val="0"/>
                </a:spcAft>
              </a:pPr>
              <a:t>17/09/2018</a:t>
            </a:fld>
            <a:endParaRPr kumimoji="0" lang="en-GB">
              <a:solidFill>
                <a:prstClr val="black">
                  <a:tint val="75000"/>
                </a:prstClr>
              </a:solidFill>
              <a:latin typeface="Calibri"/>
              <a:ea typeface="ＭＳ Ｐゴシック" pitchFamily="34"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kumimoji="0" lang="en-GB">
              <a:solidFill>
                <a:prstClr val="black">
                  <a:tint val="75000"/>
                </a:prstClr>
              </a:solidFill>
              <a:latin typeface="Calibri"/>
              <a:ea typeface="ＭＳ Ｐゴシック" pitchFamily="34" charset="-128"/>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8ACFFE6D-C8BA-448C-A139-74EFCCB9A88F}" type="slidenum">
              <a:rPr kumimoji="0" lang="en-GB" smtClean="0">
                <a:solidFill>
                  <a:prstClr val="black">
                    <a:tint val="75000"/>
                  </a:prstClr>
                </a:solidFill>
                <a:latin typeface="Calibri"/>
                <a:ea typeface="ＭＳ Ｐゴシック" pitchFamily="34" charset="-128"/>
              </a:rPr>
              <a:pPr fontAlgn="auto">
                <a:spcBef>
                  <a:spcPts val="0"/>
                </a:spcBef>
                <a:spcAft>
                  <a:spcPts val="0"/>
                </a:spcAft>
              </a:pPr>
              <a:t>‹#›</a:t>
            </a:fld>
            <a:endParaRPr kumimoji="0" lang="en-GB">
              <a:solidFill>
                <a:prstClr val="black">
                  <a:tint val="75000"/>
                </a:prstClr>
              </a:solidFill>
              <a:latin typeface="Calibri"/>
              <a:ea typeface="ＭＳ Ｐゴシック" pitchFamily="34" charset="-128"/>
            </a:endParaRPr>
          </a:p>
        </p:txBody>
      </p:sp>
    </p:spTree>
    <p:extLst>
      <p:ext uri="{BB962C8B-B14F-4D97-AF65-F5344CB8AC3E}">
        <p14:creationId xmlns:p14="http://schemas.microsoft.com/office/powerpoint/2010/main" val="1730933165"/>
      </p:ext>
    </p:extLst>
  </p:cSld>
  <p:clrMap bg1="lt1" tx1="dk1" bg2="lt2" tx2="dk2" accent1="accent1" accent2="accent2" accent3="accent3" accent4="accent4" accent5="accent5" accent6="accent6" hlink="hlink" folHlink="folHlink"/>
  <p:sldLayoutIdLst>
    <p:sldLayoutId id="2147484471" r:id="rId1"/>
    <p:sldLayoutId id="2147484472" r:id="rId2"/>
    <p:sldLayoutId id="2147484473" r:id="rId3"/>
    <p:sldLayoutId id="2147484474" r:id="rId4"/>
    <p:sldLayoutId id="2147484475" r:id="rId5"/>
    <p:sldLayoutId id="2147484476" r:id="rId6"/>
    <p:sldLayoutId id="2147484477" r:id="rId7"/>
    <p:sldLayoutId id="2147484478" r:id="rId8"/>
    <p:sldLayoutId id="2147484479" r:id="rId9"/>
    <p:sldLayoutId id="2147484480" r:id="rId10"/>
    <p:sldLayoutId id="214748448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cs typeface="+mn-cs"/>
              </a:defRPr>
            </a:lvl1pPr>
          </a:lstStyle>
          <a:p>
            <a:pPr>
              <a:defRPr/>
            </a:pPr>
            <a:endParaRPr kumimoji="0" lang="en-US" altLang="ja-JP">
              <a:solidFill>
                <a:srgbClr val="000000"/>
              </a:solidFill>
            </a:endParaRPr>
          </a:p>
        </p:txBody>
      </p:sp>
      <p:sp>
        <p:nvSpPr>
          <p:cNvPr id="113667"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cs typeface="Arial" charset="0"/>
              </a:defRPr>
            </a:lvl1pPr>
          </a:lstStyle>
          <a:p>
            <a:pPr>
              <a:defRPr/>
            </a:pPr>
            <a:fld id="{C1799E3E-9C1F-49B2-80FC-02AB2ADB9FA2}" type="slidenum">
              <a:rPr kumimoji="0" lang="en-US" altLang="ja-JP">
                <a:solidFill>
                  <a:srgbClr val="000000"/>
                </a:solidFill>
              </a:rPr>
              <a:pPr>
                <a:defRPr/>
              </a:pPr>
              <a:t>‹#›</a:t>
            </a:fld>
            <a:endParaRPr kumimoji="0" lang="en-US" altLang="ja-JP">
              <a:solidFill>
                <a:srgbClr val="000000"/>
              </a:solidFill>
            </a:endParaRPr>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algn="ct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a:solidFill>
                  <a:srgbClr val="666699"/>
                </a:solidFill>
                <a:cs typeface="Arial" panose="020B0604020202020204" pitchFamily="34" charset="0"/>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a:solidFill>
                  <a:srgbClr val="666699"/>
                </a:solidFill>
                <a:cs typeface="Arial" panose="020B0604020202020204" pitchFamily="34" charset="0"/>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a:solidFill>
                  <a:srgbClr val="9999CC"/>
                </a:solidFill>
                <a:cs typeface="Arial" panose="020B0604020202020204" pitchFamily="34" charset="0"/>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a:solidFill>
                  <a:srgbClr val="666699"/>
                </a:solidFill>
                <a:cs typeface="Arial" panose="020B0604020202020204" pitchFamily="34" charset="0"/>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sz="2400">
                <a:solidFill>
                  <a:srgbClr val="000000"/>
                </a:solidFill>
                <a:latin typeface="Times New Roman" panose="02020603050405020304" pitchFamily="18" charset="0"/>
                <a:cs typeface="Arial" panose="020B0604020202020204" pitchFamily="34"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a:solidFill>
                  <a:srgbClr val="9999CC"/>
                </a:solidFill>
                <a:cs typeface="Arial" panose="020B0604020202020204" pitchFamily="34" charset="0"/>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en-US" altLang="ja-JP">
                <a:solidFill>
                  <a:srgbClr val="9999CC"/>
                </a:solidFill>
                <a:cs typeface="Arial" panose="020B0604020202020204" pitchFamily="34"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113680"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kumimoji="0" lang="en-US" altLang="ja-JP">
              <a:solidFill>
                <a:srgbClr val="000000"/>
              </a:solidFill>
            </a:endParaRPr>
          </a:p>
        </p:txBody>
      </p:sp>
    </p:spTree>
    <p:extLst>
      <p:ext uri="{BB962C8B-B14F-4D97-AF65-F5344CB8AC3E}">
        <p14:creationId xmlns:p14="http://schemas.microsoft.com/office/powerpoint/2010/main" val="1231759711"/>
      </p:ext>
    </p:extLst>
  </p:cSld>
  <p:clrMap bg1="lt1" tx1="dk1" bg2="lt2" tx2="dk2" accent1="accent1" accent2="accent2" accent3="accent3" accent4="accent4" accent5="accent5" accent6="accent6" hlink="hlink" folHlink="folHlink"/>
  <p:sldLayoutIdLst>
    <p:sldLayoutId id="2147484483" r:id="rId1"/>
    <p:sldLayoutId id="2147484484" r:id="rId2"/>
    <p:sldLayoutId id="2147484485" r:id="rId3"/>
    <p:sldLayoutId id="2147484486" r:id="rId4"/>
    <p:sldLayoutId id="2147484487" r:id="rId5"/>
    <p:sldLayoutId id="2147484488" r:id="rId6"/>
    <p:sldLayoutId id="2147484489" r:id="rId7"/>
    <p:sldLayoutId id="2147484490" r:id="rId8"/>
    <p:sldLayoutId id="2147484491" r:id="rId9"/>
    <p:sldLayoutId id="2147484492" r:id="rId10"/>
    <p:sldLayoutId id="2147484493" r:id="rId11"/>
    <p:sldLayoutId id="2147484494" r:id="rId12"/>
  </p:sldLayoutIdLst>
  <p:hf hdr="0" ftr="0" dt="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Arial" charset="0"/>
          <a:ea typeface="ＭＳ Ｐゴシック" pitchFamily="50" charset="-128"/>
        </a:defRPr>
      </a:lvl5pPr>
      <a:lvl6pPr marL="457200" algn="l" rtl="0" fontAlgn="base">
        <a:spcBef>
          <a:spcPct val="0"/>
        </a:spcBef>
        <a:spcAft>
          <a:spcPct val="0"/>
        </a:spcAft>
        <a:defRPr kumimoji="1" sz="4400">
          <a:solidFill>
            <a:schemeClr val="tx1"/>
          </a:solidFill>
          <a:latin typeface="Arial" charset="0"/>
          <a:ea typeface="ＭＳ Ｐゴシック" pitchFamily="50" charset="-128"/>
        </a:defRPr>
      </a:lvl6pPr>
      <a:lvl7pPr marL="914400" algn="l" rtl="0" fontAlgn="base">
        <a:spcBef>
          <a:spcPct val="0"/>
        </a:spcBef>
        <a:spcAft>
          <a:spcPct val="0"/>
        </a:spcAft>
        <a:defRPr kumimoji="1" sz="4400">
          <a:solidFill>
            <a:schemeClr val="tx1"/>
          </a:solidFill>
          <a:latin typeface="Arial" charset="0"/>
          <a:ea typeface="ＭＳ Ｐゴシック" pitchFamily="50" charset="-128"/>
        </a:defRPr>
      </a:lvl7pPr>
      <a:lvl8pPr marL="1371600" algn="l" rtl="0" fontAlgn="base">
        <a:spcBef>
          <a:spcPct val="0"/>
        </a:spcBef>
        <a:spcAft>
          <a:spcPct val="0"/>
        </a:spcAft>
        <a:defRPr kumimoji="1" sz="4400">
          <a:solidFill>
            <a:schemeClr val="tx1"/>
          </a:solidFill>
          <a:latin typeface="Arial" charset="0"/>
          <a:ea typeface="ＭＳ Ｐゴシック" pitchFamily="50" charset="-128"/>
        </a:defRPr>
      </a:lvl8pPr>
      <a:lvl9pPr marL="1828800" algn="l" rtl="0" fontAlgn="base">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0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mailto:t2_suzuki@jurists.co.jp" TargetMode="External"/><Relationship Id="rId1" Type="http://schemas.openxmlformats.org/officeDocument/2006/relationships/slideLayout" Target="../slideLayouts/slideLayout1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4.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94.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9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4.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94.xml"/><Relationship Id="rId4" Type="http://schemas.openxmlformats.org/officeDocument/2006/relationships/image" Target="../media/image14.jpeg"/></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4.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94.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4.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94.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9.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49.xml"/><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9.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9.xml"/></Relationships>
</file>

<file path=ppt/slides/_rels/slide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1.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1.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3.xml"/></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314" name="タイトル 1"/>
          <p:cNvSpPr>
            <a:spLocks noGrp="1"/>
          </p:cNvSpPr>
          <p:nvPr>
            <p:ph type="title"/>
          </p:nvPr>
        </p:nvSpPr>
        <p:spPr/>
        <p:txBody>
          <a:bodyPr/>
          <a:lstStyle/>
          <a:p>
            <a:r>
              <a:rPr lang="ja-JP" altLang="en-US" sz="5400" dirty="0">
                <a:solidFill>
                  <a:schemeClr val="bg1"/>
                </a:solidFill>
                <a:latin typeface="+mn-ea"/>
                <a:ea typeface="+mn-ea"/>
              </a:rPr>
              <a:t>第</a:t>
            </a:r>
            <a:r>
              <a:rPr lang="en-US" altLang="ja-JP" sz="5400" dirty="0">
                <a:solidFill>
                  <a:schemeClr val="bg1"/>
                </a:solidFill>
                <a:latin typeface="+mn-ea"/>
                <a:ea typeface="+mn-ea"/>
              </a:rPr>
              <a:t>51</a:t>
            </a:r>
            <a:r>
              <a:rPr lang="ja-JP" altLang="en-US" sz="5400" dirty="0">
                <a:solidFill>
                  <a:schemeClr val="bg1"/>
                </a:solidFill>
                <a:latin typeface="+mn-ea"/>
                <a:ea typeface="+mn-ea"/>
              </a:rPr>
              <a:t>回 二水会</a:t>
            </a:r>
          </a:p>
        </p:txBody>
      </p:sp>
      <p:sp>
        <p:nvSpPr>
          <p:cNvPr id="13315" name="テキスト プレースホルダ 2"/>
          <p:cNvSpPr>
            <a:spLocks noGrp="1"/>
          </p:cNvSpPr>
          <p:nvPr>
            <p:ph type="body" idx="1"/>
          </p:nvPr>
        </p:nvSpPr>
        <p:spPr>
          <a:xfrm>
            <a:off x="1295400" y="4149080"/>
            <a:ext cx="6781800" cy="541040"/>
          </a:xfrm>
        </p:spPr>
        <p:txBody>
          <a:bodyPr/>
          <a:lstStyle/>
          <a:p>
            <a:r>
              <a:rPr lang="en-US" altLang="ja-JP" sz="2800" dirty="0">
                <a:solidFill>
                  <a:schemeClr val="bg1"/>
                </a:solidFill>
                <a:latin typeface="+mn-ea"/>
              </a:rPr>
              <a:t>2018</a:t>
            </a:r>
            <a:r>
              <a:rPr lang="ja-JP" altLang="en-US" sz="2800" dirty="0">
                <a:solidFill>
                  <a:schemeClr val="bg1"/>
                </a:solidFill>
                <a:latin typeface="+mn-ea"/>
              </a:rPr>
              <a:t>年</a:t>
            </a:r>
            <a:r>
              <a:rPr lang="en-US" altLang="ja-JP" sz="2800" dirty="0">
                <a:solidFill>
                  <a:schemeClr val="bg1"/>
                </a:solidFill>
                <a:latin typeface="+mn-ea"/>
              </a:rPr>
              <a:t>7</a:t>
            </a:r>
            <a:r>
              <a:rPr lang="ja-JP" altLang="en-US" sz="2800" dirty="0">
                <a:solidFill>
                  <a:schemeClr val="bg1"/>
                </a:solidFill>
                <a:latin typeface="+mn-ea"/>
              </a:rPr>
              <a:t>月</a:t>
            </a:r>
            <a:r>
              <a:rPr lang="en-US" altLang="ja-JP" sz="2800" dirty="0">
                <a:solidFill>
                  <a:schemeClr val="bg1"/>
                </a:solidFill>
                <a:latin typeface="+mn-ea"/>
              </a:rPr>
              <a:t>11</a:t>
            </a:r>
            <a:r>
              <a:rPr lang="ja-JP" altLang="en-US" sz="2800" dirty="0">
                <a:solidFill>
                  <a:schemeClr val="bg1"/>
                </a:solidFill>
                <a:latin typeface="+mn-ea"/>
              </a:rPr>
              <a:t>日</a:t>
            </a:r>
          </a:p>
        </p:txBody>
      </p:sp>
      <p:pic>
        <p:nvPicPr>
          <p:cNvPr id="4" name="Picture 3" descr="Logo_S.jpg"/>
          <p:cNvPicPr>
            <a:picLocks noChangeAspect="1"/>
          </p:cNvPicPr>
          <p:nvPr/>
        </p:nvPicPr>
        <p:blipFill>
          <a:blip r:embed="rId3" cstate="print"/>
          <a:stretch>
            <a:fillRect/>
          </a:stretch>
        </p:blipFill>
        <p:spPr>
          <a:xfrm>
            <a:off x="4801232" y="260648"/>
            <a:ext cx="1164955" cy="1341362"/>
          </a:xfrm>
          <a:prstGeom prst="rect">
            <a:avLst/>
          </a:prstGeom>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156176" y="260648"/>
            <a:ext cx="2854929" cy="1304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タイトル 1"/>
          <p:cNvSpPr>
            <a:spLocks noGrp="1"/>
          </p:cNvSpPr>
          <p:nvPr>
            <p:ph type="title" idx="4294967295"/>
          </p:nvPr>
        </p:nvSpPr>
        <p:spPr/>
        <p:txBody>
          <a:bodyPr/>
          <a:lstStyle/>
          <a:p>
            <a:r>
              <a:rPr lang="ja-JP" altLang="en-US" dirty="0">
                <a:solidFill>
                  <a:schemeClr val="tx1"/>
                </a:solidFill>
              </a:rPr>
              <a:t>③委員会</a:t>
            </a:r>
            <a:r>
              <a:rPr lang="ja-JP" altLang="en-US" dirty="0">
                <a:solidFill>
                  <a:schemeClr val="tx1"/>
                </a:solidFill>
                <a:latin typeface="HGSMinchoE" panose="02020900000000000000" pitchFamily="18" charset="-128"/>
                <a:ea typeface="HGSMinchoE" panose="02020900000000000000" pitchFamily="18" charset="-128"/>
              </a:rPr>
              <a:t>活動</a:t>
            </a:r>
            <a:r>
              <a:rPr lang="zh-TW" altLang="en-US" dirty="0">
                <a:solidFill>
                  <a:schemeClr val="tx1"/>
                </a:solidFill>
                <a:latin typeface="HGSMinchoE" panose="02020900000000000000" pitchFamily="18" charset="-128"/>
                <a:ea typeface="HGSMinchoE" panose="02020900000000000000" pitchFamily="18" charset="-128"/>
              </a:rPr>
              <a:t>報告</a:t>
            </a:r>
          </a:p>
        </p:txBody>
      </p:sp>
      <p:sp>
        <p:nvSpPr>
          <p:cNvPr id="17411" name="コンテンツ プレースホルダ 2"/>
          <p:cNvSpPr>
            <a:spLocks noGrp="1"/>
          </p:cNvSpPr>
          <p:nvPr>
            <p:ph sz="quarter" idx="4294967295"/>
          </p:nvPr>
        </p:nvSpPr>
        <p:spPr>
          <a:xfrm>
            <a:off x="457200" y="1219200"/>
            <a:ext cx="8229600" cy="4937125"/>
          </a:xfrm>
        </p:spPr>
        <p:txBody>
          <a:bodyPr/>
          <a:lstStyle/>
          <a:p>
            <a:pPr>
              <a:buFont typeface="Wingdings 3" pitchFamily="18" charset="2"/>
              <a:buNone/>
            </a:pPr>
            <a:endParaRPr lang="en-US" altLang="ja-JP" sz="2000" dirty="0"/>
          </a:p>
          <a:p>
            <a:pPr lvl="0">
              <a:buClr>
                <a:srgbClr val="727CA3"/>
              </a:buClr>
            </a:pPr>
            <a:r>
              <a:rPr lang="ja-JP" altLang="en-US" sz="4000" dirty="0">
                <a:solidFill>
                  <a:prstClr val="black"/>
                </a:solidFill>
                <a:latin typeface="ＭＳ Ｐゴシック" pitchFamily="50" charset="-128"/>
              </a:rPr>
              <a:t>税務労務委員会</a:t>
            </a:r>
          </a:p>
          <a:p>
            <a:pPr lvl="0">
              <a:buClr>
                <a:srgbClr val="727CA3"/>
              </a:buClr>
            </a:pPr>
            <a:r>
              <a:rPr lang="ja-JP" altLang="en-US" sz="6000" dirty="0">
                <a:solidFill>
                  <a:prstClr val="black"/>
                </a:solidFill>
                <a:latin typeface="ＭＳ Ｐゴシック" pitchFamily="50" charset="-128"/>
              </a:rPr>
              <a:t>戸原　英則　委員長</a:t>
            </a:r>
            <a:endParaRPr lang="en-US" altLang="ja-JP" sz="6000" dirty="0">
              <a:solidFill>
                <a:prstClr val="black"/>
              </a:solidFill>
              <a:latin typeface="ＭＳ Ｐゴシック" pitchFamily="50" charset="-128"/>
            </a:endParaRPr>
          </a:p>
          <a:p>
            <a:pPr>
              <a:buFont typeface="Wingdings 3" pitchFamily="18" charset="2"/>
              <a:buNone/>
            </a:pPr>
            <a:endParaRPr lang="en-US" altLang="ja-JP" sz="2000" dirty="0"/>
          </a:p>
          <a:p>
            <a:r>
              <a:rPr lang="ja-JP" altLang="en-US" sz="4000" dirty="0">
                <a:latin typeface="ＭＳ Ｐゴシック" pitchFamily="50" charset="-128"/>
              </a:rPr>
              <a:t>インフラ委員会</a:t>
            </a:r>
          </a:p>
          <a:p>
            <a:r>
              <a:rPr lang="ja-JP" altLang="en-US" sz="6000" dirty="0">
                <a:latin typeface="ＭＳ Ｐゴシック" pitchFamily="50" charset="-128"/>
              </a:rPr>
              <a:t>田代　順也　委員長</a:t>
            </a:r>
            <a:endParaRPr lang="en-US" altLang="ja-JP" sz="6000" dirty="0">
              <a:latin typeface="ＭＳ Ｐゴシック" pitchFamily="50" charset="-128"/>
            </a:endParaRPr>
          </a:p>
          <a:p>
            <a:pPr marL="0" indent="0">
              <a:buNone/>
            </a:pPr>
            <a:endParaRPr lang="en-US" altLang="ja-JP" sz="2000" dirty="0">
              <a:latin typeface="ＭＳ Ｐゴシック" pitchFamily="50" charset="-128"/>
            </a:endParaRPr>
          </a:p>
        </p:txBody>
      </p:sp>
      <p:pic>
        <p:nvPicPr>
          <p:cNvPr id="5" name="Picture 3" descr="Logo_S.jpg"/>
          <p:cNvPicPr>
            <a:picLocks noChangeAspect="1"/>
          </p:cNvPicPr>
          <p:nvPr/>
        </p:nvPicPr>
        <p:blipFill>
          <a:blip r:embed="rId3" cstate="print"/>
          <a:stretch>
            <a:fillRect/>
          </a:stretch>
        </p:blipFill>
        <p:spPr>
          <a:xfrm>
            <a:off x="4993468" y="191318"/>
            <a:ext cx="1008112" cy="1160769"/>
          </a:xfrm>
          <a:prstGeom prst="rect">
            <a:avLst/>
          </a:prstGeom>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257749" y="188640"/>
            <a:ext cx="2854929" cy="1304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176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8022" y="444761"/>
            <a:ext cx="8000999" cy="1471612"/>
          </a:xfrm>
        </p:spPr>
        <p:txBody>
          <a:bodyPr>
            <a:normAutofit fontScale="90000"/>
          </a:bodyPr>
          <a:lstStyle/>
          <a:p>
            <a:pPr eaLnBrk="1" fontAlgn="auto" hangingPunct="1">
              <a:spcAft>
                <a:spcPts val="0"/>
              </a:spcAft>
              <a:defRPr/>
            </a:pPr>
            <a:r>
              <a:rPr lang="en-US" altLang="ja-JP" dirty="0">
                <a:solidFill>
                  <a:schemeClr val="tx2">
                    <a:satMod val="130000"/>
                  </a:schemeClr>
                </a:solidFill>
              </a:rPr>
              <a:t>2018</a:t>
            </a:r>
            <a:r>
              <a:rPr lang="ja-JP" altLang="en-US" dirty="0">
                <a:solidFill>
                  <a:schemeClr val="tx2">
                    <a:satMod val="130000"/>
                  </a:schemeClr>
                </a:solidFill>
              </a:rPr>
              <a:t>年度</a:t>
            </a:r>
            <a:br>
              <a:rPr lang="en-US" altLang="ja-JP" dirty="0">
                <a:solidFill>
                  <a:schemeClr val="tx2">
                    <a:satMod val="130000"/>
                  </a:schemeClr>
                </a:solidFill>
              </a:rPr>
            </a:br>
            <a:r>
              <a:rPr lang="ja-JP" altLang="en-US" dirty="0">
                <a:solidFill>
                  <a:schemeClr val="tx2">
                    <a:satMod val="130000"/>
                  </a:schemeClr>
                </a:solidFill>
              </a:rPr>
              <a:t>第１回インフラ・税務労務委員会</a:t>
            </a:r>
            <a:br>
              <a:rPr lang="en-US" altLang="ja-JP" dirty="0">
                <a:solidFill>
                  <a:schemeClr val="tx2">
                    <a:satMod val="130000"/>
                  </a:schemeClr>
                </a:solidFill>
              </a:rPr>
            </a:br>
            <a:r>
              <a:rPr lang="ja-JP" altLang="en-US" dirty="0">
                <a:solidFill>
                  <a:schemeClr val="tx2">
                    <a:satMod val="130000"/>
                  </a:schemeClr>
                </a:solidFill>
              </a:rPr>
              <a:t>開催報告</a:t>
            </a:r>
            <a:endParaRPr lang="en-US" dirty="0">
              <a:solidFill>
                <a:schemeClr val="tx2">
                  <a:satMod val="130000"/>
                </a:schemeClr>
              </a:solidFill>
            </a:endParaRPr>
          </a:p>
        </p:txBody>
      </p:sp>
      <p:sp>
        <p:nvSpPr>
          <p:cNvPr id="3" name="Subtitle 2"/>
          <p:cNvSpPr>
            <a:spLocks noGrp="1"/>
          </p:cNvSpPr>
          <p:nvPr>
            <p:ph type="subTitle" idx="1"/>
          </p:nvPr>
        </p:nvSpPr>
        <p:spPr>
          <a:xfrm>
            <a:off x="990600" y="1600200"/>
            <a:ext cx="8153400" cy="5181600"/>
          </a:xfrm>
        </p:spPr>
        <p:txBody>
          <a:bodyPr>
            <a:normAutofit lnSpcReduction="10000"/>
          </a:bodyPr>
          <a:lstStyle/>
          <a:p>
            <a:pPr eaLnBrk="1" fontAlgn="auto" hangingPunct="1">
              <a:spcAft>
                <a:spcPts val="0"/>
              </a:spcAft>
              <a:buFont typeface="Wingdings 2"/>
              <a:buNone/>
              <a:defRPr/>
            </a:pPr>
            <a:endParaRPr lang="en-US" altLang="ja-JP" u="sng" dirty="0"/>
          </a:p>
          <a:p>
            <a:pPr eaLnBrk="1" fontAlgn="auto" hangingPunct="1">
              <a:spcAft>
                <a:spcPts val="0"/>
              </a:spcAft>
              <a:buFont typeface="Wingdings 2"/>
              <a:buNone/>
              <a:defRPr/>
            </a:pPr>
            <a:endParaRPr lang="en-US" altLang="ja-JP" u="sng" dirty="0"/>
          </a:p>
          <a:p>
            <a:pPr eaLnBrk="1" fontAlgn="auto" hangingPunct="1">
              <a:spcAft>
                <a:spcPts val="0"/>
              </a:spcAft>
              <a:buFont typeface="Wingdings 2"/>
              <a:buNone/>
              <a:defRPr/>
            </a:pPr>
            <a:r>
              <a:rPr lang="ja-JP" altLang="en-US" u="sng" dirty="0"/>
              <a:t>日時</a:t>
            </a:r>
            <a:br>
              <a:rPr lang="en-US" altLang="ja-JP" dirty="0"/>
            </a:br>
            <a:r>
              <a:rPr lang="en-US" altLang="ja-JP" dirty="0"/>
              <a:t>2018</a:t>
            </a:r>
            <a:r>
              <a:rPr lang="ja-JP" altLang="en-US" dirty="0"/>
              <a:t>年</a:t>
            </a:r>
            <a:r>
              <a:rPr lang="en-US" altLang="ja-JP" dirty="0"/>
              <a:t>7</a:t>
            </a:r>
            <a:r>
              <a:rPr lang="ja-JP" altLang="en-US" dirty="0"/>
              <a:t>月</a:t>
            </a:r>
            <a:r>
              <a:rPr lang="en-US" altLang="ja-JP" dirty="0"/>
              <a:t>9</a:t>
            </a:r>
            <a:r>
              <a:rPr lang="ja-JP" altLang="en-US" dirty="0"/>
              <a:t>日　</a:t>
            </a:r>
            <a:r>
              <a:rPr lang="en-US" altLang="ja-JP" dirty="0"/>
              <a:t>17:00-19:00</a:t>
            </a:r>
          </a:p>
          <a:p>
            <a:pPr eaLnBrk="1" fontAlgn="auto" hangingPunct="1">
              <a:spcAft>
                <a:spcPts val="0"/>
              </a:spcAft>
              <a:defRPr/>
            </a:pPr>
            <a:r>
              <a:rPr lang="ja-JP" altLang="en-US" u="sng" dirty="0"/>
              <a:t>場所</a:t>
            </a:r>
            <a:endParaRPr lang="en-US" u="sng" dirty="0"/>
          </a:p>
          <a:p>
            <a:pPr eaLnBrk="1" fontAlgn="auto" hangingPunct="1">
              <a:spcAft>
                <a:spcPts val="0"/>
              </a:spcAft>
              <a:buFont typeface="Wingdings 2"/>
              <a:buNone/>
              <a:defRPr/>
            </a:pPr>
            <a:r>
              <a:rPr lang="en-US" altLang="ja-JP" dirty="0"/>
              <a:t>Deloitte</a:t>
            </a:r>
            <a:r>
              <a:rPr lang="ja-JP" altLang="en-US" dirty="0"/>
              <a:t>事務所会議室</a:t>
            </a:r>
            <a:endParaRPr lang="en-US" altLang="ja-JP" dirty="0"/>
          </a:p>
          <a:p>
            <a:pPr eaLnBrk="1" fontAlgn="auto" hangingPunct="1">
              <a:spcAft>
                <a:spcPts val="0"/>
              </a:spcAft>
              <a:buFont typeface="Wingdings 2"/>
              <a:buNone/>
              <a:defRPr/>
            </a:pPr>
            <a:r>
              <a:rPr lang="ja-JP" altLang="en-US" u="sng" dirty="0"/>
              <a:t>議事</a:t>
            </a:r>
            <a:endParaRPr lang="en-US" altLang="ja-JP" u="sng" dirty="0"/>
          </a:p>
          <a:p>
            <a:pPr marL="2414588" indent="-2387600" eaLnBrk="1" fontAlgn="auto" hangingPunct="1">
              <a:spcAft>
                <a:spcPts val="0"/>
              </a:spcAft>
              <a:defRPr/>
            </a:pPr>
            <a:r>
              <a:rPr lang="en-IN" altLang="ja-JP" sz="2400" dirty="0"/>
              <a:t>17:00-18:00</a:t>
            </a:r>
            <a:r>
              <a:rPr lang="ja-JP" altLang="en-US" sz="2400" dirty="0"/>
              <a:t>（１）インドにおける日系企業の典型的トラブル・紛争事例と対応策（西村あさひ法律事務所　鈴木様）</a:t>
            </a:r>
            <a:endParaRPr lang="en-US" altLang="ja-JP" sz="2400" dirty="0"/>
          </a:p>
          <a:p>
            <a:pPr marL="2414588" indent="-2387600" eaLnBrk="1" fontAlgn="auto" hangingPunct="1">
              <a:spcAft>
                <a:spcPts val="0"/>
              </a:spcAft>
              <a:defRPr/>
            </a:pPr>
            <a:r>
              <a:rPr lang="en-IN" altLang="ja-JP" sz="2400" dirty="0"/>
              <a:t>18:00-19:00</a:t>
            </a:r>
            <a:r>
              <a:rPr lang="ja-JP" altLang="en-US" sz="2400" dirty="0"/>
              <a:t>（２）インド北部工業団地のインフラ対策、グジャラート州とマンだる日本専用工業団地のご案内（</a:t>
            </a:r>
            <a:r>
              <a:rPr lang="en-US" altLang="ja-JP" sz="2400" dirty="0"/>
              <a:t>JETRO</a:t>
            </a:r>
            <a:r>
              <a:rPr lang="ja-JP" altLang="en-US" sz="2400" dirty="0"/>
              <a:t>、大穀様、北村様）</a:t>
            </a:r>
            <a:endParaRPr lang="en-US" altLang="ja-JP" sz="2400" dirty="0"/>
          </a:p>
          <a:p>
            <a:pPr eaLnBrk="1" fontAlgn="auto" hangingPunct="1">
              <a:spcAft>
                <a:spcPts val="0"/>
              </a:spcAft>
              <a:defRPr/>
            </a:pPr>
            <a:endParaRPr lang="en-US" sz="2400" dirty="0"/>
          </a:p>
        </p:txBody>
      </p:sp>
      <p:sp>
        <p:nvSpPr>
          <p:cNvPr id="4" name="Slide Number Placeholder 3"/>
          <p:cNvSpPr>
            <a:spLocks noGrp="1"/>
          </p:cNvSpPr>
          <p:nvPr>
            <p:ph type="sldNum" sz="quarter" idx="12"/>
          </p:nvPr>
        </p:nvSpPr>
        <p:spPr/>
        <p:txBody>
          <a:bodyPr/>
          <a:lstStyle/>
          <a:p>
            <a:pPr>
              <a:defRPr/>
            </a:pPr>
            <a:fld id="{4BD52EEA-123A-4301-8FA2-D6057E7F8CD2}" type="slidenum">
              <a:rPr lang="en-US" smtClean="0">
                <a:solidFill>
                  <a:srgbClr val="E7DEC9">
                    <a:shade val="50000"/>
                    <a:satMod val="200000"/>
                  </a:srgbClr>
                </a:solidFill>
              </a:rPr>
              <a:pPr>
                <a:defRPr/>
              </a:pPr>
              <a:t>10</a:t>
            </a:fld>
            <a:endParaRPr lang="en-US" dirty="0">
              <a:solidFill>
                <a:srgbClr val="E7DEC9">
                  <a:shade val="50000"/>
                  <a:satMod val="200000"/>
                </a:srgbClr>
              </a:solidFill>
            </a:endParaRPr>
          </a:p>
        </p:txBody>
      </p:sp>
      <p:pic>
        <p:nvPicPr>
          <p:cNvPr id="5" name="Picture 4" descr="C:\Users\tkm08256.TKM\Documents\商工会関係\Logo_S.jpg"/>
          <p:cNvPicPr>
            <a:picLocks noChangeAspect="1" noChangeArrowheads="1"/>
          </p:cNvPicPr>
          <p:nvPr/>
        </p:nvPicPr>
        <p:blipFill>
          <a:blip r:embed="rId3" cstate="print"/>
          <a:srcRect/>
          <a:stretch>
            <a:fillRect/>
          </a:stretch>
        </p:blipFill>
        <p:spPr bwMode="auto">
          <a:xfrm>
            <a:off x="7772400" y="1981200"/>
            <a:ext cx="1231900" cy="1418445"/>
          </a:xfrm>
          <a:prstGeom prst="rect">
            <a:avLst/>
          </a:prstGeom>
          <a:noFill/>
        </p:spPr>
      </p:pic>
    </p:spTree>
    <p:extLst>
      <p:ext uri="{BB962C8B-B14F-4D97-AF65-F5344CB8AC3E}">
        <p14:creationId xmlns:p14="http://schemas.microsoft.com/office/powerpoint/2010/main" val="3890852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43873"/>
            <a:ext cx="8952633" cy="4276591"/>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402590" y="6417817"/>
            <a:ext cx="2374900" cy="1479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cs typeface="Noto Sans CJK JP Regular"/>
              </a:rPr>
              <a:t>Copyright </a:t>
            </a:r>
            <a:r>
              <a:rPr kumimoji="0" sz="800" b="0" i="0" u="none" strike="noStrike" kern="1200" cap="none" spc="-40" normalizeH="0" baseline="0" noProof="0" dirty="0">
                <a:ln>
                  <a:noFill/>
                </a:ln>
                <a:solidFill>
                  <a:srgbClr val="173D20"/>
                </a:solidFill>
                <a:effectLst/>
                <a:uLnTx/>
                <a:uFillTx/>
                <a:latin typeface="Noto Sans CJK JP Regular"/>
                <a:ea typeface="+mn-ea"/>
                <a:cs typeface="Noto Sans CJK JP Regular"/>
              </a:rPr>
              <a:t>Ⓒ2017 </a:t>
            </a:r>
            <a:r>
              <a:rPr kumimoji="0" sz="800" b="0" i="0" u="none" strike="noStrike" kern="1200" cap="none" spc="-70" normalizeH="0" baseline="0" noProof="0" dirty="0">
                <a:ln>
                  <a:noFill/>
                </a:ln>
                <a:solidFill>
                  <a:srgbClr val="173D20"/>
                </a:solidFill>
                <a:effectLst/>
                <a:uLnTx/>
                <a:uFillTx/>
                <a:latin typeface="Noto Sans CJK JP Regular"/>
                <a:ea typeface="+mn-ea"/>
                <a:cs typeface="Noto Sans CJK JP Regular"/>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cs typeface="Noto Sans CJK JP Regular"/>
              </a:rPr>
              <a:t>Asahi. </a:t>
            </a:r>
            <a:r>
              <a:rPr kumimoji="0" sz="800" b="0" i="0" u="none" strike="noStrike" kern="1200" cap="none" spc="-30" normalizeH="0" baseline="0" noProof="0" dirty="0">
                <a:ln>
                  <a:noFill/>
                </a:ln>
                <a:solidFill>
                  <a:srgbClr val="173D20"/>
                </a:solidFill>
                <a:effectLst/>
                <a:uLnTx/>
                <a:uFillTx/>
                <a:latin typeface="Noto Sans CJK JP Regular"/>
                <a:ea typeface="+mn-ea"/>
                <a:cs typeface="Noto Sans CJK JP Regular"/>
              </a:rPr>
              <a:t>All </a:t>
            </a:r>
            <a:r>
              <a:rPr kumimoji="0" sz="800" b="0" i="0" u="none" strike="noStrike" kern="1200" cap="none" spc="-45" normalizeH="0" baseline="0" noProof="0" dirty="0">
                <a:ln>
                  <a:noFill/>
                </a:ln>
                <a:solidFill>
                  <a:srgbClr val="173D20"/>
                </a:solidFill>
                <a:effectLst/>
                <a:uLnTx/>
                <a:uFillTx/>
                <a:latin typeface="Noto Sans CJK JP Regular"/>
                <a:ea typeface="+mn-ea"/>
                <a:cs typeface="Noto Sans CJK JP Regular"/>
              </a:rPr>
              <a:t>rights</a:t>
            </a:r>
            <a:r>
              <a:rPr kumimoji="0" sz="800" b="0" i="0" u="none" strike="noStrike" kern="1200" cap="none" spc="-5" normalizeH="0" baseline="0" noProof="0" dirty="0">
                <a:ln>
                  <a:noFill/>
                </a:ln>
                <a:solidFill>
                  <a:srgbClr val="173D20"/>
                </a:solidFill>
                <a:effectLst/>
                <a:uLnTx/>
                <a:uFillTx/>
                <a:latin typeface="Noto Sans CJK JP Regular"/>
                <a:ea typeface="+mn-ea"/>
                <a:cs typeface="Noto Sans CJK JP Regular"/>
              </a:rPr>
              <a:t> </a:t>
            </a:r>
            <a:r>
              <a:rPr kumimoji="0" sz="800" b="0" i="0" u="none" strike="noStrike" kern="1200" cap="none" spc="-45" normalizeH="0" baseline="0" noProof="0" dirty="0">
                <a:ln>
                  <a:noFill/>
                </a:ln>
                <a:solidFill>
                  <a:srgbClr val="173D20"/>
                </a:solidFill>
                <a:effectLst/>
                <a:uLnTx/>
                <a:uFillTx/>
                <a:latin typeface="Noto Sans CJK JP Regular"/>
                <a:ea typeface="+mn-ea"/>
                <a:cs typeface="Noto Sans CJK JP Regular"/>
              </a:rPr>
              <a:t>reserved.</a:t>
            </a:r>
            <a:endParaRPr kumimoji="0" sz="8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
        <p:nvSpPr>
          <p:cNvPr id="4" name="object 4"/>
          <p:cNvSpPr txBox="1">
            <a:spLocks noGrp="1"/>
          </p:cNvSpPr>
          <p:nvPr>
            <p:ph type="title"/>
          </p:nvPr>
        </p:nvSpPr>
        <p:spPr>
          <a:xfrm>
            <a:off x="1447800" y="1239535"/>
            <a:ext cx="5965825" cy="1737014"/>
          </a:xfrm>
          <a:prstGeom prst="rect">
            <a:avLst/>
          </a:prstGeom>
        </p:spPr>
        <p:txBody>
          <a:bodyPr vert="horz" wrap="square" lIns="0" tIns="13335" rIns="0" bIns="0" rtlCol="0">
            <a:spAutoFit/>
          </a:bodyPr>
          <a:lstStyle/>
          <a:p>
            <a:pPr algn="ctr"/>
            <a:br>
              <a:rPr lang="en-US" u="none" dirty="0"/>
            </a:br>
            <a:r>
              <a:rPr lang="ja-JP" altLang="en-US" u="none" dirty="0"/>
              <a:t> インドにおける日系企業の</a:t>
            </a:r>
            <a:br>
              <a:rPr lang="en-US" altLang="ja-JP" u="none" dirty="0"/>
            </a:br>
            <a:r>
              <a:rPr lang="ja-JP" altLang="en-US" u="none" dirty="0"/>
              <a:t>典型的トラブル・紛争事例と対応策（ケーススタディー方式にて） </a:t>
            </a:r>
            <a:endParaRPr sz="3200" dirty="0"/>
          </a:p>
        </p:txBody>
      </p:sp>
      <p:sp>
        <p:nvSpPr>
          <p:cNvPr id="5" name="object 5"/>
          <p:cNvSpPr txBox="1">
            <a:spLocks noGrp="1"/>
          </p:cNvSpPr>
          <p:nvPr>
            <p:ph type="body" idx="1"/>
          </p:nvPr>
        </p:nvSpPr>
        <p:spPr>
          <a:xfrm>
            <a:off x="1905000" y="3415361"/>
            <a:ext cx="4857750" cy="2203104"/>
          </a:xfrm>
          <a:prstGeom prst="rect">
            <a:avLst/>
          </a:prstGeom>
        </p:spPr>
        <p:txBody>
          <a:bodyPr vert="horz" wrap="square" lIns="0" tIns="13335" rIns="0" bIns="0" rtlCol="0">
            <a:spAutoFit/>
          </a:bodyPr>
          <a:lstStyle/>
          <a:p>
            <a:pPr>
              <a:lnSpc>
                <a:spcPct val="100000"/>
              </a:lnSpc>
              <a:spcBef>
                <a:spcPts val="40"/>
              </a:spcBef>
            </a:pPr>
            <a:endParaRPr sz="4650" dirty="0">
              <a:latin typeface="Times New Roman"/>
              <a:cs typeface="Times New Roman"/>
            </a:endParaRPr>
          </a:p>
          <a:p>
            <a:pPr marL="1360805">
              <a:lnSpc>
                <a:spcPct val="100000"/>
              </a:lnSpc>
            </a:pPr>
            <a:r>
              <a:rPr sz="2800" dirty="0">
                <a:latin typeface="Times New Roman"/>
                <a:cs typeface="Times New Roman"/>
              </a:rPr>
              <a:t>2018</a:t>
            </a:r>
            <a:r>
              <a:rPr sz="2800" spc="-5" dirty="0"/>
              <a:t>年</a:t>
            </a:r>
            <a:r>
              <a:rPr sz="2800" dirty="0">
                <a:latin typeface="Times New Roman"/>
                <a:cs typeface="Times New Roman"/>
              </a:rPr>
              <a:t>7</a:t>
            </a:r>
            <a:r>
              <a:rPr sz="2800" spc="-5" dirty="0"/>
              <a:t>月</a:t>
            </a:r>
            <a:r>
              <a:rPr sz="2800" dirty="0">
                <a:latin typeface="Times New Roman"/>
                <a:cs typeface="Times New Roman"/>
              </a:rPr>
              <a:t>9</a:t>
            </a:r>
            <a:r>
              <a:rPr sz="2800" spc="-5" dirty="0"/>
              <a:t>日</a:t>
            </a:r>
            <a:endParaRPr sz="2800" dirty="0">
              <a:latin typeface="Times New Roman"/>
              <a:cs typeface="Times New Roman"/>
            </a:endParaRPr>
          </a:p>
          <a:p>
            <a:pPr marL="711835" marR="704850" algn="ctr">
              <a:lnSpc>
                <a:spcPts val="4180"/>
              </a:lnSpc>
              <a:spcBef>
                <a:spcPts val="140"/>
              </a:spcBef>
              <a:tabLst>
                <a:tab pos="2014855" algn="l"/>
              </a:tabLst>
            </a:pPr>
            <a:r>
              <a:rPr sz="2800" spc="-60" dirty="0" err="1"/>
              <a:t>西村</a:t>
            </a:r>
            <a:r>
              <a:rPr sz="2800" spc="-65" dirty="0" err="1"/>
              <a:t>あ</a:t>
            </a:r>
            <a:r>
              <a:rPr sz="2800" spc="-665" dirty="0" err="1"/>
              <a:t>さ</a:t>
            </a:r>
            <a:r>
              <a:rPr sz="2800" spc="-20" dirty="0" err="1"/>
              <a:t>ひ法律事所</a:t>
            </a:r>
            <a:r>
              <a:rPr sz="2800" spc="-20" dirty="0"/>
              <a:t> </a:t>
            </a:r>
            <a:r>
              <a:rPr sz="2800" spc="-5" dirty="0"/>
              <a:t>弁護士	鈴木多恵子</a:t>
            </a:r>
            <a:endParaRPr sz="2800" dirty="0"/>
          </a:p>
        </p:txBody>
      </p:sp>
      <p:sp>
        <p:nvSpPr>
          <p:cNvPr id="6" name="object 6"/>
          <p:cNvSpPr txBox="1"/>
          <p:nvPr/>
        </p:nvSpPr>
        <p:spPr>
          <a:xfrm>
            <a:off x="618484" y="481883"/>
            <a:ext cx="5570220" cy="636270"/>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バンガロール日本商工会</a:t>
            </a:r>
            <a:endParaRPr kumimoji="0" sz="20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2000" b="0" i="0" u="none" strike="noStrike" kern="1200" cap="none" spc="-105" normalizeH="0" baseline="0" noProof="0" dirty="0">
                <a:ln>
                  <a:noFill/>
                </a:ln>
                <a:solidFill>
                  <a:prstClr val="black"/>
                </a:solidFill>
                <a:effectLst/>
                <a:uLnTx/>
                <a:uFillTx/>
                <a:latin typeface="Noto Sans CJK JP Regular"/>
                <a:ea typeface="+mn-ea"/>
                <a:cs typeface="Noto Sans CJK JP Regular"/>
              </a:rPr>
              <a:t>2018</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年度</a:t>
            </a:r>
            <a:r>
              <a:rPr kumimoji="0" sz="2000" b="0" i="0" u="none" strike="noStrike" kern="1200" cap="none" spc="110" normalizeH="0" baseline="0" noProof="0" dirty="0">
                <a:ln>
                  <a:noFill/>
                </a:ln>
                <a:solidFill>
                  <a:prstClr val="black"/>
                </a:solidFill>
                <a:effectLst/>
                <a:uLnTx/>
                <a:uFillTx/>
                <a:latin typeface="Noto Sans CJK JP Regular"/>
                <a:ea typeface="+mn-ea"/>
                <a:cs typeface="Noto Sans CJK JP Regular"/>
              </a:rPr>
              <a:t> </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第</a:t>
            </a:r>
            <a:r>
              <a:rPr kumimoji="0" sz="2000" b="0" i="0" u="none" strike="noStrike" kern="1200" cap="none" spc="-105" normalizeH="0" baseline="0" noProof="0" dirty="0">
                <a:ln>
                  <a:noFill/>
                </a:ln>
                <a:solidFill>
                  <a:prstClr val="black"/>
                </a:solidFill>
                <a:effectLst/>
                <a:uLnTx/>
                <a:uFillTx/>
                <a:latin typeface="Noto Sans CJK JP Regular"/>
                <a:ea typeface="+mn-ea"/>
                <a:cs typeface="Noto Sans CJK JP Regular"/>
              </a:rPr>
              <a:t>1</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回インフラ委</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員</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会・</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税</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務労</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務</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委員会</a:t>
            </a:r>
            <a:endParaRPr kumimoji="0" sz="20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Tree>
    <p:extLst>
      <p:ext uri="{BB962C8B-B14F-4D97-AF65-F5344CB8AC3E}">
        <p14:creationId xmlns:p14="http://schemas.microsoft.com/office/powerpoint/2010/main" val="79190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7087" y="1196975"/>
            <a:ext cx="7345680" cy="4824730"/>
          </a:xfrm>
          <a:custGeom>
            <a:avLst/>
            <a:gdLst/>
            <a:ahLst/>
            <a:cxnLst/>
            <a:rect l="l" t="t" r="r" b="b"/>
            <a:pathLst>
              <a:path w="7345680" h="4824730">
                <a:moveTo>
                  <a:pt x="0" y="0"/>
                </a:moveTo>
                <a:lnTo>
                  <a:pt x="7345362" y="0"/>
                </a:lnTo>
                <a:lnTo>
                  <a:pt x="7345362" y="4824412"/>
                </a:lnTo>
                <a:lnTo>
                  <a:pt x="0" y="4824412"/>
                </a:lnTo>
                <a:lnTo>
                  <a:pt x="0" y="0"/>
                </a:lnTo>
                <a:close/>
              </a:path>
            </a:pathLst>
          </a:custGeom>
          <a:ln w="31750">
            <a:solidFill>
              <a:srgbClr val="00B0F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814387" y="588175"/>
            <a:ext cx="7371080" cy="452120"/>
          </a:xfrm>
          <a:prstGeom prst="rect">
            <a:avLst/>
          </a:prstGeom>
        </p:spPr>
        <p:txBody>
          <a:bodyPr vert="horz" wrap="square" lIns="0" tIns="12065" rIns="0" bIns="0" rtlCol="0">
            <a:spAutoFit/>
          </a:bodyPr>
          <a:lstStyle/>
          <a:p>
            <a:pPr marL="12700">
              <a:lnSpc>
                <a:spcPct val="100000"/>
              </a:lnSpc>
              <a:spcBef>
                <a:spcPts val="95"/>
              </a:spcBef>
              <a:tabLst>
                <a:tab pos="2807335" algn="l"/>
                <a:tab pos="7357745" algn="l"/>
              </a:tabLst>
            </a:pPr>
            <a:r>
              <a:rPr spc="-5" dirty="0">
                <a:latin typeface="Times New Roman"/>
                <a:cs typeface="Times New Roman"/>
              </a:rPr>
              <a:t> 	</a:t>
            </a:r>
            <a:r>
              <a:rPr spc="-5" dirty="0"/>
              <a:t>本日の構成	</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6" name="object 6"/>
          <p:cNvSpPr txBox="1"/>
          <p:nvPr/>
        </p:nvSpPr>
        <p:spPr>
          <a:xfrm>
            <a:off x="8839771" y="6583004"/>
            <a:ext cx="171450" cy="294640"/>
          </a:xfrm>
          <a:prstGeom prst="rect">
            <a:avLst/>
          </a:prstGeom>
        </p:spPr>
        <p:txBody>
          <a:bodyPr vert="horz" wrap="square" lIns="0" tIns="23495" rIns="0" bIns="0" rtlCol="0">
            <a:spAutoFit/>
          </a:bodyPr>
          <a:lstStyle/>
          <a:p>
            <a:pPr marL="34925"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cs typeface="Noto Sans CJK JP Regular"/>
              </a:rPr>
              <a:pPr marL="34925" marR="0" lvl="0" indent="0" algn="l" defTabSz="914400" rtl="0" eaLnBrk="1" fontAlgn="auto" latinLnBrk="0" hangingPunct="1">
                <a:lnSpc>
                  <a:spcPct val="100000"/>
                </a:lnSpc>
                <a:spcBef>
                  <a:spcPts val="185"/>
                </a:spcBef>
                <a:spcAft>
                  <a:spcPts val="0"/>
                </a:spcAft>
                <a:buClrTx/>
                <a:buSzTx/>
                <a:buFontTx/>
                <a:buNone/>
                <a:tabLst/>
                <a:defRPr/>
              </a:pPr>
              <a:t>12</a:t>
            </a:fld>
            <a:endParaRPr kumimoji="0" sz="14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
        <p:nvSpPr>
          <p:cNvPr id="4" name="object 4"/>
          <p:cNvSpPr txBox="1"/>
          <p:nvPr/>
        </p:nvSpPr>
        <p:spPr>
          <a:xfrm>
            <a:off x="905827" y="1888083"/>
            <a:ext cx="4378325" cy="3317240"/>
          </a:xfrm>
          <a:prstGeom prst="rect">
            <a:avLst/>
          </a:prstGeom>
        </p:spPr>
        <p:txBody>
          <a:bodyPr vert="horz" wrap="square" lIns="0" tIns="67310" rIns="0" bIns="0" rtlCol="0">
            <a:spAutoFit/>
          </a:bodyPr>
          <a:lstStyle/>
          <a:p>
            <a:pPr marL="469900" marR="0" lvl="0" indent="-457200" algn="l" defTabSz="914400" rtl="0" eaLnBrk="1" fontAlgn="auto" latinLnBrk="0" hangingPunct="1">
              <a:lnSpc>
                <a:spcPct val="100000"/>
              </a:lnSpc>
              <a:spcBef>
                <a:spcPts val="530"/>
              </a:spcBef>
              <a:spcAft>
                <a:spcPts val="0"/>
              </a:spcAft>
              <a:buClrTx/>
              <a:buSzTx/>
              <a:buFontTx/>
              <a:buAutoNum type="arabicPeriod"/>
              <a:tabLst>
                <a:tab pos="469265" algn="l"/>
                <a:tab pos="469900" algn="l"/>
              </a:tabLst>
              <a:defRPr/>
            </a:pPr>
            <a:r>
              <a:rPr kumimoji="0" sz="1800" b="0" i="0" u="none" strike="noStrike" kern="1200" cap="none" spc="0" normalizeH="0" baseline="0" noProof="0" dirty="0">
                <a:ln>
                  <a:noFill/>
                </a:ln>
                <a:solidFill>
                  <a:prstClr val="black"/>
                </a:solidFill>
                <a:effectLst/>
                <a:uLnTx/>
                <a:uFillTx/>
                <a:latin typeface="Noto Sans CJK JP Regular"/>
                <a:ea typeface="+mn-ea"/>
                <a:cs typeface="Noto Sans CJK JP Regular"/>
              </a:rPr>
              <a:t>インドでのトラブル・紛争事例と教訓</a:t>
            </a:r>
            <a:endParaRPr kumimoji="0" sz="18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1160145" marR="0" lvl="1" indent="-669290" algn="l" defTabSz="914400" rtl="0" eaLnBrk="1" fontAlgn="auto" latinLnBrk="0" hangingPunct="1">
              <a:lnSpc>
                <a:spcPct val="100000"/>
              </a:lnSpc>
              <a:spcBef>
                <a:spcPts val="430"/>
              </a:spcBef>
              <a:spcAft>
                <a:spcPts val="0"/>
              </a:spcAft>
              <a:buClrTx/>
              <a:buSzTx/>
              <a:buFontTx/>
              <a:buAutoNum type="arabicPeriod"/>
              <a:tabLst>
                <a:tab pos="1160145" algn="l"/>
                <a:tab pos="1160780" algn="l"/>
              </a:tabLst>
              <a:defRPr/>
            </a:pPr>
            <a:r>
              <a:rPr kumimoji="0" sz="1800" b="0" i="0" u="none" strike="noStrike" kern="1200" cap="none" spc="0" normalizeH="0" baseline="0" noProof="0" dirty="0">
                <a:ln>
                  <a:noFill/>
                </a:ln>
                <a:solidFill>
                  <a:prstClr val="black"/>
                </a:solidFill>
                <a:effectLst/>
                <a:uLnTx/>
                <a:uFillTx/>
                <a:latin typeface="Noto Sans CJK JP Regular"/>
                <a:ea typeface="+mn-ea"/>
                <a:cs typeface="Noto Sans CJK JP Regular"/>
              </a:rPr>
              <a:t>合弁パートナーとのトラブル</a:t>
            </a:r>
            <a:endParaRPr kumimoji="0" sz="18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1164590" marR="0" lvl="1" indent="-673735" algn="l" defTabSz="914400" rtl="0" eaLnBrk="1" fontAlgn="auto" latinLnBrk="0" hangingPunct="1">
              <a:lnSpc>
                <a:spcPct val="100000"/>
              </a:lnSpc>
              <a:spcBef>
                <a:spcPts val="434"/>
              </a:spcBef>
              <a:spcAft>
                <a:spcPts val="0"/>
              </a:spcAft>
              <a:buClrTx/>
              <a:buSzTx/>
              <a:buFontTx/>
              <a:buAutoNum type="arabicPeriod"/>
              <a:tabLst>
                <a:tab pos="1164590" algn="l"/>
                <a:tab pos="1165225" algn="l"/>
              </a:tabLst>
              <a:defRPr/>
            </a:pPr>
            <a:r>
              <a:rPr kumimoji="0" sz="1800" b="0" i="0" u="none" strike="noStrike" kern="1200" cap="none" spc="0" normalizeH="0" baseline="0" noProof="0" dirty="0">
                <a:ln>
                  <a:noFill/>
                </a:ln>
                <a:solidFill>
                  <a:prstClr val="black"/>
                </a:solidFill>
                <a:effectLst/>
                <a:uLnTx/>
                <a:uFillTx/>
                <a:latin typeface="Noto Sans CJK JP Regular"/>
                <a:ea typeface="+mn-ea"/>
                <a:cs typeface="Noto Sans CJK JP Regular"/>
              </a:rPr>
              <a:t>取引先、競合他社とのトラブル</a:t>
            </a:r>
            <a:endParaRPr kumimoji="0" sz="18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1164590" marR="0" lvl="1" indent="-673735" algn="l" defTabSz="914400" rtl="0" eaLnBrk="1" fontAlgn="auto" latinLnBrk="0" hangingPunct="1">
              <a:lnSpc>
                <a:spcPct val="100000"/>
              </a:lnSpc>
              <a:spcBef>
                <a:spcPts val="430"/>
              </a:spcBef>
              <a:spcAft>
                <a:spcPts val="0"/>
              </a:spcAft>
              <a:buClrTx/>
              <a:buSzTx/>
              <a:buFontTx/>
              <a:buAutoNum type="arabicPeriod"/>
              <a:tabLst>
                <a:tab pos="1164590" algn="l"/>
                <a:tab pos="1165225" algn="l"/>
              </a:tabLst>
              <a:defRPr/>
            </a:pPr>
            <a:r>
              <a:rPr kumimoji="0" sz="1800" b="0" i="0" u="none" strike="noStrike" kern="1200" cap="none" spc="0" normalizeH="0" baseline="0" noProof="0" dirty="0">
                <a:ln>
                  <a:noFill/>
                </a:ln>
                <a:solidFill>
                  <a:prstClr val="black"/>
                </a:solidFill>
                <a:effectLst/>
                <a:uLnTx/>
                <a:uFillTx/>
                <a:latin typeface="Noto Sans CJK JP Regular"/>
                <a:ea typeface="+mn-ea"/>
                <a:cs typeface="Noto Sans CJK JP Regular"/>
              </a:rPr>
              <a:t>贈収賄がらみのトラブル</a:t>
            </a:r>
            <a:endParaRPr kumimoji="0" sz="18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1164590" marR="0" lvl="1" indent="-673735" algn="l" defTabSz="914400" rtl="0" eaLnBrk="1" fontAlgn="auto" latinLnBrk="0" hangingPunct="1">
              <a:lnSpc>
                <a:spcPct val="100000"/>
              </a:lnSpc>
              <a:spcBef>
                <a:spcPts val="434"/>
              </a:spcBef>
              <a:spcAft>
                <a:spcPts val="0"/>
              </a:spcAft>
              <a:buClrTx/>
              <a:buSzTx/>
              <a:buFontTx/>
              <a:buAutoNum type="arabicPeriod"/>
              <a:tabLst>
                <a:tab pos="1164590" algn="l"/>
                <a:tab pos="1165225" algn="l"/>
              </a:tabLst>
              <a:defRPr/>
            </a:pPr>
            <a:r>
              <a:rPr kumimoji="0" sz="1800" b="0" i="0" u="none" strike="noStrike" kern="1200" cap="none" spc="0" normalizeH="0" baseline="0" noProof="0" dirty="0">
                <a:ln>
                  <a:noFill/>
                </a:ln>
                <a:solidFill>
                  <a:prstClr val="black"/>
                </a:solidFill>
                <a:effectLst/>
                <a:uLnTx/>
                <a:uFillTx/>
                <a:latin typeface="Noto Sans CJK JP Regular"/>
                <a:ea typeface="+mn-ea"/>
                <a:cs typeface="Noto Sans CJK JP Regular"/>
              </a:rPr>
              <a:t>政府当局とのトラブル</a:t>
            </a:r>
            <a:endParaRPr kumimoji="0" sz="18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457200" marR="0" lvl="1" indent="0" algn="l" defTabSz="914400" rtl="0" eaLnBrk="1" fontAlgn="auto" latinLnBrk="0" hangingPunct="1">
              <a:lnSpc>
                <a:spcPct val="100000"/>
              </a:lnSpc>
              <a:spcBef>
                <a:spcPts val="30"/>
              </a:spcBef>
              <a:spcAft>
                <a:spcPts val="0"/>
              </a:spcAft>
              <a:buClrTx/>
              <a:buSzTx/>
              <a:buFont typeface="Noto Sans CJK JP Regular"/>
              <a:buAutoNum type="arabicPeriod"/>
              <a:tabLst/>
              <a:defRPr/>
            </a:pPr>
            <a:endParaRPr kumimoji="0" sz="2600" b="0" i="0" u="none" strike="noStrike" kern="1200" cap="none" spc="0" normalizeH="0" baseline="0" noProof="0">
              <a:ln>
                <a:noFill/>
              </a:ln>
              <a:solidFill>
                <a:prstClr val="black"/>
              </a:solidFill>
              <a:effectLst/>
              <a:uLnTx/>
              <a:uFillTx/>
              <a:latin typeface="Times New Roman"/>
              <a:ea typeface="+mn-ea"/>
              <a:cs typeface="Times New Roman"/>
            </a:endParaRPr>
          </a:p>
          <a:p>
            <a:pPr marL="469900" marR="0" lvl="0" indent="-457200" algn="l" defTabSz="914400" rtl="0" eaLnBrk="1" fontAlgn="auto" latinLnBrk="0" hangingPunct="1">
              <a:lnSpc>
                <a:spcPct val="100000"/>
              </a:lnSpc>
              <a:spcBef>
                <a:spcPts val="5"/>
              </a:spcBef>
              <a:spcAft>
                <a:spcPts val="0"/>
              </a:spcAft>
              <a:buClrTx/>
              <a:buSzTx/>
              <a:buFontTx/>
              <a:buAutoNum type="arabicPeriod"/>
              <a:tabLst>
                <a:tab pos="469265" algn="l"/>
                <a:tab pos="469900" algn="l"/>
              </a:tabLst>
              <a:defRPr/>
            </a:pPr>
            <a:r>
              <a:rPr kumimoji="0" sz="1800" b="0" i="0" u="none" strike="noStrike" kern="1200" cap="none" spc="0" normalizeH="0" baseline="0" noProof="0" dirty="0">
                <a:ln>
                  <a:noFill/>
                </a:ln>
                <a:solidFill>
                  <a:prstClr val="black"/>
                </a:solidFill>
                <a:effectLst/>
                <a:uLnTx/>
                <a:uFillTx/>
                <a:latin typeface="Noto Sans CJK JP Regular"/>
                <a:ea typeface="+mn-ea"/>
                <a:cs typeface="Noto Sans CJK JP Regular"/>
              </a:rPr>
              <a:t>インドにおける紛争解決</a:t>
            </a:r>
            <a:endParaRPr kumimoji="0" sz="18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1086485" marR="0" lvl="1" indent="-595630" algn="l" defTabSz="914400" rtl="0" eaLnBrk="1" fontAlgn="auto" latinLnBrk="0" hangingPunct="1">
              <a:lnSpc>
                <a:spcPct val="100000"/>
              </a:lnSpc>
              <a:spcBef>
                <a:spcPts val="430"/>
              </a:spcBef>
              <a:spcAft>
                <a:spcPts val="0"/>
              </a:spcAft>
              <a:buClrTx/>
              <a:buSzTx/>
              <a:buFontTx/>
              <a:buAutoNum type="arabicPeriod"/>
              <a:tabLst>
                <a:tab pos="1086485" algn="l"/>
                <a:tab pos="1087120" algn="l"/>
              </a:tabLst>
              <a:defRPr/>
            </a:pPr>
            <a:r>
              <a:rPr kumimoji="0" sz="1800" b="0" i="0" u="none" strike="noStrike" kern="1200" cap="none" spc="0" normalizeH="0" baseline="0" noProof="0" dirty="0">
                <a:ln>
                  <a:noFill/>
                </a:ln>
                <a:solidFill>
                  <a:prstClr val="black"/>
                </a:solidFill>
                <a:effectLst/>
                <a:uLnTx/>
                <a:uFillTx/>
                <a:latin typeface="Noto Sans CJK JP Regular"/>
                <a:ea typeface="+mn-ea"/>
                <a:cs typeface="Noto Sans CJK JP Regular"/>
              </a:rPr>
              <a:t>紛争解決方法の選択</a:t>
            </a:r>
            <a:endParaRPr kumimoji="0" sz="18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1086485" marR="0" lvl="1" indent="-595630" algn="l" defTabSz="914400" rtl="0" eaLnBrk="1" fontAlgn="auto" latinLnBrk="0" hangingPunct="1">
              <a:lnSpc>
                <a:spcPct val="100000"/>
              </a:lnSpc>
              <a:spcBef>
                <a:spcPts val="430"/>
              </a:spcBef>
              <a:spcAft>
                <a:spcPts val="0"/>
              </a:spcAft>
              <a:buClrTx/>
              <a:buSzTx/>
              <a:buFontTx/>
              <a:buAutoNum type="arabicPeriod"/>
              <a:tabLst>
                <a:tab pos="1086485" algn="l"/>
                <a:tab pos="1087120" algn="l"/>
              </a:tabLst>
              <a:defRPr/>
            </a:pPr>
            <a:r>
              <a:rPr kumimoji="0" sz="1800" b="0" i="0" u="none" strike="noStrike" kern="1200" cap="none" spc="0" normalizeH="0" baseline="0" noProof="0" dirty="0">
                <a:ln>
                  <a:noFill/>
                </a:ln>
                <a:solidFill>
                  <a:prstClr val="black"/>
                </a:solidFill>
                <a:effectLst/>
                <a:uLnTx/>
                <a:uFillTx/>
                <a:latin typeface="Noto Sans CJK JP Regular"/>
                <a:ea typeface="+mn-ea"/>
                <a:cs typeface="Noto Sans CJK JP Regular"/>
              </a:rPr>
              <a:t>紛争類型別の対処法</a:t>
            </a:r>
            <a:endParaRPr kumimoji="0" sz="18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1574165" marR="0" lvl="0" indent="0" algn="l" defTabSz="914400" rtl="0" eaLnBrk="1" fontAlgn="auto" latinLnBrk="0" hangingPunct="1">
              <a:lnSpc>
                <a:spcPct val="100000"/>
              </a:lnSpc>
              <a:spcBef>
                <a:spcPts val="434"/>
              </a:spcBef>
              <a:spcAft>
                <a:spcPts val="0"/>
              </a:spcAft>
              <a:buClrTx/>
              <a:buSzTx/>
              <a:buFontTx/>
              <a:buNone/>
              <a:tabLst/>
              <a:defRPr/>
            </a:pPr>
            <a:r>
              <a:rPr kumimoji="0" sz="1800" b="0" i="0" u="none" strike="noStrike" kern="1200" cap="none" spc="0" normalizeH="0" baseline="0" noProof="0" dirty="0">
                <a:ln>
                  <a:noFill/>
                </a:ln>
                <a:solidFill>
                  <a:prstClr val="black"/>
                </a:solidFill>
                <a:effectLst/>
                <a:uLnTx/>
                <a:uFillTx/>
                <a:latin typeface="Noto Sans CJK JP Regular"/>
                <a:ea typeface="+mn-ea"/>
                <a:cs typeface="Noto Sans CJK JP Regular"/>
              </a:rPr>
              <a:t>ケーススタディ：債権回収</a:t>
            </a:r>
            <a:endParaRPr kumimoji="0" sz="18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Tree>
    <p:extLst>
      <p:ext uri="{BB962C8B-B14F-4D97-AF65-F5344CB8AC3E}">
        <p14:creationId xmlns:p14="http://schemas.microsoft.com/office/powerpoint/2010/main" val="592066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4389" y="2645791"/>
            <a:ext cx="5821680" cy="513715"/>
          </a:xfrm>
          <a:prstGeom prst="rect">
            <a:avLst/>
          </a:prstGeom>
        </p:spPr>
        <p:txBody>
          <a:bodyPr vert="horz" wrap="square" lIns="0" tIns="13335" rIns="0" bIns="0" rtlCol="0">
            <a:spAutoFit/>
          </a:bodyPr>
          <a:lstStyle/>
          <a:p>
            <a:pPr marL="12700">
              <a:lnSpc>
                <a:spcPct val="100000"/>
              </a:lnSpc>
              <a:spcBef>
                <a:spcPts val="105"/>
              </a:spcBef>
              <a:tabLst>
                <a:tab pos="926465" algn="l"/>
              </a:tabLst>
            </a:pPr>
            <a:r>
              <a:rPr sz="3200" u="none" dirty="0"/>
              <a:t>１	トラブル・紛争事例と</a:t>
            </a:r>
            <a:r>
              <a:rPr sz="3200" u="none" spc="-15" dirty="0"/>
              <a:t>教</a:t>
            </a:r>
            <a:r>
              <a:rPr sz="3200" u="none" dirty="0"/>
              <a:t>訓</a:t>
            </a:r>
            <a:endParaRPr sz="3200"/>
          </a:p>
        </p:txBody>
      </p:sp>
      <p:sp>
        <p:nvSpPr>
          <p:cNvPr id="3" name="object 3"/>
          <p:cNvSpPr/>
          <p:nvPr/>
        </p:nvSpPr>
        <p:spPr>
          <a:xfrm>
            <a:off x="755650" y="3213100"/>
            <a:ext cx="7634605" cy="0"/>
          </a:xfrm>
          <a:custGeom>
            <a:avLst/>
            <a:gdLst/>
            <a:ahLst/>
            <a:cxnLst/>
            <a:rect l="l" t="t" r="r" b="b"/>
            <a:pathLst>
              <a:path w="7634605">
                <a:moveTo>
                  <a:pt x="0" y="0"/>
                </a:moveTo>
                <a:lnTo>
                  <a:pt x="7634287" y="0"/>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5" name="object 5"/>
          <p:cNvSpPr txBox="1"/>
          <p:nvPr/>
        </p:nvSpPr>
        <p:spPr>
          <a:xfrm>
            <a:off x="8839771" y="6583004"/>
            <a:ext cx="171450" cy="294640"/>
          </a:xfrm>
          <a:prstGeom prst="rect">
            <a:avLst/>
          </a:prstGeom>
        </p:spPr>
        <p:txBody>
          <a:bodyPr vert="horz" wrap="square" lIns="0" tIns="23495" rIns="0" bIns="0" rtlCol="0">
            <a:spAutoFit/>
          </a:bodyPr>
          <a:lstStyle/>
          <a:p>
            <a:pPr marL="34925"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cs typeface="Noto Sans CJK JP Regular"/>
              </a:rPr>
              <a:pPr marL="34925" marR="0" lvl="0" indent="0" algn="l" defTabSz="914400" rtl="0" eaLnBrk="1" fontAlgn="auto" latinLnBrk="0" hangingPunct="1">
                <a:lnSpc>
                  <a:spcPct val="100000"/>
                </a:lnSpc>
                <a:spcBef>
                  <a:spcPts val="185"/>
                </a:spcBef>
                <a:spcAft>
                  <a:spcPts val="0"/>
                </a:spcAft>
                <a:buClrTx/>
                <a:buSzTx/>
                <a:buFontTx/>
                <a:buNone/>
                <a:tabLst/>
                <a:defRPr/>
              </a:pPr>
              <a:t>13</a:t>
            </a:fld>
            <a:endParaRPr kumimoji="0" sz="14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Tree>
    <p:extLst>
      <p:ext uri="{BB962C8B-B14F-4D97-AF65-F5344CB8AC3E}">
        <p14:creationId xmlns:p14="http://schemas.microsoft.com/office/powerpoint/2010/main" val="4125655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6924" y="624687"/>
            <a:ext cx="4983480" cy="391160"/>
          </a:xfrm>
          <a:prstGeom prst="rect">
            <a:avLst/>
          </a:prstGeom>
        </p:spPr>
        <p:txBody>
          <a:bodyPr vert="horz" wrap="square" lIns="0" tIns="12700" rIns="0" bIns="0" rtlCol="0">
            <a:spAutoFit/>
          </a:bodyPr>
          <a:lstStyle/>
          <a:p>
            <a:pPr marL="12700">
              <a:lnSpc>
                <a:spcPct val="100000"/>
              </a:lnSpc>
              <a:spcBef>
                <a:spcPts val="100"/>
              </a:spcBef>
              <a:tabLst>
                <a:tab pos="702945" algn="l"/>
              </a:tabLst>
            </a:pPr>
            <a:r>
              <a:rPr sz="2400" u="none" spc="210" dirty="0"/>
              <a:t>1</a:t>
            </a:r>
            <a:r>
              <a:rPr sz="2400" u="none" spc="105" dirty="0"/>
              <a:t>.</a:t>
            </a:r>
            <a:r>
              <a:rPr sz="2400" u="none" spc="155" dirty="0"/>
              <a:t>1</a:t>
            </a:r>
            <a:r>
              <a:rPr sz="2400" u="none" dirty="0"/>
              <a:t>	合弁パートナー等とのトラブル</a:t>
            </a:r>
            <a:endParaRPr sz="2400"/>
          </a:p>
        </p:txBody>
      </p:sp>
      <p:sp>
        <p:nvSpPr>
          <p:cNvPr id="3" name="object 3"/>
          <p:cNvSpPr/>
          <p:nvPr/>
        </p:nvSpPr>
        <p:spPr>
          <a:xfrm>
            <a:off x="971550" y="1128712"/>
            <a:ext cx="7272655" cy="0"/>
          </a:xfrm>
          <a:custGeom>
            <a:avLst/>
            <a:gdLst/>
            <a:ahLst/>
            <a:cxnLst/>
            <a:rect l="l" t="t" r="r" b="b"/>
            <a:pathLst>
              <a:path w="7272655">
                <a:moveTo>
                  <a:pt x="0" y="0"/>
                </a:moveTo>
                <a:lnTo>
                  <a:pt x="7272337" y="0"/>
                </a:lnTo>
              </a:path>
            </a:pathLst>
          </a:custGeom>
          <a:ln w="44450">
            <a:solidFill>
              <a:srgbClr val="92D05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887412" y="1644650"/>
            <a:ext cx="7416800" cy="4448175"/>
          </a:xfrm>
          <a:custGeom>
            <a:avLst/>
            <a:gdLst/>
            <a:ahLst/>
            <a:cxnLst/>
            <a:rect l="l" t="t" r="r" b="b"/>
            <a:pathLst>
              <a:path w="7416800" h="4448175">
                <a:moveTo>
                  <a:pt x="0" y="0"/>
                </a:moveTo>
                <a:lnTo>
                  <a:pt x="7416800" y="0"/>
                </a:lnTo>
                <a:lnTo>
                  <a:pt x="7416800" y="4448175"/>
                </a:lnTo>
                <a:lnTo>
                  <a:pt x="0" y="4448175"/>
                </a:lnTo>
                <a:lnTo>
                  <a:pt x="0" y="0"/>
                </a:lnTo>
                <a:close/>
              </a:path>
            </a:pathLst>
          </a:custGeom>
          <a:ln w="9525">
            <a:solidFill>
              <a:srgbClr val="00B0F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85825" y="1276350"/>
            <a:ext cx="7416800" cy="368300"/>
          </a:xfrm>
          <a:custGeom>
            <a:avLst/>
            <a:gdLst/>
            <a:ahLst/>
            <a:cxnLst/>
            <a:rect l="l" t="t" r="r" b="b"/>
            <a:pathLst>
              <a:path w="7416800" h="368300">
                <a:moveTo>
                  <a:pt x="0" y="0"/>
                </a:moveTo>
                <a:lnTo>
                  <a:pt x="7416800" y="0"/>
                </a:lnTo>
                <a:lnTo>
                  <a:pt x="7416800" y="368300"/>
                </a:lnTo>
                <a:lnTo>
                  <a:pt x="0" y="368300"/>
                </a:lnTo>
                <a:lnTo>
                  <a:pt x="0" y="0"/>
                </a:lnTo>
                <a:close/>
              </a:path>
            </a:pathLst>
          </a:custGeom>
          <a:solidFill>
            <a:srgbClr val="00206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txBox="1"/>
          <p:nvPr/>
        </p:nvSpPr>
        <p:spPr>
          <a:xfrm>
            <a:off x="3778503" y="1313688"/>
            <a:ext cx="1630680" cy="23939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1400" b="0" i="0" u="none" strike="noStrike" kern="1200" cap="none" spc="0" normalizeH="0" baseline="0" noProof="0" dirty="0">
                <a:ln>
                  <a:noFill/>
                </a:ln>
                <a:solidFill>
                  <a:srgbClr val="FFFFFF"/>
                </a:solidFill>
                <a:effectLst/>
                <a:uLnTx/>
                <a:uFillTx/>
                <a:latin typeface="Noto Sans CJK JP Regular"/>
                <a:ea typeface="+mn-ea"/>
                <a:cs typeface="Noto Sans CJK JP Regular"/>
              </a:rPr>
              <a:t>具体例（架空事例）</a:t>
            </a:r>
            <a:endParaRPr kumimoji="0" sz="14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8" name="object 8"/>
          <p:cNvSpPr txBox="1"/>
          <p:nvPr/>
        </p:nvSpPr>
        <p:spPr>
          <a:xfrm>
            <a:off x="8839771" y="6583004"/>
            <a:ext cx="171450" cy="294640"/>
          </a:xfrm>
          <a:prstGeom prst="rect">
            <a:avLst/>
          </a:prstGeom>
        </p:spPr>
        <p:txBody>
          <a:bodyPr vert="horz" wrap="square" lIns="0" tIns="23495" rIns="0" bIns="0" rtlCol="0">
            <a:spAutoFit/>
          </a:bodyPr>
          <a:lstStyle/>
          <a:p>
            <a:pPr marL="34925"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cs typeface="Noto Sans CJK JP Regular"/>
              </a:rPr>
              <a:pPr marL="34925" marR="0" lvl="0" indent="0" algn="l" defTabSz="914400" rtl="0" eaLnBrk="1" fontAlgn="auto" latinLnBrk="0" hangingPunct="1">
                <a:lnSpc>
                  <a:spcPct val="100000"/>
                </a:lnSpc>
                <a:spcBef>
                  <a:spcPts val="185"/>
                </a:spcBef>
                <a:spcAft>
                  <a:spcPts val="0"/>
                </a:spcAft>
                <a:buClrTx/>
                <a:buSzTx/>
                <a:buFontTx/>
                <a:buNone/>
                <a:tabLst/>
                <a:defRPr/>
              </a:pPr>
              <a:t>14</a:t>
            </a:fld>
            <a:endParaRPr kumimoji="0" sz="14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Tree>
    <p:extLst>
      <p:ext uri="{BB962C8B-B14F-4D97-AF65-F5344CB8AC3E}">
        <p14:creationId xmlns:p14="http://schemas.microsoft.com/office/powerpoint/2010/main" val="3622718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0517" y="700874"/>
            <a:ext cx="2511425" cy="452120"/>
          </a:xfrm>
          <a:prstGeom prst="rect">
            <a:avLst/>
          </a:prstGeom>
        </p:spPr>
        <p:txBody>
          <a:bodyPr vert="horz" wrap="square" lIns="0" tIns="12065" rIns="0" bIns="0" rtlCol="0">
            <a:spAutoFit/>
          </a:bodyPr>
          <a:lstStyle/>
          <a:p>
            <a:pPr marL="12700">
              <a:lnSpc>
                <a:spcPct val="100000"/>
              </a:lnSpc>
              <a:spcBef>
                <a:spcPts val="95"/>
              </a:spcBef>
            </a:pPr>
            <a:r>
              <a:rPr u="none" spc="-5" dirty="0"/>
              <a:t>事例にみる教訓</a:t>
            </a:r>
          </a:p>
        </p:txBody>
      </p:sp>
      <p:sp>
        <p:nvSpPr>
          <p:cNvPr id="3" name="object 3"/>
          <p:cNvSpPr/>
          <p:nvPr/>
        </p:nvSpPr>
        <p:spPr>
          <a:xfrm>
            <a:off x="755650" y="1700212"/>
            <a:ext cx="7704455" cy="4250055"/>
          </a:xfrm>
          <a:custGeom>
            <a:avLst/>
            <a:gdLst/>
            <a:ahLst/>
            <a:cxnLst/>
            <a:rect l="l" t="t" r="r" b="b"/>
            <a:pathLst>
              <a:path w="7704455" h="4250055">
                <a:moveTo>
                  <a:pt x="6995833" y="0"/>
                </a:moveTo>
                <a:lnTo>
                  <a:pt x="708304" y="0"/>
                </a:lnTo>
                <a:lnTo>
                  <a:pt x="659809" y="1634"/>
                </a:lnTo>
                <a:lnTo>
                  <a:pt x="612191" y="6465"/>
                </a:lnTo>
                <a:lnTo>
                  <a:pt x="565556" y="14390"/>
                </a:lnTo>
                <a:lnTo>
                  <a:pt x="520009" y="25301"/>
                </a:lnTo>
                <a:lnTo>
                  <a:pt x="475655" y="39093"/>
                </a:lnTo>
                <a:lnTo>
                  <a:pt x="432600" y="55662"/>
                </a:lnTo>
                <a:lnTo>
                  <a:pt x="390950" y="74900"/>
                </a:lnTo>
                <a:lnTo>
                  <a:pt x="350809" y="96704"/>
                </a:lnTo>
                <a:lnTo>
                  <a:pt x="312284" y="120967"/>
                </a:lnTo>
                <a:lnTo>
                  <a:pt x="275480" y="147584"/>
                </a:lnTo>
                <a:lnTo>
                  <a:pt x="240503" y="176449"/>
                </a:lnTo>
                <a:lnTo>
                  <a:pt x="207457" y="207457"/>
                </a:lnTo>
                <a:lnTo>
                  <a:pt x="176449" y="240503"/>
                </a:lnTo>
                <a:lnTo>
                  <a:pt x="147584" y="275480"/>
                </a:lnTo>
                <a:lnTo>
                  <a:pt x="120967" y="312284"/>
                </a:lnTo>
                <a:lnTo>
                  <a:pt x="96704" y="350809"/>
                </a:lnTo>
                <a:lnTo>
                  <a:pt x="74900" y="390950"/>
                </a:lnTo>
                <a:lnTo>
                  <a:pt x="55662" y="432600"/>
                </a:lnTo>
                <a:lnTo>
                  <a:pt x="39093" y="475655"/>
                </a:lnTo>
                <a:lnTo>
                  <a:pt x="25301" y="520009"/>
                </a:lnTo>
                <a:lnTo>
                  <a:pt x="14390" y="565556"/>
                </a:lnTo>
                <a:lnTo>
                  <a:pt x="6465" y="612191"/>
                </a:lnTo>
                <a:lnTo>
                  <a:pt x="1634" y="659809"/>
                </a:lnTo>
                <a:lnTo>
                  <a:pt x="0" y="708304"/>
                </a:lnTo>
                <a:lnTo>
                  <a:pt x="0" y="3541433"/>
                </a:lnTo>
                <a:lnTo>
                  <a:pt x="1634" y="3589927"/>
                </a:lnTo>
                <a:lnTo>
                  <a:pt x="6465" y="3637545"/>
                </a:lnTo>
                <a:lnTo>
                  <a:pt x="14390" y="3684181"/>
                </a:lnTo>
                <a:lnTo>
                  <a:pt x="25301" y="3729728"/>
                </a:lnTo>
                <a:lnTo>
                  <a:pt x="39093" y="3774082"/>
                </a:lnTo>
                <a:lnTo>
                  <a:pt x="55662" y="3817137"/>
                </a:lnTo>
                <a:lnTo>
                  <a:pt x="74900" y="3858787"/>
                </a:lnTo>
                <a:lnTo>
                  <a:pt x="96704" y="3898927"/>
                </a:lnTo>
                <a:lnTo>
                  <a:pt x="120967" y="3937452"/>
                </a:lnTo>
                <a:lnTo>
                  <a:pt x="147584" y="3974256"/>
                </a:lnTo>
                <a:lnTo>
                  <a:pt x="176449" y="4009234"/>
                </a:lnTo>
                <a:lnTo>
                  <a:pt x="207457" y="4042279"/>
                </a:lnTo>
                <a:lnTo>
                  <a:pt x="240503" y="4073288"/>
                </a:lnTo>
                <a:lnTo>
                  <a:pt x="275480" y="4102153"/>
                </a:lnTo>
                <a:lnTo>
                  <a:pt x="312284" y="4128770"/>
                </a:lnTo>
                <a:lnTo>
                  <a:pt x="350809" y="4153033"/>
                </a:lnTo>
                <a:lnTo>
                  <a:pt x="390950" y="4174836"/>
                </a:lnTo>
                <a:lnTo>
                  <a:pt x="432600" y="4194075"/>
                </a:lnTo>
                <a:lnTo>
                  <a:pt x="475655" y="4210643"/>
                </a:lnTo>
                <a:lnTo>
                  <a:pt x="520009" y="4224436"/>
                </a:lnTo>
                <a:lnTo>
                  <a:pt x="565556" y="4235347"/>
                </a:lnTo>
                <a:lnTo>
                  <a:pt x="612191" y="4243271"/>
                </a:lnTo>
                <a:lnTo>
                  <a:pt x="659809" y="4248103"/>
                </a:lnTo>
                <a:lnTo>
                  <a:pt x="708304" y="4249737"/>
                </a:lnTo>
                <a:lnTo>
                  <a:pt x="6995833" y="4249737"/>
                </a:lnTo>
                <a:lnTo>
                  <a:pt x="7044327" y="4248103"/>
                </a:lnTo>
                <a:lnTo>
                  <a:pt x="7091945" y="4243271"/>
                </a:lnTo>
                <a:lnTo>
                  <a:pt x="7138581" y="4235347"/>
                </a:lnTo>
                <a:lnTo>
                  <a:pt x="7184128" y="4224436"/>
                </a:lnTo>
                <a:lnTo>
                  <a:pt x="7228482" y="4210643"/>
                </a:lnTo>
                <a:lnTo>
                  <a:pt x="7271537" y="4194075"/>
                </a:lnTo>
                <a:lnTo>
                  <a:pt x="7313187" y="4174836"/>
                </a:lnTo>
                <a:lnTo>
                  <a:pt x="7353327" y="4153033"/>
                </a:lnTo>
                <a:lnTo>
                  <a:pt x="7391852" y="4128770"/>
                </a:lnTo>
                <a:lnTo>
                  <a:pt x="7428656" y="4102153"/>
                </a:lnTo>
                <a:lnTo>
                  <a:pt x="7463634" y="4073288"/>
                </a:lnTo>
                <a:lnTo>
                  <a:pt x="7496679" y="4042279"/>
                </a:lnTo>
                <a:lnTo>
                  <a:pt x="7527688" y="4009234"/>
                </a:lnTo>
                <a:lnTo>
                  <a:pt x="7556553" y="3974256"/>
                </a:lnTo>
                <a:lnTo>
                  <a:pt x="7583170" y="3937452"/>
                </a:lnTo>
                <a:lnTo>
                  <a:pt x="7607433" y="3898927"/>
                </a:lnTo>
                <a:lnTo>
                  <a:pt x="7629236" y="3858787"/>
                </a:lnTo>
                <a:lnTo>
                  <a:pt x="7648475" y="3817137"/>
                </a:lnTo>
                <a:lnTo>
                  <a:pt x="7665043" y="3774082"/>
                </a:lnTo>
                <a:lnTo>
                  <a:pt x="7678836" y="3729728"/>
                </a:lnTo>
                <a:lnTo>
                  <a:pt x="7689747" y="3684181"/>
                </a:lnTo>
                <a:lnTo>
                  <a:pt x="7697671" y="3637545"/>
                </a:lnTo>
                <a:lnTo>
                  <a:pt x="7702503" y="3589927"/>
                </a:lnTo>
                <a:lnTo>
                  <a:pt x="7704137" y="3541433"/>
                </a:lnTo>
                <a:lnTo>
                  <a:pt x="7704137" y="708304"/>
                </a:lnTo>
                <a:lnTo>
                  <a:pt x="7702503" y="659809"/>
                </a:lnTo>
                <a:lnTo>
                  <a:pt x="7697671" y="612191"/>
                </a:lnTo>
                <a:lnTo>
                  <a:pt x="7689747" y="565556"/>
                </a:lnTo>
                <a:lnTo>
                  <a:pt x="7678836" y="520009"/>
                </a:lnTo>
                <a:lnTo>
                  <a:pt x="7665043" y="475655"/>
                </a:lnTo>
                <a:lnTo>
                  <a:pt x="7648475" y="432600"/>
                </a:lnTo>
                <a:lnTo>
                  <a:pt x="7629236" y="390950"/>
                </a:lnTo>
                <a:lnTo>
                  <a:pt x="7607433" y="350809"/>
                </a:lnTo>
                <a:lnTo>
                  <a:pt x="7583170" y="312284"/>
                </a:lnTo>
                <a:lnTo>
                  <a:pt x="7556553" y="275480"/>
                </a:lnTo>
                <a:lnTo>
                  <a:pt x="7527688" y="240503"/>
                </a:lnTo>
                <a:lnTo>
                  <a:pt x="7496679" y="207457"/>
                </a:lnTo>
                <a:lnTo>
                  <a:pt x="7463634" y="176449"/>
                </a:lnTo>
                <a:lnTo>
                  <a:pt x="7428656" y="147584"/>
                </a:lnTo>
                <a:lnTo>
                  <a:pt x="7391852" y="120967"/>
                </a:lnTo>
                <a:lnTo>
                  <a:pt x="7353327" y="96704"/>
                </a:lnTo>
                <a:lnTo>
                  <a:pt x="7313187" y="74900"/>
                </a:lnTo>
                <a:lnTo>
                  <a:pt x="7271537" y="55662"/>
                </a:lnTo>
                <a:lnTo>
                  <a:pt x="7228482" y="39093"/>
                </a:lnTo>
                <a:lnTo>
                  <a:pt x="7184128" y="25301"/>
                </a:lnTo>
                <a:lnTo>
                  <a:pt x="7138581" y="14390"/>
                </a:lnTo>
                <a:lnTo>
                  <a:pt x="7091945" y="6465"/>
                </a:lnTo>
                <a:lnTo>
                  <a:pt x="7044327" y="1634"/>
                </a:lnTo>
                <a:lnTo>
                  <a:pt x="6995833" y="0"/>
                </a:lnTo>
                <a:close/>
              </a:path>
            </a:pathLst>
          </a:custGeom>
          <a:solidFill>
            <a:srgbClr val="92D050">
              <a:alpha val="199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755650" y="1700212"/>
            <a:ext cx="7704455" cy="4250055"/>
          </a:xfrm>
          <a:custGeom>
            <a:avLst/>
            <a:gdLst/>
            <a:ahLst/>
            <a:cxnLst/>
            <a:rect l="l" t="t" r="r" b="b"/>
            <a:pathLst>
              <a:path w="7704455" h="4250055">
                <a:moveTo>
                  <a:pt x="0" y="708304"/>
                </a:moveTo>
                <a:lnTo>
                  <a:pt x="1634" y="659809"/>
                </a:lnTo>
                <a:lnTo>
                  <a:pt x="6465" y="612191"/>
                </a:lnTo>
                <a:lnTo>
                  <a:pt x="14390" y="565556"/>
                </a:lnTo>
                <a:lnTo>
                  <a:pt x="25301" y="520009"/>
                </a:lnTo>
                <a:lnTo>
                  <a:pt x="39093" y="475655"/>
                </a:lnTo>
                <a:lnTo>
                  <a:pt x="55662" y="432600"/>
                </a:lnTo>
                <a:lnTo>
                  <a:pt x="74900" y="390950"/>
                </a:lnTo>
                <a:lnTo>
                  <a:pt x="96704" y="350809"/>
                </a:lnTo>
                <a:lnTo>
                  <a:pt x="120967" y="312284"/>
                </a:lnTo>
                <a:lnTo>
                  <a:pt x="147584" y="275480"/>
                </a:lnTo>
                <a:lnTo>
                  <a:pt x="176449" y="240503"/>
                </a:lnTo>
                <a:lnTo>
                  <a:pt x="207457" y="207457"/>
                </a:lnTo>
                <a:lnTo>
                  <a:pt x="240503" y="176449"/>
                </a:lnTo>
                <a:lnTo>
                  <a:pt x="275480" y="147584"/>
                </a:lnTo>
                <a:lnTo>
                  <a:pt x="312284" y="120967"/>
                </a:lnTo>
                <a:lnTo>
                  <a:pt x="350809" y="96704"/>
                </a:lnTo>
                <a:lnTo>
                  <a:pt x="390950" y="74900"/>
                </a:lnTo>
                <a:lnTo>
                  <a:pt x="432600" y="55662"/>
                </a:lnTo>
                <a:lnTo>
                  <a:pt x="475655" y="39093"/>
                </a:lnTo>
                <a:lnTo>
                  <a:pt x="520009" y="25301"/>
                </a:lnTo>
                <a:lnTo>
                  <a:pt x="565556" y="14390"/>
                </a:lnTo>
                <a:lnTo>
                  <a:pt x="612191" y="6465"/>
                </a:lnTo>
                <a:lnTo>
                  <a:pt x="659809" y="1634"/>
                </a:lnTo>
                <a:lnTo>
                  <a:pt x="708304" y="0"/>
                </a:lnTo>
                <a:lnTo>
                  <a:pt x="6995833" y="0"/>
                </a:lnTo>
                <a:lnTo>
                  <a:pt x="7044327" y="1634"/>
                </a:lnTo>
                <a:lnTo>
                  <a:pt x="7091945" y="6465"/>
                </a:lnTo>
                <a:lnTo>
                  <a:pt x="7138581" y="14390"/>
                </a:lnTo>
                <a:lnTo>
                  <a:pt x="7184128" y="25301"/>
                </a:lnTo>
                <a:lnTo>
                  <a:pt x="7228482" y="39093"/>
                </a:lnTo>
                <a:lnTo>
                  <a:pt x="7271537" y="55662"/>
                </a:lnTo>
                <a:lnTo>
                  <a:pt x="7313187" y="74900"/>
                </a:lnTo>
                <a:lnTo>
                  <a:pt x="7353327" y="96704"/>
                </a:lnTo>
                <a:lnTo>
                  <a:pt x="7391852" y="120967"/>
                </a:lnTo>
                <a:lnTo>
                  <a:pt x="7428656" y="147584"/>
                </a:lnTo>
                <a:lnTo>
                  <a:pt x="7463634" y="176449"/>
                </a:lnTo>
                <a:lnTo>
                  <a:pt x="7496679" y="207457"/>
                </a:lnTo>
                <a:lnTo>
                  <a:pt x="7527688" y="240503"/>
                </a:lnTo>
                <a:lnTo>
                  <a:pt x="7556553" y="275480"/>
                </a:lnTo>
                <a:lnTo>
                  <a:pt x="7583170" y="312284"/>
                </a:lnTo>
                <a:lnTo>
                  <a:pt x="7607433" y="350809"/>
                </a:lnTo>
                <a:lnTo>
                  <a:pt x="7629236" y="390950"/>
                </a:lnTo>
                <a:lnTo>
                  <a:pt x="7648475" y="432600"/>
                </a:lnTo>
                <a:lnTo>
                  <a:pt x="7665043" y="475655"/>
                </a:lnTo>
                <a:lnTo>
                  <a:pt x="7678836" y="520009"/>
                </a:lnTo>
                <a:lnTo>
                  <a:pt x="7689747" y="565556"/>
                </a:lnTo>
                <a:lnTo>
                  <a:pt x="7697671" y="612191"/>
                </a:lnTo>
                <a:lnTo>
                  <a:pt x="7702503" y="659809"/>
                </a:lnTo>
                <a:lnTo>
                  <a:pt x="7704137" y="708304"/>
                </a:lnTo>
                <a:lnTo>
                  <a:pt x="7704137" y="3541433"/>
                </a:lnTo>
                <a:lnTo>
                  <a:pt x="7702503" y="3589927"/>
                </a:lnTo>
                <a:lnTo>
                  <a:pt x="7697671" y="3637545"/>
                </a:lnTo>
                <a:lnTo>
                  <a:pt x="7689747" y="3684181"/>
                </a:lnTo>
                <a:lnTo>
                  <a:pt x="7678836" y="3729728"/>
                </a:lnTo>
                <a:lnTo>
                  <a:pt x="7665043" y="3774082"/>
                </a:lnTo>
                <a:lnTo>
                  <a:pt x="7648475" y="3817137"/>
                </a:lnTo>
                <a:lnTo>
                  <a:pt x="7629236" y="3858787"/>
                </a:lnTo>
                <a:lnTo>
                  <a:pt x="7607433" y="3898927"/>
                </a:lnTo>
                <a:lnTo>
                  <a:pt x="7583170" y="3937452"/>
                </a:lnTo>
                <a:lnTo>
                  <a:pt x="7556553" y="3974256"/>
                </a:lnTo>
                <a:lnTo>
                  <a:pt x="7527688" y="4009234"/>
                </a:lnTo>
                <a:lnTo>
                  <a:pt x="7496679" y="4042279"/>
                </a:lnTo>
                <a:lnTo>
                  <a:pt x="7463634" y="4073288"/>
                </a:lnTo>
                <a:lnTo>
                  <a:pt x="7428656" y="4102153"/>
                </a:lnTo>
                <a:lnTo>
                  <a:pt x="7391852" y="4128770"/>
                </a:lnTo>
                <a:lnTo>
                  <a:pt x="7353327" y="4153033"/>
                </a:lnTo>
                <a:lnTo>
                  <a:pt x="7313187" y="4174836"/>
                </a:lnTo>
                <a:lnTo>
                  <a:pt x="7271537" y="4194075"/>
                </a:lnTo>
                <a:lnTo>
                  <a:pt x="7228482" y="4210643"/>
                </a:lnTo>
                <a:lnTo>
                  <a:pt x="7184128" y="4224436"/>
                </a:lnTo>
                <a:lnTo>
                  <a:pt x="7138581" y="4235347"/>
                </a:lnTo>
                <a:lnTo>
                  <a:pt x="7091945" y="4243271"/>
                </a:lnTo>
                <a:lnTo>
                  <a:pt x="7044327" y="4248103"/>
                </a:lnTo>
                <a:lnTo>
                  <a:pt x="6995833" y="4249737"/>
                </a:lnTo>
                <a:lnTo>
                  <a:pt x="708304" y="4249737"/>
                </a:lnTo>
                <a:lnTo>
                  <a:pt x="659809" y="4248103"/>
                </a:lnTo>
                <a:lnTo>
                  <a:pt x="612191" y="4243271"/>
                </a:lnTo>
                <a:lnTo>
                  <a:pt x="565556" y="4235347"/>
                </a:lnTo>
                <a:lnTo>
                  <a:pt x="520009" y="4224436"/>
                </a:lnTo>
                <a:lnTo>
                  <a:pt x="475655" y="4210643"/>
                </a:lnTo>
                <a:lnTo>
                  <a:pt x="432600" y="4194075"/>
                </a:lnTo>
                <a:lnTo>
                  <a:pt x="390950" y="4174836"/>
                </a:lnTo>
                <a:lnTo>
                  <a:pt x="350809" y="4153033"/>
                </a:lnTo>
                <a:lnTo>
                  <a:pt x="312284" y="4128770"/>
                </a:lnTo>
                <a:lnTo>
                  <a:pt x="275480" y="4102153"/>
                </a:lnTo>
                <a:lnTo>
                  <a:pt x="240503" y="4073288"/>
                </a:lnTo>
                <a:lnTo>
                  <a:pt x="207457" y="4042279"/>
                </a:lnTo>
                <a:lnTo>
                  <a:pt x="176449" y="4009234"/>
                </a:lnTo>
                <a:lnTo>
                  <a:pt x="147584" y="3974256"/>
                </a:lnTo>
                <a:lnTo>
                  <a:pt x="120967" y="3937452"/>
                </a:lnTo>
                <a:lnTo>
                  <a:pt x="96704" y="3898927"/>
                </a:lnTo>
                <a:lnTo>
                  <a:pt x="74900" y="3858787"/>
                </a:lnTo>
                <a:lnTo>
                  <a:pt x="55662" y="3817137"/>
                </a:lnTo>
                <a:lnTo>
                  <a:pt x="39093" y="3774082"/>
                </a:lnTo>
                <a:lnTo>
                  <a:pt x="25301" y="3729728"/>
                </a:lnTo>
                <a:lnTo>
                  <a:pt x="14390" y="3684181"/>
                </a:lnTo>
                <a:lnTo>
                  <a:pt x="6465" y="3637545"/>
                </a:lnTo>
                <a:lnTo>
                  <a:pt x="1634" y="3589927"/>
                </a:lnTo>
                <a:lnTo>
                  <a:pt x="0" y="3541433"/>
                </a:lnTo>
                <a:lnTo>
                  <a:pt x="0" y="708304"/>
                </a:lnTo>
                <a:close/>
              </a:path>
            </a:pathLst>
          </a:custGeom>
          <a:ln w="25400">
            <a:solidFill>
              <a:srgbClr val="89A4A7"/>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1041844" y="2096363"/>
            <a:ext cx="6922134" cy="3379470"/>
          </a:xfrm>
          <a:prstGeom prst="rect">
            <a:avLst/>
          </a:prstGeom>
        </p:spPr>
        <p:txBody>
          <a:bodyPr vert="horz" wrap="square" lIns="0" tIns="13335" rIns="0" bIns="0" rtlCol="0">
            <a:spAutoFit/>
          </a:bodyPr>
          <a:lstStyle/>
          <a:p>
            <a:pPr marL="299085" marR="5080" lvl="0" indent="-286385" algn="just" defTabSz="914400" rtl="0" eaLnBrk="1" fontAlgn="auto" latinLnBrk="0" hangingPunct="1">
              <a:lnSpc>
                <a:spcPct val="100000"/>
              </a:lnSpc>
              <a:spcBef>
                <a:spcPts val="105"/>
              </a:spcBef>
              <a:spcAft>
                <a:spcPts val="0"/>
              </a:spcAft>
              <a:buClrTx/>
              <a:buSzTx/>
              <a:buFont typeface="Wingdings"/>
              <a:buChar char=""/>
              <a:tabLst>
                <a:tab pos="299720" algn="l"/>
              </a:tabLst>
              <a:defRPr/>
            </a:pP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合弁契約は、どちらが</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マ</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ジョ</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リ</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ティ</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と</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して</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の</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主体</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的</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責任</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を 負うのかを明確に。特</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に</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デ</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ッ</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ドロ</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ッ</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ク</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の</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解</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消方</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法</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イグ ジット（出口戦略）</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に</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つ</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いて</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明</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記。</a:t>
            </a:r>
            <a:endParaRPr kumimoji="0" sz="20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299085" marR="5080" lvl="0" indent="-286385" algn="just" defTabSz="914400" rtl="0" eaLnBrk="1" fontAlgn="auto" latinLnBrk="0" hangingPunct="1">
              <a:lnSpc>
                <a:spcPct val="100000"/>
              </a:lnSpc>
              <a:spcBef>
                <a:spcPts val="2400"/>
              </a:spcBef>
              <a:spcAft>
                <a:spcPts val="0"/>
              </a:spcAft>
              <a:buClrTx/>
              <a:buSzTx/>
              <a:buFont typeface="Wingdings"/>
              <a:buChar char=""/>
              <a:tabLst>
                <a:tab pos="299720" algn="l"/>
              </a:tabLst>
              <a:defRPr/>
            </a:pP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インドは</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「契約社会」</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か</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つ「</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訴</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訟社</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会</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可</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能な</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限</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り、長 期の時間を有する現地</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の</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裁判</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に</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は行</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か</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ない</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の</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が得</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策</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仲 裁合意の有用性</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・後述</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a:t>
            </a:r>
            <a:endParaRPr kumimoji="0" sz="20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299085" marR="5080" lvl="0" indent="-286385" algn="just" defTabSz="914400" rtl="0" eaLnBrk="1" fontAlgn="auto" latinLnBrk="0" hangingPunct="1">
              <a:lnSpc>
                <a:spcPct val="100000"/>
              </a:lnSpc>
              <a:spcBef>
                <a:spcPts val="2400"/>
              </a:spcBef>
              <a:spcAft>
                <a:spcPts val="0"/>
              </a:spcAft>
              <a:buClrTx/>
              <a:buSzTx/>
              <a:buFont typeface="Wingdings"/>
              <a:buChar char=""/>
              <a:tabLst>
                <a:tab pos="299720" algn="l"/>
              </a:tabLst>
              <a:defRPr/>
            </a:pP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パートナーの素性・現</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地</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での</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評</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判を</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含</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めた</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調</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査の</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有</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用性。 インドでは</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公開情報に</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限</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りが</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あ</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るこ</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と</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、そ</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れ</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を鵜</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呑</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みにし ない</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こと。</a:t>
            </a:r>
            <a:endParaRPr kumimoji="0" sz="20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
        <p:nvSpPr>
          <p:cNvPr id="6" name="object 6"/>
          <p:cNvSpPr/>
          <p:nvPr/>
        </p:nvSpPr>
        <p:spPr>
          <a:xfrm>
            <a:off x="395287" y="1277937"/>
            <a:ext cx="8064500" cy="0"/>
          </a:xfrm>
          <a:custGeom>
            <a:avLst/>
            <a:gdLst/>
            <a:ahLst/>
            <a:cxnLst/>
            <a:rect l="l" t="t" r="r" b="b"/>
            <a:pathLst>
              <a:path w="8064500">
                <a:moveTo>
                  <a:pt x="0" y="0"/>
                </a:moveTo>
                <a:lnTo>
                  <a:pt x="8064500" y="0"/>
                </a:lnTo>
              </a:path>
            </a:pathLst>
          </a:custGeom>
          <a:ln w="44450">
            <a:solidFill>
              <a:srgbClr val="92D05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8" name="object 8"/>
          <p:cNvSpPr txBox="1"/>
          <p:nvPr/>
        </p:nvSpPr>
        <p:spPr>
          <a:xfrm>
            <a:off x="8839771" y="6583004"/>
            <a:ext cx="171450" cy="294640"/>
          </a:xfrm>
          <a:prstGeom prst="rect">
            <a:avLst/>
          </a:prstGeom>
        </p:spPr>
        <p:txBody>
          <a:bodyPr vert="horz" wrap="square" lIns="0" tIns="23495" rIns="0" bIns="0" rtlCol="0">
            <a:spAutoFit/>
          </a:bodyPr>
          <a:lstStyle/>
          <a:p>
            <a:pPr marL="34925"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cs typeface="Noto Sans CJK JP Regular"/>
              </a:rPr>
              <a:pPr marL="34925" marR="0" lvl="0" indent="0" algn="l" defTabSz="914400" rtl="0" eaLnBrk="1" fontAlgn="auto" latinLnBrk="0" hangingPunct="1">
                <a:lnSpc>
                  <a:spcPct val="100000"/>
                </a:lnSpc>
                <a:spcBef>
                  <a:spcPts val="185"/>
                </a:spcBef>
                <a:spcAft>
                  <a:spcPts val="0"/>
                </a:spcAft>
                <a:buClrTx/>
                <a:buSzTx/>
                <a:buFontTx/>
                <a:buNone/>
                <a:tabLst/>
                <a:defRPr/>
              </a:pPr>
              <a:t>15</a:t>
            </a:fld>
            <a:endParaRPr kumimoji="0" sz="14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Tree>
    <p:extLst>
      <p:ext uri="{BB962C8B-B14F-4D97-AF65-F5344CB8AC3E}">
        <p14:creationId xmlns:p14="http://schemas.microsoft.com/office/powerpoint/2010/main" val="992277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6924" y="624687"/>
            <a:ext cx="4983480" cy="391160"/>
          </a:xfrm>
          <a:prstGeom prst="rect">
            <a:avLst/>
          </a:prstGeom>
        </p:spPr>
        <p:txBody>
          <a:bodyPr vert="horz" wrap="square" lIns="0" tIns="12700" rIns="0" bIns="0" rtlCol="0">
            <a:spAutoFit/>
          </a:bodyPr>
          <a:lstStyle/>
          <a:p>
            <a:pPr marL="12700">
              <a:lnSpc>
                <a:spcPct val="100000"/>
              </a:lnSpc>
              <a:spcBef>
                <a:spcPts val="100"/>
              </a:spcBef>
              <a:tabLst>
                <a:tab pos="702945" algn="l"/>
              </a:tabLst>
            </a:pPr>
            <a:r>
              <a:rPr sz="2400" u="none" spc="210" dirty="0"/>
              <a:t>1</a:t>
            </a:r>
            <a:r>
              <a:rPr sz="2400" u="none" spc="105" dirty="0"/>
              <a:t>.</a:t>
            </a:r>
            <a:r>
              <a:rPr sz="2400" u="none" spc="155" dirty="0"/>
              <a:t>2</a:t>
            </a:r>
            <a:r>
              <a:rPr sz="2400" u="none" dirty="0"/>
              <a:t>	取引先・競合他社とのトラブル</a:t>
            </a:r>
            <a:endParaRPr sz="2400"/>
          </a:p>
        </p:txBody>
      </p:sp>
      <p:sp>
        <p:nvSpPr>
          <p:cNvPr id="3" name="object 3"/>
          <p:cNvSpPr/>
          <p:nvPr/>
        </p:nvSpPr>
        <p:spPr>
          <a:xfrm>
            <a:off x="971550" y="1128712"/>
            <a:ext cx="7272655" cy="0"/>
          </a:xfrm>
          <a:custGeom>
            <a:avLst/>
            <a:gdLst/>
            <a:ahLst/>
            <a:cxnLst/>
            <a:rect l="l" t="t" r="r" b="b"/>
            <a:pathLst>
              <a:path w="7272655">
                <a:moveTo>
                  <a:pt x="0" y="0"/>
                </a:moveTo>
                <a:lnTo>
                  <a:pt x="7272337" y="0"/>
                </a:lnTo>
              </a:path>
            </a:pathLst>
          </a:custGeom>
          <a:ln w="44450">
            <a:solidFill>
              <a:srgbClr val="92D05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887412" y="1644650"/>
            <a:ext cx="7416800" cy="4448175"/>
          </a:xfrm>
          <a:custGeom>
            <a:avLst/>
            <a:gdLst/>
            <a:ahLst/>
            <a:cxnLst/>
            <a:rect l="l" t="t" r="r" b="b"/>
            <a:pathLst>
              <a:path w="7416800" h="4448175">
                <a:moveTo>
                  <a:pt x="0" y="0"/>
                </a:moveTo>
                <a:lnTo>
                  <a:pt x="7416800" y="0"/>
                </a:lnTo>
                <a:lnTo>
                  <a:pt x="7416800" y="4448175"/>
                </a:lnTo>
                <a:lnTo>
                  <a:pt x="0" y="4448175"/>
                </a:lnTo>
                <a:lnTo>
                  <a:pt x="0" y="0"/>
                </a:lnTo>
                <a:close/>
              </a:path>
            </a:pathLst>
          </a:custGeom>
          <a:ln w="9525">
            <a:solidFill>
              <a:srgbClr val="00B0F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85825" y="1276350"/>
            <a:ext cx="7416800" cy="368300"/>
          </a:xfrm>
          <a:custGeom>
            <a:avLst/>
            <a:gdLst/>
            <a:ahLst/>
            <a:cxnLst/>
            <a:rect l="l" t="t" r="r" b="b"/>
            <a:pathLst>
              <a:path w="7416800" h="368300">
                <a:moveTo>
                  <a:pt x="0" y="0"/>
                </a:moveTo>
                <a:lnTo>
                  <a:pt x="7416800" y="0"/>
                </a:lnTo>
                <a:lnTo>
                  <a:pt x="7416800" y="368300"/>
                </a:lnTo>
                <a:lnTo>
                  <a:pt x="0" y="368300"/>
                </a:lnTo>
                <a:lnTo>
                  <a:pt x="0" y="0"/>
                </a:lnTo>
                <a:close/>
              </a:path>
            </a:pathLst>
          </a:custGeom>
          <a:solidFill>
            <a:srgbClr val="00206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txBox="1"/>
          <p:nvPr/>
        </p:nvSpPr>
        <p:spPr>
          <a:xfrm>
            <a:off x="3778503" y="1313688"/>
            <a:ext cx="1630680" cy="23939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1400" b="0" i="0" u="none" strike="noStrike" kern="1200" cap="none" spc="0" normalizeH="0" baseline="0" noProof="0" dirty="0">
                <a:ln>
                  <a:noFill/>
                </a:ln>
                <a:solidFill>
                  <a:srgbClr val="FFFFFF"/>
                </a:solidFill>
                <a:effectLst/>
                <a:uLnTx/>
                <a:uFillTx/>
                <a:latin typeface="Noto Sans CJK JP Regular"/>
                <a:ea typeface="+mn-ea"/>
                <a:cs typeface="Noto Sans CJK JP Regular"/>
              </a:rPr>
              <a:t>具体例（架空事例）</a:t>
            </a:r>
            <a:endParaRPr kumimoji="0" sz="14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8" name="object 8"/>
          <p:cNvSpPr txBox="1"/>
          <p:nvPr/>
        </p:nvSpPr>
        <p:spPr>
          <a:xfrm>
            <a:off x="8839771" y="6583004"/>
            <a:ext cx="171450" cy="294640"/>
          </a:xfrm>
          <a:prstGeom prst="rect">
            <a:avLst/>
          </a:prstGeom>
        </p:spPr>
        <p:txBody>
          <a:bodyPr vert="horz" wrap="square" lIns="0" tIns="23495" rIns="0" bIns="0" rtlCol="0">
            <a:spAutoFit/>
          </a:bodyPr>
          <a:lstStyle/>
          <a:p>
            <a:pPr marL="34925"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cs typeface="Noto Sans CJK JP Regular"/>
              </a:rPr>
              <a:pPr marL="34925" marR="0" lvl="0" indent="0" algn="l" defTabSz="914400" rtl="0" eaLnBrk="1" fontAlgn="auto" latinLnBrk="0" hangingPunct="1">
                <a:lnSpc>
                  <a:spcPct val="100000"/>
                </a:lnSpc>
                <a:spcBef>
                  <a:spcPts val="185"/>
                </a:spcBef>
                <a:spcAft>
                  <a:spcPts val="0"/>
                </a:spcAft>
                <a:buClrTx/>
                <a:buSzTx/>
                <a:buFontTx/>
                <a:buNone/>
                <a:tabLst/>
                <a:defRPr/>
              </a:pPr>
              <a:t>16</a:t>
            </a:fld>
            <a:endParaRPr kumimoji="0" sz="14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Tree>
    <p:extLst>
      <p:ext uri="{BB962C8B-B14F-4D97-AF65-F5344CB8AC3E}">
        <p14:creationId xmlns:p14="http://schemas.microsoft.com/office/powerpoint/2010/main" val="493894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700" y="484187"/>
            <a:ext cx="7874000" cy="391160"/>
          </a:xfrm>
          <a:prstGeom prst="rect">
            <a:avLst/>
          </a:prstGeom>
        </p:spPr>
        <p:txBody>
          <a:bodyPr vert="horz" wrap="square" lIns="0" tIns="12700" rIns="0" bIns="0" rtlCol="0">
            <a:spAutoFit/>
          </a:bodyPr>
          <a:lstStyle/>
          <a:p>
            <a:pPr marL="12700">
              <a:lnSpc>
                <a:spcPct val="100000"/>
              </a:lnSpc>
              <a:spcBef>
                <a:spcPts val="100"/>
              </a:spcBef>
              <a:tabLst>
                <a:tab pos="1297305" algn="l"/>
                <a:tab pos="7860665" algn="l"/>
              </a:tabLst>
            </a:pPr>
            <a:r>
              <a:rPr sz="2400" dirty="0">
                <a:latin typeface="Times New Roman"/>
                <a:cs typeface="Times New Roman"/>
              </a:rPr>
              <a:t> 	</a:t>
            </a:r>
            <a:r>
              <a:rPr sz="2400" dirty="0"/>
              <a:t>インドにおける販売代理店契約の留意点	</a:t>
            </a:r>
            <a:endParaRPr sz="240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5" name="object 5"/>
          <p:cNvSpPr txBox="1"/>
          <p:nvPr/>
        </p:nvSpPr>
        <p:spPr>
          <a:xfrm>
            <a:off x="8839771" y="6583004"/>
            <a:ext cx="171450" cy="294640"/>
          </a:xfrm>
          <a:prstGeom prst="rect">
            <a:avLst/>
          </a:prstGeom>
        </p:spPr>
        <p:txBody>
          <a:bodyPr vert="horz" wrap="square" lIns="0" tIns="23495" rIns="0" bIns="0" rtlCol="0">
            <a:spAutoFit/>
          </a:bodyPr>
          <a:lstStyle/>
          <a:p>
            <a:pPr marL="34925"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cs typeface="Noto Sans CJK JP Regular"/>
              </a:rPr>
              <a:pPr marL="34925" marR="0" lvl="0" indent="0" algn="l" defTabSz="914400" rtl="0" eaLnBrk="1" fontAlgn="auto" latinLnBrk="0" hangingPunct="1">
                <a:lnSpc>
                  <a:spcPct val="100000"/>
                </a:lnSpc>
                <a:spcBef>
                  <a:spcPts val="185"/>
                </a:spcBef>
                <a:spcAft>
                  <a:spcPts val="0"/>
                </a:spcAft>
                <a:buClrTx/>
                <a:buSzTx/>
                <a:buFontTx/>
                <a:buNone/>
                <a:tabLst/>
                <a:defRPr/>
              </a:pPr>
              <a:t>17</a:t>
            </a:fld>
            <a:endParaRPr kumimoji="0" sz="14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graphicFrame>
        <p:nvGraphicFramePr>
          <p:cNvPr id="3" name="object 3"/>
          <p:cNvGraphicFramePr>
            <a:graphicFrameLocks noGrp="1"/>
          </p:cNvGraphicFramePr>
          <p:nvPr/>
        </p:nvGraphicFramePr>
        <p:xfrm>
          <a:off x="628650" y="955675"/>
          <a:ext cx="7877175" cy="5031740"/>
        </p:xfrm>
        <a:graphic>
          <a:graphicData uri="http://schemas.openxmlformats.org/drawingml/2006/table">
            <a:tbl>
              <a:tblPr firstRow="1" bandRow="1">
                <a:tableStyleId>{2D5ABB26-0587-4C30-8999-92F81FD0307C}</a:tableStyleId>
              </a:tblPr>
              <a:tblGrid>
                <a:gridCol w="7877175">
                  <a:extLst>
                    <a:ext uri="{9D8B030D-6E8A-4147-A177-3AD203B41FA5}">
                      <a16:colId xmlns:a16="http://schemas.microsoft.com/office/drawing/2014/main" val="20000"/>
                    </a:ext>
                  </a:extLst>
                </a:gridCol>
              </a:tblGrid>
              <a:tr h="301625">
                <a:tc>
                  <a:txBody>
                    <a:bodyPr/>
                    <a:lstStyle/>
                    <a:p>
                      <a:pPr marR="5080" algn="ctr">
                        <a:lnSpc>
                          <a:spcPct val="100000"/>
                        </a:lnSpc>
                        <a:spcBef>
                          <a:spcPts val="340"/>
                        </a:spcBef>
                      </a:pPr>
                      <a:r>
                        <a:rPr sz="1400" spc="-240" dirty="0">
                          <a:solidFill>
                            <a:srgbClr val="FFFFFF"/>
                          </a:solidFill>
                          <a:latin typeface="Noto Sans CJK JP Regular"/>
                          <a:cs typeface="Noto Sans CJK JP Regular"/>
                        </a:rPr>
                        <a:t>イ</a:t>
                      </a:r>
                      <a:r>
                        <a:rPr sz="1400" spc="-180" dirty="0">
                          <a:solidFill>
                            <a:srgbClr val="FFFFFF"/>
                          </a:solidFill>
                          <a:latin typeface="Noto Sans CJK JP Regular"/>
                          <a:cs typeface="Noto Sans CJK JP Regular"/>
                        </a:rPr>
                        <a:t>ン</a:t>
                      </a:r>
                      <a:r>
                        <a:rPr sz="1400" spc="-395" dirty="0">
                          <a:solidFill>
                            <a:srgbClr val="FFFFFF"/>
                          </a:solidFill>
                          <a:latin typeface="Noto Sans CJK JP Regular"/>
                          <a:cs typeface="Noto Sans CJK JP Regular"/>
                        </a:rPr>
                        <a:t>ド</a:t>
                      </a:r>
                      <a:r>
                        <a:rPr sz="1400" spc="-70" dirty="0">
                          <a:solidFill>
                            <a:srgbClr val="FFFFFF"/>
                          </a:solidFill>
                          <a:latin typeface="Noto Sans CJK JP Regular"/>
                          <a:cs typeface="Noto Sans CJK JP Regular"/>
                        </a:rPr>
                        <a:t>に</a:t>
                      </a:r>
                      <a:r>
                        <a:rPr sz="1400" spc="-75" dirty="0">
                          <a:solidFill>
                            <a:srgbClr val="FFFFFF"/>
                          </a:solidFill>
                          <a:latin typeface="Noto Sans CJK JP Regular"/>
                          <a:cs typeface="Noto Sans CJK JP Regular"/>
                        </a:rPr>
                        <a:t>お</a:t>
                      </a:r>
                      <a:r>
                        <a:rPr sz="1400" spc="-85" dirty="0">
                          <a:solidFill>
                            <a:srgbClr val="FFFFFF"/>
                          </a:solidFill>
                          <a:latin typeface="Noto Sans CJK JP Regular"/>
                          <a:cs typeface="Noto Sans CJK JP Regular"/>
                        </a:rPr>
                        <a:t>け</a:t>
                      </a:r>
                      <a:r>
                        <a:rPr sz="1400" spc="-40" dirty="0">
                          <a:solidFill>
                            <a:srgbClr val="FFFFFF"/>
                          </a:solidFill>
                          <a:latin typeface="Noto Sans CJK JP Regular"/>
                          <a:cs typeface="Noto Sans CJK JP Regular"/>
                        </a:rPr>
                        <a:t>る代理店</a:t>
                      </a:r>
                      <a:r>
                        <a:rPr sz="1400" spc="-50" dirty="0">
                          <a:solidFill>
                            <a:srgbClr val="FFFFFF"/>
                          </a:solidFill>
                          <a:latin typeface="Noto Sans CJK JP Regular"/>
                          <a:cs typeface="Noto Sans CJK JP Regular"/>
                        </a:rPr>
                        <a:t>保</a:t>
                      </a:r>
                      <a:r>
                        <a:rPr sz="1400" dirty="0">
                          <a:solidFill>
                            <a:srgbClr val="FFFFFF"/>
                          </a:solidFill>
                          <a:latin typeface="Noto Sans CJK JP Regular"/>
                          <a:cs typeface="Noto Sans CJK JP Regular"/>
                        </a:rPr>
                        <a:t>護</a:t>
                      </a:r>
                      <a:endParaRPr sz="1400">
                        <a:latin typeface="Noto Sans CJK JP Regular"/>
                        <a:cs typeface="Noto Sans CJK JP Regular"/>
                      </a:endParaRPr>
                    </a:p>
                  </a:txBody>
                  <a:tcPr marL="0" marR="0" marT="43180" marB="0">
                    <a:solidFill>
                      <a:srgbClr val="336600"/>
                    </a:solidFill>
                  </a:tcPr>
                </a:tc>
                <a:extLst>
                  <a:ext uri="{0D108BD9-81ED-4DB2-BD59-A6C34878D82A}">
                    <a16:rowId xmlns:a16="http://schemas.microsoft.com/office/drawing/2014/main" val="10000"/>
                  </a:ext>
                </a:extLst>
              </a:tr>
              <a:tr h="835025">
                <a:tc>
                  <a:txBody>
                    <a:bodyPr/>
                    <a:lstStyle/>
                    <a:p>
                      <a:pPr marL="255270" indent="-172085">
                        <a:lnSpc>
                          <a:spcPct val="100000"/>
                        </a:lnSpc>
                        <a:spcBef>
                          <a:spcPts val="975"/>
                        </a:spcBef>
                        <a:buFont typeface="Arial"/>
                        <a:buChar char="•"/>
                        <a:tabLst>
                          <a:tab pos="255904" algn="l"/>
                        </a:tabLst>
                      </a:pPr>
                      <a:r>
                        <a:rPr sz="1200" spc="-225" dirty="0">
                          <a:latin typeface="Noto Sans CJK JP Regular"/>
                          <a:cs typeface="Noto Sans CJK JP Regular"/>
                        </a:rPr>
                        <a:t>イ</a:t>
                      </a:r>
                      <a:r>
                        <a:rPr sz="1200" spc="-170" dirty="0">
                          <a:latin typeface="Noto Sans CJK JP Regular"/>
                          <a:cs typeface="Noto Sans CJK JP Regular"/>
                        </a:rPr>
                        <a:t>ン</a:t>
                      </a:r>
                      <a:r>
                        <a:rPr sz="1200" spc="-355" dirty="0">
                          <a:latin typeface="Noto Sans CJK JP Regular"/>
                          <a:cs typeface="Noto Sans CJK JP Regular"/>
                        </a:rPr>
                        <a:t>ド</a:t>
                      </a:r>
                      <a:r>
                        <a:rPr sz="1200" spc="-105" dirty="0">
                          <a:latin typeface="Noto Sans CJK JP Regular"/>
                          <a:cs typeface="Noto Sans CJK JP Regular"/>
                        </a:rPr>
                        <a:t>ネシ</a:t>
                      </a:r>
                      <a:r>
                        <a:rPr sz="1200" spc="-125" dirty="0">
                          <a:latin typeface="Noto Sans CJK JP Regular"/>
                          <a:cs typeface="Noto Sans CJK JP Regular"/>
                        </a:rPr>
                        <a:t>ア</a:t>
                      </a:r>
                      <a:r>
                        <a:rPr sz="1200" spc="-25" dirty="0">
                          <a:latin typeface="Noto Sans CJK JP Regular"/>
                          <a:cs typeface="Noto Sans CJK JP Regular"/>
                        </a:rPr>
                        <a:t>や中東諸国の</a:t>
                      </a:r>
                      <a:r>
                        <a:rPr sz="1200" spc="-30" dirty="0">
                          <a:latin typeface="Noto Sans CJK JP Regular"/>
                          <a:cs typeface="Noto Sans CJK JP Regular"/>
                        </a:rPr>
                        <a:t>よ</a:t>
                      </a:r>
                      <a:r>
                        <a:rPr sz="1200" spc="-355" dirty="0">
                          <a:latin typeface="Noto Sans CJK JP Regular"/>
                          <a:cs typeface="Noto Sans CJK JP Regular"/>
                        </a:rPr>
                        <a:t>う</a:t>
                      </a:r>
                      <a:r>
                        <a:rPr sz="1200" spc="-80" dirty="0">
                          <a:latin typeface="Noto Sans CJK JP Regular"/>
                          <a:cs typeface="Noto Sans CJK JP Regular"/>
                        </a:rPr>
                        <a:t>に</a:t>
                      </a:r>
                      <a:r>
                        <a:rPr sz="1200" spc="-415" dirty="0">
                          <a:latin typeface="Noto Sans CJK JP Regular"/>
                          <a:cs typeface="Noto Sans CJK JP Regular"/>
                        </a:rPr>
                        <a:t>、</a:t>
                      </a:r>
                      <a:r>
                        <a:rPr sz="1200" spc="10" dirty="0">
                          <a:solidFill>
                            <a:srgbClr val="FF0000"/>
                          </a:solidFill>
                          <a:latin typeface="Noto Sans CJK JP Regular"/>
                          <a:cs typeface="Noto Sans CJK JP Regular"/>
                        </a:rPr>
                        <a:t>代理店</a:t>
                      </a:r>
                      <a:r>
                        <a:rPr sz="1200" spc="-60" dirty="0">
                          <a:solidFill>
                            <a:srgbClr val="FF0000"/>
                          </a:solidFill>
                          <a:latin typeface="Noto Sans CJK JP Regular"/>
                          <a:cs typeface="Noto Sans CJK JP Regular"/>
                        </a:rPr>
                        <a:t>や販売店と</a:t>
                      </a:r>
                      <a:r>
                        <a:rPr sz="1200" spc="-30" dirty="0">
                          <a:solidFill>
                            <a:srgbClr val="FF0000"/>
                          </a:solidFill>
                          <a:latin typeface="Noto Sans CJK JP Regular"/>
                          <a:cs typeface="Noto Sans CJK JP Regular"/>
                        </a:rPr>
                        <a:t>の取引契約</a:t>
                      </a:r>
                      <a:r>
                        <a:rPr sz="1200" spc="-15" dirty="0">
                          <a:solidFill>
                            <a:srgbClr val="FF0000"/>
                          </a:solidFill>
                          <a:latin typeface="Noto Sans CJK JP Regular"/>
                          <a:cs typeface="Noto Sans CJK JP Regular"/>
                        </a:rPr>
                        <a:t>を</a:t>
                      </a:r>
                      <a:r>
                        <a:rPr sz="1200" spc="-20" dirty="0">
                          <a:solidFill>
                            <a:srgbClr val="FF0000"/>
                          </a:solidFill>
                          <a:latin typeface="Noto Sans CJK JP Regular"/>
                          <a:cs typeface="Noto Sans CJK JP Regular"/>
                        </a:rPr>
                        <a:t>一般的</a:t>
                      </a:r>
                      <a:r>
                        <a:rPr sz="1200" spc="-10" dirty="0">
                          <a:solidFill>
                            <a:srgbClr val="FF0000"/>
                          </a:solidFill>
                          <a:latin typeface="Noto Sans CJK JP Regular"/>
                          <a:cs typeface="Noto Sans CJK JP Regular"/>
                        </a:rPr>
                        <a:t>に</a:t>
                      </a:r>
                      <a:r>
                        <a:rPr sz="1200" spc="-20" dirty="0">
                          <a:solidFill>
                            <a:srgbClr val="FF0000"/>
                          </a:solidFill>
                          <a:latin typeface="Noto Sans CJK JP Regular"/>
                          <a:cs typeface="Noto Sans CJK JP Regular"/>
                        </a:rPr>
                        <a:t>保護</a:t>
                      </a:r>
                      <a:r>
                        <a:rPr sz="1200" spc="-25" dirty="0">
                          <a:solidFill>
                            <a:srgbClr val="FF0000"/>
                          </a:solidFill>
                          <a:latin typeface="Noto Sans CJK JP Regular"/>
                          <a:cs typeface="Noto Sans CJK JP Regular"/>
                        </a:rPr>
                        <a:t>す</a:t>
                      </a:r>
                      <a:r>
                        <a:rPr sz="1200" spc="-160" dirty="0">
                          <a:solidFill>
                            <a:srgbClr val="FF0000"/>
                          </a:solidFill>
                          <a:latin typeface="Noto Sans CJK JP Regular"/>
                          <a:cs typeface="Noto Sans CJK JP Regular"/>
                        </a:rPr>
                        <a:t>る</a:t>
                      </a:r>
                      <a:r>
                        <a:rPr sz="1200" spc="-30" dirty="0">
                          <a:solidFill>
                            <a:srgbClr val="FF0000"/>
                          </a:solidFill>
                          <a:latin typeface="Noto Sans CJK JP Regular"/>
                          <a:cs typeface="Noto Sans CJK JP Regular"/>
                        </a:rPr>
                        <a:t>法制は</a:t>
                      </a:r>
                      <a:r>
                        <a:rPr sz="1200" spc="-35" dirty="0">
                          <a:solidFill>
                            <a:srgbClr val="FF0000"/>
                          </a:solidFill>
                          <a:latin typeface="Noto Sans CJK JP Regular"/>
                          <a:cs typeface="Noto Sans CJK JP Regular"/>
                        </a:rPr>
                        <a:t>な</a:t>
                      </a:r>
                      <a:r>
                        <a:rPr sz="1200" spc="-70" dirty="0">
                          <a:solidFill>
                            <a:srgbClr val="FF0000"/>
                          </a:solidFill>
                          <a:latin typeface="Noto Sans CJK JP Regular"/>
                          <a:cs typeface="Noto Sans CJK JP Regular"/>
                        </a:rPr>
                        <a:t>い</a:t>
                      </a:r>
                      <a:endParaRPr sz="1200">
                        <a:latin typeface="Noto Sans CJK JP Regular"/>
                        <a:cs typeface="Noto Sans CJK JP Regular"/>
                      </a:endParaRPr>
                    </a:p>
                    <a:p>
                      <a:pPr marL="826769" lvl="1" indent="-286385">
                        <a:lnSpc>
                          <a:spcPct val="100000"/>
                        </a:lnSpc>
                        <a:buFont typeface="Wingdings"/>
                        <a:buChar char=""/>
                        <a:tabLst>
                          <a:tab pos="826769" algn="l"/>
                          <a:tab pos="827405" algn="l"/>
                        </a:tabLst>
                      </a:pPr>
                      <a:r>
                        <a:rPr sz="1200" spc="-15" dirty="0">
                          <a:latin typeface="Noto Sans CJK JP Regular"/>
                          <a:cs typeface="Noto Sans CJK JP Regular"/>
                        </a:rPr>
                        <a:t>代理店登録制度</a:t>
                      </a:r>
                      <a:r>
                        <a:rPr sz="1200" spc="-20" dirty="0">
                          <a:latin typeface="Noto Sans CJK JP Regular"/>
                          <a:cs typeface="Noto Sans CJK JP Regular"/>
                        </a:rPr>
                        <a:t>な</a:t>
                      </a:r>
                      <a:r>
                        <a:rPr sz="1200" spc="-285" dirty="0">
                          <a:latin typeface="Noto Sans CJK JP Regular"/>
                          <a:cs typeface="Noto Sans CJK JP Regular"/>
                        </a:rPr>
                        <a:t>し</a:t>
                      </a:r>
                      <a:endParaRPr sz="1200">
                        <a:latin typeface="Noto Sans CJK JP Regular"/>
                        <a:cs typeface="Noto Sans CJK JP Regular"/>
                      </a:endParaRPr>
                    </a:p>
                    <a:p>
                      <a:pPr marL="826769" lvl="1" indent="-286385">
                        <a:lnSpc>
                          <a:spcPct val="100000"/>
                        </a:lnSpc>
                        <a:buFont typeface="Wingdings"/>
                        <a:buChar char=""/>
                        <a:tabLst>
                          <a:tab pos="826769" algn="l"/>
                          <a:tab pos="827405" algn="l"/>
                        </a:tabLst>
                      </a:pPr>
                      <a:r>
                        <a:rPr sz="1200" spc="-80" dirty="0">
                          <a:latin typeface="Noto Sans CJK JP Regular"/>
                          <a:cs typeface="Noto Sans CJK JP Regular"/>
                        </a:rPr>
                        <a:t>日本法の継続的契約の保護法理（判例）</a:t>
                      </a:r>
                      <a:r>
                        <a:rPr sz="1200" spc="-90" dirty="0">
                          <a:latin typeface="Noto Sans CJK JP Regular"/>
                          <a:cs typeface="Noto Sans CJK JP Regular"/>
                        </a:rPr>
                        <a:t>も</a:t>
                      </a:r>
                      <a:r>
                        <a:rPr sz="1200" spc="-125" dirty="0">
                          <a:latin typeface="Noto Sans CJK JP Regular"/>
                          <a:cs typeface="Noto Sans CJK JP Regular"/>
                        </a:rPr>
                        <a:t>な</a:t>
                      </a:r>
                      <a:r>
                        <a:rPr sz="1200" spc="-70" dirty="0">
                          <a:latin typeface="Noto Sans CJK JP Regular"/>
                          <a:cs typeface="Noto Sans CJK JP Regular"/>
                        </a:rPr>
                        <a:t>い</a:t>
                      </a:r>
                      <a:endParaRPr sz="1200">
                        <a:latin typeface="Noto Sans CJK JP Regular"/>
                        <a:cs typeface="Noto Sans CJK JP Regular"/>
                      </a:endParaRPr>
                    </a:p>
                  </a:txBody>
                  <a:tcPr marL="0" marR="0" marT="123825" marB="0">
                    <a:lnB w="76200">
                      <a:solidFill>
                        <a:srgbClr val="FFFFFF"/>
                      </a:solidFill>
                      <a:prstDash val="solid"/>
                    </a:lnB>
                    <a:solidFill>
                      <a:srgbClr val="92D050">
                        <a:alpha val="19999"/>
                      </a:srgbClr>
                    </a:solidFill>
                  </a:tcPr>
                </a:tc>
                <a:extLst>
                  <a:ext uri="{0D108BD9-81ED-4DB2-BD59-A6C34878D82A}">
                    <a16:rowId xmlns:a16="http://schemas.microsoft.com/office/drawing/2014/main" val="10001"/>
                  </a:ext>
                </a:extLst>
              </a:tr>
              <a:tr h="333375">
                <a:tc>
                  <a:txBody>
                    <a:bodyPr/>
                    <a:lstStyle/>
                    <a:p>
                      <a:pPr marL="1270" algn="ctr">
                        <a:lnSpc>
                          <a:spcPct val="100000"/>
                        </a:lnSpc>
                        <a:spcBef>
                          <a:spcPts val="590"/>
                        </a:spcBef>
                      </a:pPr>
                      <a:r>
                        <a:rPr sz="1400" spc="10" dirty="0">
                          <a:solidFill>
                            <a:srgbClr val="FFFFFF"/>
                          </a:solidFill>
                          <a:latin typeface="Noto Sans CJK JP Regular"/>
                          <a:cs typeface="Noto Sans CJK JP Regular"/>
                        </a:rPr>
                        <a:t>代理</a:t>
                      </a:r>
                      <a:r>
                        <a:rPr sz="1400" dirty="0">
                          <a:solidFill>
                            <a:srgbClr val="FFFFFF"/>
                          </a:solidFill>
                          <a:latin typeface="Noto Sans CJK JP Regular"/>
                          <a:cs typeface="Noto Sans CJK JP Regular"/>
                        </a:rPr>
                        <a:t>店契</a:t>
                      </a:r>
                      <a:r>
                        <a:rPr sz="1400" spc="-15" dirty="0">
                          <a:solidFill>
                            <a:srgbClr val="FFFFFF"/>
                          </a:solidFill>
                          <a:latin typeface="Noto Sans CJK JP Regular"/>
                          <a:cs typeface="Noto Sans CJK JP Regular"/>
                        </a:rPr>
                        <a:t>約</a:t>
                      </a:r>
                      <a:r>
                        <a:rPr sz="1400" dirty="0">
                          <a:solidFill>
                            <a:srgbClr val="FFFFFF"/>
                          </a:solidFill>
                          <a:latin typeface="Noto Sans CJK JP Regular"/>
                          <a:cs typeface="Noto Sans CJK JP Regular"/>
                        </a:rPr>
                        <a:t>締結</a:t>
                      </a:r>
                      <a:r>
                        <a:rPr sz="1400" spc="-15" dirty="0">
                          <a:solidFill>
                            <a:srgbClr val="FFFFFF"/>
                          </a:solidFill>
                          <a:latin typeface="Noto Sans CJK JP Regular"/>
                          <a:cs typeface="Noto Sans CJK JP Regular"/>
                        </a:rPr>
                        <a:t>時</a:t>
                      </a:r>
                      <a:r>
                        <a:rPr sz="1400" dirty="0">
                          <a:solidFill>
                            <a:srgbClr val="FFFFFF"/>
                          </a:solidFill>
                          <a:latin typeface="Noto Sans CJK JP Regular"/>
                          <a:cs typeface="Noto Sans CJK JP Regular"/>
                        </a:rPr>
                        <a:t>の留</a:t>
                      </a:r>
                      <a:r>
                        <a:rPr sz="1400" spc="-15" dirty="0">
                          <a:solidFill>
                            <a:srgbClr val="FFFFFF"/>
                          </a:solidFill>
                          <a:latin typeface="Noto Sans CJK JP Regular"/>
                          <a:cs typeface="Noto Sans CJK JP Regular"/>
                        </a:rPr>
                        <a:t>意</a:t>
                      </a:r>
                      <a:r>
                        <a:rPr sz="1400" dirty="0">
                          <a:solidFill>
                            <a:srgbClr val="FFFFFF"/>
                          </a:solidFill>
                          <a:latin typeface="Noto Sans CJK JP Regular"/>
                          <a:cs typeface="Noto Sans CJK JP Regular"/>
                        </a:rPr>
                        <a:t>点</a:t>
                      </a:r>
                      <a:endParaRPr sz="1400">
                        <a:latin typeface="Noto Sans CJK JP Regular"/>
                        <a:cs typeface="Noto Sans CJK JP Regular"/>
                      </a:endParaRPr>
                    </a:p>
                  </a:txBody>
                  <a:tcPr marL="0" marR="0" marT="74930" marB="0">
                    <a:lnT w="76200">
                      <a:solidFill>
                        <a:srgbClr val="FFFFFF"/>
                      </a:solidFill>
                      <a:prstDash val="solid"/>
                    </a:lnT>
                    <a:solidFill>
                      <a:srgbClr val="336600"/>
                    </a:solidFill>
                  </a:tcPr>
                </a:tc>
                <a:extLst>
                  <a:ext uri="{0D108BD9-81ED-4DB2-BD59-A6C34878D82A}">
                    <a16:rowId xmlns:a16="http://schemas.microsoft.com/office/drawing/2014/main" val="10002"/>
                  </a:ext>
                </a:extLst>
              </a:tr>
              <a:tr h="1389380">
                <a:tc>
                  <a:txBody>
                    <a:bodyPr/>
                    <a:lstStyle/>
                    <a:p>
                      <a:pPr marL="263525" indent="-172085">
                        <a:lnSpc>
                          <a:spcPct val="100000"/>
                        </a:lnSpc>
                        <a:spcBef>
                          <a:spcPts val="1000"/>
                        </a:spcBef>
                        <a:buFont typeface="Arial"/>
                        <a:buChar char="•"/>
                        <a:tabLst>
                          <a:tab pos="264160" algn="l"/>
                        </a:tabLst>
                      </a:pPr>
                      <a:r>
                        <a:rPr sz="1200" spc="-60" dirty="0">
                          <a:latin typeface="Noto Sans CJK JP Regular"/>
                          <a:cs typeface="Noto Sans CJK JP Regular"/>
                        </a:rPr>
                        <a:t>契約</a:t>
                      </a:r>
                      <a:r>
                        <a:rPr sz="1200" spc="-55" dirty="0">
                          <a:latin typeface="Noto Sans CJK JP Regular"/>
                          <a:cs typeface="Noto Sans CJK JP Regular"/>
                        </a:rPr>
                        <a:t>を</a:t>
                      </a:r>
                      <a:r>
                        <a:rPr sz="1200" spc="-155" dirty="0">
                          <a:latin typeface="Noto Sans CJK JP Regular"/>
                          <a:cs typeface="Noto Sans CJK JP Regular"/>
                        </a:rPr>
                        <a:t>作り</a:t>
                      </a:r>
                      <a:r>
                        <a:rPr sz="1200" spc="-50" dirty="0">
                          <a:latin typeface="Noto Sans CJK JP Regular"/>
                          <a:cs typeface="Noto Sans CJK JP Regular"/>
                        </a:rPr>
                        <a:t>込む必要性（将来の関係解消時のシ</a:t>
                      </a:r>
                      <a:r>
                        <a:rPr sz="1200" spc="-80" dirty="0">
                          <a:latin typeface="Noto Sans CJK JP Regular"/>
                          <a:cs typeface="Noto Sans CJK JP Regular"/>
                        </a:rPr>
                        <a:t>ナ</a:t>
                      </a:r>
                      <a:r>
                        <a:rPr sz="1200" spc="-305" dirty="0">
                          <a:latin typeface="Noto Sans CJK JP Regular"/>
                          <a:cs typeface="Noto Sans CJK JP Regular"/>
                        </a:rPr>
                        <a:t>リ</a:t>
                      </a:r>
                      <a:r>
                        <a:rPr sz="1200" spc="-85" dirty="0">
                          <a:latin typeface="Noto Sans CJK JP Regular"/>
                          <a:cs typeface="Noto Sans CJK JP Regular"/>
                        </a:rPr>
                        <a:t>オ</a:t>
                      </a:r>
                      <a:r>
                        <a:rPr sz="1200" spc="-170" dirty="0">
                          <a:latin typeface="Noto Sans CJK JP Regular"/>
                          <a:cs typeface="Noto Sans CJK JP Regular"/>
                        </a:rPr>
                        <a:t>を</a:t>
                      </a:r>
                      <a:r>
                        <a:rPr sz="1200" spc="-40" dirty="0">
                          <a:latin typeface="Noto Sans CJK JP Regular"/>
                          <a:cs typeface="Noto Sans CJK JP Regular"/>
                        </a:rPr>
                        <a:t>見据</a:t>
                      </a:r>
                      <a:r>
                        <a:rPr sz="1200" spc="-45" dirty="0">
                          <a:latin typeface="Noto Sans CJK JP Regular"/>
                          <a:cs typeface="Noto Sans CJK JP Regular"/>
                        </a:rPr>
                        <a:t>え</a:t>
                      </a:r>
                      <a:r>
                        <a:rPr sz="1200" spc="-125" dirty="0">
                          <a:latin typeface="Noto Sans CJK JP Regular"/>
                          <a:cs typeface="Noto Sans CJK JP Regular"/>
                        </a:rPr>
                        <a:t>て</a:t>
                      </a:r>
                      <a:r>
                        <a:rPr sz="1200" spc="-600" dirty="0">
                          <a:latin typeface="Noto Sans CJK JP Regular"/>
                          <a:cs typeface="Noto Sans CJK JP Regular"/>
                        </a:rPr>
                        <a:t>）</a:t>
                      </a:r>
                      <a:endParaRPr sz="1200">
                        <a:latin typeface="Noto Sans CJK JP Regular"/>
                        <a:cs typeface="Noto Sans CJK JP Regular"/>
                      </a:endParaRPr>
                    </a:p>
                    <a:p>
                      <a:pPr marL="835025" lvl="1" indent="-286385">
                        <a:lnSpc>
                          <a:spcPct val="100000"/>
                        </a:lnSpc>
                        <a:buFont typeface="Wingdings"/>
                        <a:buChar char=""/>
                        <a:tabLst>
                          <a:tab pos="835025" algn="l"/>
                          <a:tab pos="835660" algn="l"/>
                        </a:tabLst>
                      </a:pPr>
                      <a:r>
                        <a:rPr sz="1200" dirty="0">
                          <a:latin typeface="Noto Sans CJK JP Regular"/>
                          <a:cs typeface="Noto Sans CJK JP Regular"/>
                        </a:rPr>
                        <a:t>製品</a:t>
                      </a:r>
                      <a:r>
                        <a:rPr sz="1200" spc="-5" dirty="0">
                          <a:latin typeface="Arial"/>
                          <a:cs typeface="Arial"/>
                        </a:rPr>
                        <a:t>(Product)</a:t>
                      </a:r>
                      <a:r>
                        <a:rPr sz="1200" spc="-210" dirty="0">
                          <a:latin typeface="Noto Sans CJK JP Regular"/>
                          <a:cs typeface="Noto Sans CJK JP Regular"/>
                        </a:rPr>
                        <a:t>、地</a:t>
                      </a:r>
                      <a:r>
                        <a:rPr sz="1200" dirty="0">
                          <a:latin typeface="Noto Sans CJK JP Regular"/>
                          <a:cs typeface="Noto Sans CJK JP Regular"/>
                        </a:rPr>
                        <a:t>域</a:t>
                      </a:r>
                      <a:r>
                        <a:rPr sz="1200" spc="-20" dirty="0">
                          <a:latin typeface="Arial"/>
                          <a:cs typeface="Arial"/>
                        </a:rPr>
                        <a:t>(Territory)</a:t>
                      </a:r>
                      <a:r>
                        <a:rPr sz="1200" spc="-409" dirty="0">
                          <a:latin typeface="Noto Sans CJK JP Regular"/>
                          <a:cs typeface="Noto Sans CJK JP Regular"/>
                        </a:rPr>
                        <a:t>、</a:t>
                      </a:r>
                      <a:r>
                        <a:rPr sz="1200" dirty="0">
                          <a:latin typeface="Noto Sans CJK JP Regular"/>
                          <a:cs typeface="Noto Sans CJK JP Regular"/>
                        </a:rPr>
                        <a:t>販売先</a:t>
                      </a:r>
                      <a:r>
                        <a:rPr sz="1200" spc="-5" dirty="0">
                          <a:latin typeface="Arial"/>
                          <a:cs typeface="Arial"/>
                        </a:rPr>
                        <a:t>(Customer)</a:t>
                      </a:r>
                      <a:r>
                        <a:rPr sz="1200" dirty="0">
                          <a:latin typeface="Noto Sans CJK JP Regular"/>
                          <a:cs typeface="Noto Sans CJK JP Regular"/>
                        </a:rPr>
                        <a:t>や入札案件の特定</a:t>
                      </a:r>
                      <a:endParaRPr sz="1200">
                        <a:latin typeface="Noto Sans CJK JP Regular"/>
                        <a:cs typeface="Noto Sans CJK JP Regular"/>
                      </a:endParaRPr>
                    </a:p>
                    <a:p>
                      <a:pPr marL="835025" lvl="1" indent="-286385">
                        <a:lnSpc>
                          <a:spcPct val="100000"/>
                        </a:lnSpc>
                        <a:buFont typeface="Wingdings"/>
                        <a:buChar char=""/>
                        <a:tabLst>
                          <a:tab pos="835025" algn="l"/>
                          <a:tab pos="835660" algn="l"/>
                        </a:tabLst>
                      </a:pPr>
                      <a:r>
                        <a:rPr sz="1200" spc="-125" dirty="0">
                          <a:latin typeface="Noto Sans CJK JP Regular"/>
                          <a:cs typeface="Noto Sans CJK JP Regular"/>
                        </a:rPr>
                        <a:t>契約期間（単発か継続か）</a:t>
                      </a:r>
                      <a:r>
                        <a:rPr sz="1200" spc="-130" dirty="0">
                          <a:latin typeface="Noto Sans CJK JP Regular"/>
                          <a:cs typeface="Noto Sans CJK JP Regular"/>
                        </a:rPr>
                        <a:t>、</a:t>
                      </a:r>
                      <a:r>
                        <a:rPr sz="1200" spc="-165" dirty="0">
                          <a:latin typeface="Noto Sans CJK JP Regular"/>
                          <a:cs typeface="Noto Sans CJK JP Regular"/>
                        </a:rPr>
                        <a:t>（自動）更新の有無</a:t>
                      </a:r>
                      <a:r>
                        <a:rPr sz="1200" spc="-170" dirty="0">
                          <a:latin typeface="Noto Sans CJK JP Regular"/>
                          <a:cs typeface="Noto Sans CJK JP Regular"/>
                        </a:rPr>
                        <a:t>、</a:t>
                      </a:r>
                      <a:r>
                        <a:rPr sz="1200" spc="-90" dirty="0">
                          <a:latin typeface="Noto Sans CJK JP Regular"/>
                          <a:cs typeface="Noto Sans CJK JP Regular"/>
                        </a:rPr>
                        <a:t>終了事由（不履行事由）の特定</a:t>
                      </a:r>
                      <a:endParaRPr sz="1200">
                        <a:latin typeface="Noto Sans CJK JP Regular"/>
                        <a:cs typeface="Noto Sans CJK JP Regular"/>
                      </a:endParaRPr>
                    </a:p>
                    <a:p>
                      <a:pPr marL="835025" lvl="1" indent="-286385">
                        <a:lnSpc>
                          <a:spcPct val="100000"/>
                        </a:lnSpc>
                        <a:buFont typeface="Wingdings"/>
                        <a:buChar char=""/>
                        <a:tabLst>
                          <a:tab pos="835025" algn="l"/>
                          <a:tab pos="835660" algn="l"/>
                        </a:tabLst>
                      </a:pPr>
                      <a:r>
                        <a:rPr sz="1200" spc="-120" dirty="0">
                          <a:latin typeface="Noto Sans CJK JP Regular"/>
                          <a:cs typeface="Noto Sans CJK JP Regular"/>
                        </a:rPr>
                        <a:t>パ</a:t>
                      </a:r>
                      <a:r>
                        <a:rPr sz="1200" spc="-130" dirty="0">
                          <a:latin typeface="Noto Sans CJK JP Regular"/>
                          <a:cs typeface="Noto Sans CJK JP Regular"/>
                        </a:rPr>
                        <a:t>フ</a:t>
                      </a:r>
                      <a:r>
                        <a:rPr sz="1200" spc="-229" dirty="0">
                          <a:latin typeface="Noto Sans CJK JP Regular"/>
                          <a:cs typeface="Noto Sans CJK JP Regular"/>
                        </a:rPr>
                        <a:t>ォ</a:t>
                      </a:r>
                      <a:r>
                        <a:rPr sz="1200" spc="-55" dirty="0">
                          <a:latin typeface="Noto Sans CJK JP Regular"/>
                          <a:cs typeface="Noto Sans CJK JP Regular"/>
                        </a:rPr>
                        <a:t>ー</a:t>
                      </a:r>
                      <a:r>
                        <a:rPr sz="1200" spc="-125" dirty="0">
                          <a:latin typeface="Noto Sans CJK JP Regular"/>
                          <a:cs typeface="Noto Sans CJK JP Regular"/>
                        </a:rPr>
                        <a:t>マ</a:t>
                      </a:r>
                      <a:r>
                        <a:rPr sz="1200" spc="-170" dirty="0">
                          <a:latin typeface="Noto Sans CJK JP Regular"/>
                          <a:cs typeface="Noto Sans CJK JP Regular"/>
                        </a:rPr>
                        <a:t>ン</a:t>
                      </a:r>
                      <a:r>
                        <a:rPr sz="1200" spc="-125" dirty="0">
                          <a:latin typeface="Noto Sans CJK JP Regular"/>
                          <a:cs typeface="Noto Sans CJK JP Regular"/>
                        </a:rPr>
                        <a:t>ス</a:t>
                      </a:r>
                      <a:r>
                        <a:rPr sz="1200" spc="-75" dirty="0">
                          <a:latin typeface="Noto Sans CJK JP Regular"/>
                          <a:cs typeface="Noto Sans CJK JP Regular"/>
                        </a:rPr>
                        <a:t>の指標の明確化</a:t>
                      </a:r>
                      <a:r>
                        <a:rPr sz="1200" spc="-15" dirty="0">
                          <a:latin typeface="Noto Sans CJK JP Regular"/>
                          <a:cs typeface="Noto Sans CJK JP Regular"/>
                        </a:rPr>
                        <a:t>（</a:t>
                      </a:r>
                      <a:r>
                        <a:rPr sz="1200" spc="-15" dirty="0">
                          <a:latin typeface="Arial"/>
                          <a:cs typeface="Arial"/>
                        </a:rPr>
                        <a:t>Minimum</a:t>
                      </a:r>
                      <a:r>
                        <a:rPr sz="1200" spc="-10" dirty="0">
                          <a:latin typeface="Arial"/>
                          <a:cs typeface="Arial"/>
                        </a:rPr>
                        <a:t> </a:t>
                      </a:r>
                      <a:r>
                        <a:rPr sz="1200" spc="-5" dirty="0">
                          <a:latin typeface="Arial"/>
                          <a:cs typeface="Arial"/>
                        </a:rPr>
                        <a:t>Sales</a:t>
                      </a:r>
                      <a:r>
                        <a:rPr sz="1200" spc="-35" dirty="0">
                          <a:latin typeface="Arial"/>
                          <a:cs typeface="Arial"/>
                        </a:rPr>
                        <a:t> </a:t>
                      </a:r>
                      <a:r>
                        <a:rPr sz="1200" spc="-25" dirty="0">
                          <a:latin typeface="Arial"/>
                          <a:cs typeface="Arial"/>
                        </a:rPr>
                        <a:t>Target</a:t>
                      </a:r>
                      <a:r>
                        <a:rPr sz="1200" dirty="0">
                          <a:latin typeface="Noto Sans CJK JP Regular"/>
                          <a:cs typeface="Noto Sans CJK JP Regular"/>
                        </a:rPr>
                        <a:t>等</a:t>
                      </a:r>
                      <a:r>
                        <a:rPr sz="1200" dirty="0">
                          <a:latin typeface="Arial"/>
                          <a:cs typeface="Arial"/>
                        </a:rPr>
                        <a:t>)</a:t>
                      </a:r>
                      <a:endParaRPr sz="1200">
                        <a:latin typeface="Arial"/>
                        <a:cs typeface="Arial"/>
                      </a:endParaRPr>
                    </a:p>
                    <a:p>
                      <a:pPr marL="835025" lvl="1" indent="-286385">
                        <a:lnSpc>
                          <a:spcPct val="100000"/>
                        </a:lnSpc>
                        <a:buFont typeface="Wingdings"/>
                        <a:buChar char=""/>
                        <a:tabLst>
                          <a:tab pos="835025" algn="l"/>
                          <a:tab pos="835660" algn="l"/>
                        </a:tabLst>
                      </a:pPr>
                      <a:r>
                        <a:rPr sz="1200" spc="-10" dirty="0">
                          <a:latin typeface="Arial"/>
                          <a:cs typeface="Arial"/>
                        </a:rPr>
                        <a:t>Exclusivity</a:t>
                      </a:r>
                      <a:r>
                        <a:rPr sz="1200" spc="-85" dirty="0">
                          <a:latin typeface="Noto Sans CJK JP Regular"/>
                          <a:cs typeface="Noto Sans CJK JP Regular"/>
                        </a:rPr>
                        <a:t>の有無（口約束</a:t>
                      </a:r>
                      <a:r>
                        <a:rPr sz="1200" spc="-90" dirty="0">
                          <a:latin typeface="Noto Sans CJK JP Regular"/>
                          <a:cs typeface="Noto Sans CJK JP Regular"/>
                        </a:rPr>
                        <a:t>に</a:t>
                      </a:r>
                      <a:r>
                        <a:rPr sz="1200" spc="-245" dirty="0">
                          <a:latin typeface="Noto Sans CJK JP Regular"/>
                          <a:cs typeface="Noto Sans CJK JP Regular"/>
                        </a:rPr>
                        <a:t>も</a:t>
                      </a:r>
                      <a:r>
                        <a:rPr sz="1200" spc="-135" dirty="0">
                          <a:latin typeface="Noto Sans CJK JP Regular"/>
                          <a:cs typeface="Noto Sans CJK JP Regular"/>
                        </a:rPr>
                        <a:t>留意</a:t>
                      </a:r>
                      <a:r>
                        <a:rPr sz="1200" spc="-145" dirty="0">
                          <a:latin typeface="Noto Sans CJK JP Regular"/>
                          <a:cs typeface="Noto Sans CJK JP Regular"/>
                        </a:rPr>
                        <a:t>、</a:t>
                      </a:r>
                      <a:r>
                        <a:rPr sz="1200" spc="-5" dirty="0">
                          <a:latin typeface="Arial"/>
                          <a:cs typeface="Arial"/>
                        </a:rPr>
                        <a:t>Entire</a:t>
                      </a:r>
                      <a:r>
                        <a:rPr sz="1200" spc="-55" dirty="0">
                          <a:latin typeface="Arial"/>
                          <a:cs typeface="Arial"/>
                        </a:rPr>
                        <a:t> </a:t>
                      </a:r>
                      <a:r>
                        <a:rPr sz="1200" spc="-5" dirty="0">
                          <a:latin typeface="Arial"/>
                          <a:cs typeface="Arial"/>
                        </a:rPr>
                        <a:t>Agreement</a:t>
                      </a:r>
                      <a:r>
                        <a:rPr sz="1200" spc="-200" dirty="0">
                          <a:latin typeface="Noto Sans CJK JP Regular"/>
                          <a:cs typeface="Noto Sans CJK JP Regular"/>
                        </a:rPr>
                        <a:t>条項）</a:t>
                      </a:r>
                      <a:endParaRPr sz="1200">
                        <a:latin typeface="Noto Sans CJK JP Regular"/>
                        <a:cs typeface="Noto Sans CJK JP Regular"/>
                      </a:endParaRPr>
                    </a:p>
                    <a:p>
                      <a:pPr marL="835025" lvl="1" indent="-286385">
                        <a:lnSpc>
                          <a:spcPct val="100000"/>
                        </a:lnSpc>
                        <a:buFont typeface="Wingdings"/>
                        <a:buChar char=""/>
                        <a:tabLst>
                          <a:tab pos="835025" algn="l"/>
                          <a:tab pos="835660" algn="l"/>
                        </a:tabLst>
                      </a:pPr>
                      <a:r>
                        <a:rPr sz="1200" spc="-70" dirty="0">
                          <a:latin typeface="Noto Sans CJK JP Regular"/>
                          <a:cs typeface="Noto Sans CJK JP Regular"/>
                        </a:rPr>
                        <a:t>製品欠陥の場合の責任（</a:t>
                      </a:r>
                      <a:r>
                        <a:rPr sz="1200" spc="-75" dirty="0">
                          <a:latin typeface="Noto Sans CJK JP Regular"/>
                          <a:cs typeface="Noto Sans CJK JP Regular"/>
                        </a:rPr>
                        <a:t>イ</a:t>
                      </a:r>
                      <a:r>
                        <a:rPr sz="1200" spc="-170" dirty="0">
                          <a:latin typeface="Noto Sans CJK JP Regular"/>
                          <a:cs typeface="Noto Sans CJK JP Regular"/>
                        </a:rPr>
                        <a:t>ン</a:t>
                      </a:r>
                      <a:r>
                        <a:rPr sz="1200" spc="-355" dirty="0">
                          <a:latin typeface="Noto Sans CJK JP Regular"/>
                          <a:cs typeface="Noto Sans CJK JP Regular"/>
                        </a:rPr>
                        <a:t>ド</a:t>
                      </a:r>
                      <a:r>
                        <a:rPr sz="1200" spc="-60" dirty="0">
                          <a:latin typeface="Noto Sans CJK JP Regular"/>
                          <a:cs typeface="Noto Sans CJK JP Regular"/>
                        </a:rPr>
                        <a:t>の動産売買法</a:t>
                      </a:r>
                      <a:r>
                        <a:rPr sz="1200" spc="-65" dirty="0">
                          <a:latin typeface="Noto Sans CJK JP Regular"/>
                          <a:cs typeface="Noto Sans CJK JP Regular"/>
                        </a:rPr>
                        <a:t>、</a:t>
                      </a:r>
                      <a:r>
                        <a:rPr sz="1200" spc="-90" dirty="0">
                          <a:latin typeface="Noto Sans CJK JP Regular"/>
                          <a:cs typeface="Noto Sans CJK JP Regular"/>
                        </a:rPr>
                        <a:t>消費者保護法）</a:t>
                      </a:r>
                      <a:endParaRPr sz="1200">
                        <a:latin typeface="Noto Sans CJK JP Regular"/>
                        <a:cs typeface="Noto Sans CJK JP Regular"/>
                      </a:endParaRPr>
                    </a:p>
                  </a:txBody>
                  <a:tcPr marL="0" marR="0" marT="127000" marB="0">
                    <a:lnB w="76200">
                      <a:solidFill>
                        <a:srgbClr val="FFFFFF"/>
                      </a:solidFill>
                      <a:prstDash val="solid"/>
                    </a:lnB>
                    <a:solidFill>
                      <a:srgbClr val="92D050">
                        <a:alpha val="19999"/>
                      </a:srgbClr>
                    </a:solidFill>
                  </a:tcPr>
                </a:tc>
                <a:extLst>
                  <a:ext uri="{0D108BD9-81ED-4DB2-BD59-A6C34878D82A}">
                    <a16:rowId xmlns:a16="http://schemas.microsoft.com/office/drawing/2014/main" val="10003"/>
                  </a:ext>
                </a:extLst>
              </a:tr>
              <a:tr h="334010">
                <a:tc>
                  <a:txBody>
                    <a:bodyPr/>
                    <a:lstStyle/>
                    <a:p>
                      <a:pPr marR="9525" algn="ctr">
                        <a:lnSpc>
                          <a:spcPct val="100000"/>
                        </a:lnSpc>
                        <a:spcBef>
                          <a:spcPts val="595"/>
                        </a:spcBef>
                      </a:pPr>
                      <a:r>
                        <a:rPr sz="1400" spc="10" dirty="0">
                          <a:solidFill>
                            <a:srgbClr val="FFFFFF"/>
                          </a:solidFill>
                          <a:latin typeface="Noto Sans CJK JP Regular"/>
                          <a:cs typeface="Noto Sans CJK JP Regular"/>
                        </a:rPr>
                        <a:t>仮差</a:t>
                      </a:r>
                      <a:r>
                        <a:rPr sz="1400" dirty="0">
                          <a:solidFill>
                            <a:srgbClr val="FFFFFF"/>
                          </a:solidFill>
                          <a:latin typeface="Noto Sans CJK JP Regular"/>
                          <a:cs typeface="Noto Sans CJK JP Regular"/>
                        </a:rPr>
                        <a:t>止や</a:t>
                      </a:r>
                      <a:r>
                        <a:rPr sz="1400" spc="-15" dirty="0">
                          <a:solidFill>
                            <a:srgbClr val="FFFFFF"/>
                          </a:solidFill>
                          <a:latin typeface="Noto Sans CJK JP Regular"/>
                          <a:cs typeface="Noto Sans CJK JP Regular"/>
                        </a:rPr>
                        <a:t>損</a:t>
                      </a:r>
                      <a:r>
                        <a:rPr sz="1400" dirty="0">
                          <a:solidFill>
                            <a:srgbClr val="FFFFFF"/>
                          </a:solidFill>
                          <a:latin typeface="Noto Sans CJK JP Regular"/>
                          <a:cs typeface="Noto Sans CJK JP Regular"/>
                        </a:rPr>
                        <a:t>害賠</a:t>
                      </a:r>
                      <a:r>
                        <a:rPr sz="1400" spc="-15" dirty="0">
                          <a:solidFill>
                            <a:srgbClr val="FFFFFF"/>
                          </a:solidFill>
                          <a:latin typeface="Noto Sans CJK JP Regular"/>
                          <a:cs typeface="Noto Sans CJK JP Regular"/>
                        </a:rPr>
                        <a:t>償</a:t>
                      </a:r>
                      <a:r>
                        <a:rPr sz="1400" dirty="0">
                          <a:solidFill>
                            <a:srgbClr val="FFFFFF"/>
                          </a:solidFill>
                          <a:latin typeface="Noto Sans CJK JP Regular"/>
                          <a:cs typeface="Noto Sans CJK JP Regular"/>
                        </a:rPr>
                        <a:t>請求</a:t>
                      </a:r>
                      <a:r>
                        <a:rPr sz="1400" spc="-15" dirty="0">
                          <a:solidFill>
                            <a:srgbClr val="FFFFFF"/>
                          </a:solidFill>
                          <a:latin typeface="Noto Sans CJK JP Regular"/>
                          <a:cs typeface="Noto Sans CJK JP Regular"/>
                        </a:rPr>
                        <a:t>へ</a:t>
                      </a:r>
                      <a:r>
                        <a:rPr sz="1400" dirty="0">
                          <a:solidFill>
                            <a:srgbClr val="FFFFFF"/>
                          </a:solidFill>
                          <a:latin typeface="Noto Sans CJK JP Regular"/>
                          <a:cs typeface="Noto Sans CJK JP Regular"/>
                        </a:rPr>
                        <a:t>の対応</a:t>
                      </a:r>
                      <a:endParaRPr sz="1400">
                        <a:latin typeface="Noto Sans CJK JP Regular"/>
                        <a:cs typeface="Noto Sans CJK JP Regular"/>
                      </a:endParaRPr>
                    </a:p>
                  </a:txBody>
                  <a:tcPr marL="0" marR="0" marT="75565" marB="0">
                    <a:lnT w="76200">
                      <a:solidFill>
                        <a:srgbClr val="FFFFFF"/>
                      </a:solidFill>
                      <a:prstDash val="solid"/>
                    </a:lnT>
                    <a:solidFill>
                      <a:srgbClr val="336600"/>
                    </a:solidFill>
                  </a:tcPr>
                </a:tc>
                <a:extLst>
                  <a:ext uri="{0D108BD9-81ED-4DB2-BD59-A6C34878D82A}">
                    <a16:rowId xmlns:a16="http://schemas.microsoft.com/office/drawing/2014/main" val="10004"/>
                  </a:ext>
                </a:extLst>
              </a:tr>
              <a:tr h="1838325">
                <a:tc>
                  <a:txBody>
                    <a:bodyPr/>
                    <a:lstStyle/>
                    <a:p>
                      <a:pPr marL="263525" indent="-172085">
                        <a:lnSpc>
                          <a:spcPct val="100000"/>
                        </a:lnSpc>
                        <a:spcBef>
                          <a:spcPts val="10"/>
                        </a:spcBef>
                        <a:buFont typeface="Arial"/>
                        <a:buChar char="•"/>
                        <a:tabLst>
                          <a:tab pos="264160" algn="l"/>
                        </a:tabLst>
                      </a:pPr>
                      <a:r>
                        <a:rPr sz="1200" spc="-20" dirty="0">
                          <a:latin typeface="Noto Sans CJK JP Regular"/>
                          <a:cs typeface="Noto Sans CJK JP Regular"/>
                        </a:rPr>
                        <a:t>解除時</a:t>
                      </a:r>
                      <a:r>
                        <a:rPr sz="1200" spc="-25" dirty="0">
                          <a:latin typeface="Noto Sans CJK JP Regular"/>
                          <a:cs typeface="Noto Sans CJK JP Regular"/>
                        </a:rPr>
                        <a:t>に</a:t>
                      </a:r>
                      <a:r>
                        <a:rPr sz="1200" spc="-95" dirty="0">
                          <a:latin typeface="Noto Sans CJK JP Regular"/>
                          <a:cs typeface="Noto Sans CJK JP Regular"/>
                        </a:rPr>
                        <a:t>予想さ</a:t>
                      </a:r>
                      <a:r>
                        <a:rPr sz="1200" spc="-85" dirty="0">
                          <a:latin typeface="Noto Sans CJK JP Regular"/>
                          <a:cs typeface="Noto Sans CJK JP Regular"/>
                        </a:rPr>
                        <a:t>れ</a:t>
                      </a:r>
                      <a:r>
                        <a:rPr sz="1200" spc="-90" dirty="0">
                          <a:latin typeface="Noto Sans CJK JP Regular"/>
                          <a:cs typeface="Noto Sans CJK JP Regular"/>
                        </a:rPr>
                        <a:t>る</a:t>
                      </a:r>
                      <a:r>
                        <a:rPr sz="1200" spc="-50" dirty="0">
                          <a:latin typeface="Noto Sans CJK JP Regular"/>
                          <a:cs typeface="Noto Sans CJK JP Regular"/>
                        </a:rPr>
                        <a:t>代理店か</a:t>
                      </a:r>
                      <a:r>
                        <a:rPr sz="1200" spc="-60" dirty="0">
                          <a:latin typeface="Noto Sans CJK JP Regular"/>
                          <a:cs typeface="Noto Sans CJK JP Regular"/>
                        </a:rPr>
                        <a:t>ら</a:t>
                      </a:r>
                      <a:r>
                        <a:rPr sz="1200" spc="-65" dirty="0">
                          <a:latin typeface="Noto Sans CJK JP Regular"/>
                          <a:cs typeface="Noto Sans CJK JP Regular"/>
                        </a:rPr>
                        <a:t>のア</a:t>
                      </a:r>
                      <a:r>
                        <a:rPr sz="1200" spc="-245" dirty="0">
                          <a:latin typeface="Noto Sans CJK JP Regular"/>
                          <a:cs typeface="Noto Sans CJK JP Regular"/>
                        </a:rPr>
                        <a:t>ク</a:t>
                      </a:r>
                      <a:r>
                        <a:rPr sz="1200" spc="-125" dirty="0">
                          <a:latin typeface="Noto Sans CJK JP Regular"/>
                          <a:cs typeface="Noto Sans CJK JP Regular"/>
                        </a:rPr>
                        <a:t>シ</a:t>
                      </a:r>
                      <a:r>
                        <a:rPr sz="1200" spc="-450" dirty="0">
                          <a:latin typeface="Noto Sans CJK JP Regular"/>
                          <a:cs typeface="Noto Sans CJK JP Regular"/>
                        </a:rPr>
                        <a:t>ョ</a:t>
                      </a:r>
                      <a:r>
                        <a:rPr sz="1200" spc="-165" dirty="0">
                          <a:latin typeface="Noto Sans CJK JP Regular"/>
                          <a:cs typeface="Noto Sans CJK JP Regular"/>
                        </a:rPr>
                        <a:t>ン</a:t>
                      </a:r>
                      <a:endParaRPr sz="1200">
                        <a:latin typeface="Noto Sans CJK JP Regular"/>
                        <a:cs typeface="Noto Sans CJK JP Regular"/>
                      </a:endParaRPr>
                    </a:p>
                    <a:p>
                      <a:pPr marL="835025" lvl="1" indent="-286385">
                        <a:lnSpc>
                          <a:spcPct val="100000"/>
                        </a:lnSpc>
                        <a:buFont typeface="Wingdings"/>
                        <a:buChar char=""/>
                        <a:tabLst>
                          <a:tab pos="835025" algn="l"/>
                          <a:tab pos="835660" algn="l"/>
                        </a:tabLst>
                      </a:pPr>
                      <a:r>
                        <a:rPr sz="1200" spc="-10" dirty="0">
                          <a:solidFill>
                            <a:srgbClr val="FF0000"/>
                          </a:solidFill>
                          <a:latin typeface="Arial"/>
                          <a:cs typeface="Arial"/>
                        </a:rPr>
                        <a:t>Exclusivity</a:t>
                      </a:r>
                      <a:r>
                        <a:rPr sz="1200" spc="-280" dirty="0">
                          <a:solidFill>
                            <a:srgbClr val="FF0000"/>
                          </a:solidFill>
                          <a:latin typeface="Noto Sans CJK JP Regular"/>
                          <a:cs typeface="Noto Sans CJK JP Regular"/>
                        </a:rPr>
                        <a:t>と</a:t>
                      </a:r>
                      <a:r>
                        <a:rPr sz="1200" spc="-95" dirty="0">
                          <a:solidFill>
                            <a:srgbClr val="FF0000"/>
                          </a:solidFill>
                          <a:latin typeface="Noto Sans CJK JP Regular"/>
                          <a:cs typeface="Noto Sans CJK JP Regular"/>
                        </a:rPr>
                        <a:t>理由と</a:t>
                      </a:r>
                      <a:r>
                        <a:rPr sz="1200" spc="-280" dirty="0">
                          <a:solidFill>
                            <a:srgbClr val="FF0000"/>
                          </a:solidFill>
                          <a:latin typeface="Noto Sans CJK JP Regular"/>
                          <a:cs typeface="Noto Sans CJK JP Regular"/>
                        </a:rPr>
                        <a:t>し</a:t>
                      </a:r>
                      <a:r>
                        <a:rPr sz="1200" spc="-100" dirty="0">
                          <a:solidFill>
                            <a:srgbClr val="FF0000"/>
                          </a:solidFill>
                          <a:latin typeface="Noto Sans CJK JP Regular"/>
                          <a:cs typeface="Noto Sans CJK JP Regular"/>
                        </a:rPr>
                        <a:t>た</a:t>
                      </a:r>
                      <a:r>
                        <a:rPr sz="1200" spc="-409" dirty="0">
                          <a:solidFill>
                            <a:srgbClr val="FF0000"/>
                          </a:solidFill>
                          <a:latin typeface="Noto Sans CJK JP Regular"/>
                          <a:cs typeface="Noto Sans CJK JP Regular"/>
                        </a:rPr>
                        <a:t>、</a:t>
                      </a:r>
                      <a:r>
                        <a:rPr sz="1200" spc="-50" dirty="0">
                          <a:solidFill>
                            <a:srgbClr val="FF0000"/>
                          </a:solidFill>
                          <a:latin typeface="Noto Sans CJK JP Regular"/>
                          <a:cs typeface="Noto Sans CJK JP Regular"/>
                        </a:rPr>
                        <a:t>新規代理店と</a:t>
                      </a:r>
                      <a:r>
                        <a:rPr sz="1200" dirty="0">
                          <a:solidFill>
                            <a:srgbClr val="FF0000"/>
                          </a:solidFill>
                          <a:latin typeface="Noto Sans CJK JP Regular"/>
                          <a:cs typeface="Noto Sans CJK JP Regular"/>
                        </a:rPr>
                        <a:t>の取引又は自社直接</a:t>
                      </a:r>
                      <a:r>
                        <a:rPr sz="1200" spc="-80" dirty="0">
                          <a:solidFill>
                            <a:srgbClr val="FF0000"/>
                          </a:solidFill>
                          <a:latin typeface="Noto Sans CJK JP Regular"/>
                          <a:cs typeface="Noto Sans CJK JP Regular"/>
                        </a:rPr>
                        <a:t>販売の仮差止</a:t>
                      </a:r>
                      <a:r>
                        <a:rPr sz="1200" spc="-15" dirty="0">
                          <a:solidFill>
                            <a:srgbClr val="FF0000"/>
                          </a:solidFill>
                          <a:latin typeface="Noto Sans CJK JP Regular"/>
                          <a:cs typeface="Noto Sans CJK JP Regular"/>
                        </a:rPr>
                        <a:t>（</a:t>
                      </a:r>
                      <a:r>
                        <a:rPr sz="1200" b="1" spc="-15" dirty="0">
                          <a:solidFill>
                            <a:srgbClr val="FF0000"/>
                          </a:solidFill>
                          <a:latin typeface="Arial"/>
                          <a:cs typeface="Arial"/>
                        </a:rPr>
                        <a:t>Interim</a:t>
                      </a:r>
                      <a:r>
                        <a:rPr sz="1200" b="1" spc="-35" dirty="0">
                          <a:solidFill>
                            <a:srgbClr val="FF0000"/>
                          </a:solidFill>
                          <a:latin typeface="Arial"/>
                          <a:cs typeface="Arial"/>
                        </a:rPr>
                        <a:t> </a:t>
                      </a:r>
                      <a:r>
                        <a:rPr sz="1200" b="1" spc="-60" dirty="0">
                          <a:solidFill>
                            <a:srgbClr val="FF0000"/>
                          </a:solidFill>
                          <a:latin typeface="Arial"/>
                          <a:cs typeface="Arial"/>
                        </a:rPr>
                        <a:t>Injunction</a:t>
                      </a:r>
                      <a:r>
                        <a:rPr sz="1200" spc="-60" dirty="0">
                          <a:solidFill>
                            <a:srgbClr val="FF0000"/>
                          </a:solidFill>
                          <a:latin typeface="Noto Sans CJK JP Regular"/>
                          <a:cs typeface="Noto Sans CJK JP Regular"/>
                        </a:rPr>
                        <a:t>）</a:t>
                      </a:r>
                      <a:endParaRPr sz="1200">
                        <a:latin typeface="Noto Sans CJK JP Regular"/>
                        <a:cs typeface="Noto Sans CJK JP Regular"/>
                      </a:endParaRPr>
                    </a:p>
                    <a:p>
                      <a:pPr marL="955040">
                        <a:lnSpc>
                          <a:spcPct val="100000"/>
                        </a:lnSpc>
                      </a:pPr>
                      <a:r>
                        <a:rPr sz="1200" spc="-195" dirty="0">
                          <a:solidFill>
                            <a:srgbClr val="FF0000"/>
                          </a:solidFill>
                          <a:latin typeface="Noto Sans CJK JP Regular"/>
                          <a:cs typeface="Noto Sans CJK JP Regular"/>
                        </a:rPr>
                        <a:t>：新規</a:t>
                      </a:r>
                      <a:r>
                        <a:rPr sz="1200" spc="-200" dirty="0">
                          <a:solidFill>
                            <a:srgbClr val="FF0000"/>
                          </a:solidFill>
                          <a:latin typeface="Noto Sans CJK JP Regular"/>
                          <a:cs typeface="Noto Sans CJK JP Regular"/>
                        </a:rPr>
                        <a:t>ビ</a:t>
                      </a:r>
                      <a:r>
                        <a:rPr sz="1200" spc="-125" dirty="0">
                          <a:solidFill>
                            <a:srgbClr val="FF0000"/>
                          </a:solidFill>
                          <a:latin typeface="Noto Sans CJK JP Regular"/>
                          <a:cs typeface="Noto Sans CJK JP Regular"/>
                        </a:rPr>
                        <a:t>ジ</a:t>
                      </a:r>
                      <a:r>
                        <a:rPr sz="1200" spc="-105" dirty="0">
                          <a:solidFill>
                            <a:srgbClr val="FF0000"/>
                          </a:solidFill>
                          <a:latin typeface="Noto Sans CJK JP Regular"/>
                          <a:cs typeface="Noto Sans CJK JP Regular"/>
                        </a:rPr>
                        <a:t>ネ</a:t>
                      </a:r>
                      <a:r>
                        <a:rPr sz="1200" spc="-110" dirty="0">
                          <a:solidFill>
                            <a:srgbClr val="FF0000"/>
                          </a:solidFill>
                          <a:latin typeface="Noto Sans CJK JP Regular"/>
                          <a:cs typeface="Noto Sans CJK JP Regular"/>
                        </a:rPr>
                        <a:t>ス</a:t>
                      </a:r>
                      <a:r>
                        <a:rPr sz="1200" spc="-50" dirty="0">
                          <a:solidFill>
                            <a:srgbClr val="FF0000"/>
                          </a:solidFill>
                          <a:latin typeface="Noto Sans CJK JP Regular"/>
                          <a:cs typeface="Noto Sans CJK JP Regular"/>
                        </a:rPr>
                        <a:t>への大</a:t>
                      </a:r>
                      <a:r>
                        <a:rPr sz="1200" spc="-55" dirty="0">
                          <a:solidFill>
                            <a:srgbClr val="FF0000"/>
                          </a:solidFill>
                          <a:latin typeface="Noto Sans CJK JP Regular"/>
                          <a:cs typeface="Noto Sans CJK JP Regular"/>
                        </a:rPr>
                        <a:t>き</a:t>
                      </a:r>
                      <a:r>
                        <a:rPr sz="1200" spc="-125" dirty="0">
                          <a:solidFill>
                            <a:srgbClr val="FF0000"/>
                          </a:solidFill>
                          <a:latin typeface="Noto Sans CJK JP Regular"/>
                          <a:cs typeface="Noto Sans CJK JP Regular"/>
                        </a:rPr>
                        <a:t>な</a:t>
                      </a:r>
                      <a:r>
                        <a:rPr sz="1200" dirty="0">
                          <a:solidFill>
                            <a:srgbClr val="FF0000"/>
                          </a:solidFill>
                          <a:latin typeface="Noto Sans CJK JP Regular"/>
                          <a:cs typeface="Noto Sans CJK JP Regular"/>
                        </a:rPr>
                        <a:t>足かせ</a:t>
                      </a:r>
                      <a:endParaRPr sz="1200">
                        <a:latin typeface="Noto Sans CJK JP Regular"/>
                        <a:cs typeface="Noto Sans CJK JP Regular"/>
                      </a:endParaRPr>
                    </a:p>
                    <a:p>
                      <a:pPr marL="835025" lvl="1" indent="-286385">
                        <a:lnSpc>
                          <a:spcPct val="100000"/>
                        </a:lnSpc>
                        <a:buFont typeface="Wingdings"/>
                        <a:buChar char=""/>
                        <a:tabLst>
                          <a:tab pos="835025" algn="l"/>
                          <a:tab pos="835660" algn="l"/>
                        </a:tabLst>
                      </a:pPr>
                      <a:r>
                        <a:rPr sz="1200" spc="-15" dirty="0">
                          <a:latin typeface="Noto Sans CJK JP Regular"/>
                          <a:cs typeface="Noto Sans CJK JP Regular"/>
                        </a:rPr>
                        <a:t>不当解除</a:t>
                      </a:r>
                      <a:r>
                        <a:rPr sz="1200" spc="-20" dirty="0">
                          <a:latin typeface="Noto Sans CJK JP Regular"/>
                          <a:cs typeface="Noto Sans CJK JP Regular"/>
                        </a:rPr>
                        <a:t>に</a:t>
                      </a:r>
                      <a:r>
                        <a:rPr sz="1200" spc="-30" dirty="0">
                          <a:latin typeface="Noto Sans CJK JP Regular"/>
                          <a:cs typeface="Noto Sans CJK JP Regular"/>
                        </a:rPr>
                        <a:t>基づ</a:t>
                      </a:r>
                      <a:r>
                        <a:rPr sz="1200" spc="-80" dirty="0">
                          <a:latin typeface="Noto Sans CJK JP Regular"/>
                          <a:cs typeface="Noto Sans CJK JP Regular"/>
                        </a:rPr>
                        <a:t>く逸失利益等の損害賠償請求（大</a:t>
                      </a:r>
                      <a:r>
                        <a:rPr sz="1200" spc="-85" dirty="0">
                          <a:latin typeface="Noto Sans CJK JP Regular"/>
                          <a:cs typeface="Noto Sans CJK JP Regular"/>
                        </a:rPr>
                        <a:t>き</a:t>
                      </a:r>
                      <a:r>
                        <a:rPr sz="1200" spc="-125" dirty="0">
                          <a:latin typeface="Noto Sans CJK JP Regular"/>
                          <a:cs typeface="Noto Sans CJK JP Regular"/>
                        </a:rPr>
                        <a:t>な</a:t>
                      </a:r>
                      <a:r>
                        <a:rPr sz="1200" spc="-40" dirty="0">
                          <a:latin typeface="Noto Sans CJK JP Regular"/>
                          <a:cs typeface="Noto Sans CJK JP Regular"/>
                        </a:rPr>
                        <a:t>額</a:t>
                      </a:r>
                      <a:r>
                        <a:rPr sz="1200" spc="-45" dirty="0">
                          <a:latin typeface="Noto Sans CJK JP Regular"/>
                          <a:cs typeface="Noto Sans CJK JP Regular"/>
                        </a:rPr>
                        <a:t>に</a:t>
                      </a:r>
                      <a:r>
                        <a:rPr sz="1200" spc="-125" dirty="0">
                          <a:latin typeface="Noto Sans CJK JP Regular"/>
                          <a:cs typeface="Noto Sans CJK JP Regular"/>
                        </a:rPr>
                        <a:t>な</a:t>
                      </a:r>
                      <a:r>
                        <a:rPr sz="1200" spc="-305" dirty="0">
                          <a:latin typeface="Noto Sans CJK JP Regular"/>
                          <a:cs typeface="Noto Sans CJK JP Regular"/>
                        </a:rPr>
                        <a:t>り</a:t>
                      </a:r>
                      <a:r>
                        <a:rPr sz="1200" spc="-355" dirty="0">
                          <a:latin typeface="Noto Sans CJK JP Regular"/>
                          <a:cs typeface="Noto Sans CJK JP Regular"/>
                        </a:rPr>
                        <a:t>う</a:t>
                      </a:r>
                      <a:r>
                        <a:rPr sz="1200" spc="-170" dirty="0">
                          <a:latin typeface="Noto Sans CJK JP Regular"/>
                          <a:cs typeface="Noto Sans CJK JP Regular"/>
                        </a:rPr>
                        <a:t>る</a:t>
                      </a:r>
                      <a:r>
                        <a:rPr sz="1200" spc="-600" dirty="0">
                          <a:latin typeface="Noto Sans CJK JP Regular"/>
                          <a:cs typeface="Noto Sans CJK JP Regular"/>
                        </a:rPr>
                        <a:t>）</a:t>
                      </a:r>
                      <a:endParaRPr sz="1200">
                        <a:latin typeface="Noto Sans CJK JP Regular"/>
                        <a:cs typeface="Noto Sans CJK JP Regular"/>
                      </a:endParaRPr>
                    </a:p>
                    <a:p>
                      <a:pPr lvl="1">
                        <a:lnSpc>
                          <a:spcPct val="100000"/>
                        </a:lnSpc>
                        <a:spcBef>
                          <a:spcPts val="5"/>
                        </a:spcBef>
                        <a:buChar char=""/>
                      </a:pPr>
                      <a:endParaRPr sz="1250">
                        <a:latin typeface="Times New Roman"/>
                        <a:cs typeface="Times New Roman"/>
                      </a:endParaRPr>
                    </a:p>
                    <a:p>
                      <a:pPr marL="263525" indent="-172085">
                        <a:lnSpc>
                          <a:spcPct val="100000"/>
                        </a:lnSpc>
                        <a:buChar char="•"/>
                        <a:tabLst>
                          <a:tab pos="264160" algn="l"/>
                        </a:tabLst>
                      </a:pPr>
                      <a:r>
                        <a:rPr sz="1200" spc="-5" dirty="0">
                          <a:latin typeface="Arial"/>
                          <a:cs typeface="Arial"/>
                        </a:rPr>
                        <a:t>Caveat</a:t>
                      </a:r>
                      <a:r>
                        <a:rPr sz="1200" dirty="0">
                          <a:latin typeface="Noto Sans CJK JP Regular"/>
                          <a:cs typeface="Noto Sans CJK JP Regular"/>
                        </a:rPr>
                        <a:t>の申立</a:t>
                      </a:r>
                      <a:endParaRPr sz="1200">
                        <a:latin typeface="Noto Sans CJK JP Regular"/>
                        <a:cs typeface="Noto Sans CJK JP Regular"/>
                      </a:endParaRPr>
                    </a:p>
                    <a:p>
                      <a:pPr marL="835025" marR="132715" lvl="1" indent="-286385">
                        <a:lnSpc>
                          <a:spcPct val="100000"/>
                        </a:lnSpc>
                        <a:buFont typeface="Wingdings"/>
                        <a:buChar char=""/>
                        <a:tabLst>
                          <a:tab pos="835025" algn="l"/>
                          <a:tab pos="835660" algn="l"/>
                        </a:tabLst>
                      </a:pPr>
                      <a:r>
                        <a:rPr sz="1200" spc="-50" dirty="0">
                          <a:latin typeface="Noto Sans CJK JP Regular"/>
                          <a:cs typeface="Noto Sans CJK JP Regular"/>
                        </a:rPr>
                        <a:t>相手方か</a:t>
                      </a:r>
                      <a:r>
                        <a:rPr sz="1200" spc="-60" dirty="0">
                          <a:latin typeface="Noto Sans CJK JP Regular"/>
                          <a:cs typeface="Noto Sans CJK JP Regular"/>
                        </a:rPr>
                        <a:t>ら</a:t>
                      </a:r>
                      <a:r>
                        <a:rPr sz="1200" spc="-10" dirty="0">
                          <a:latin typeface="Noto Sans CJK JP Regular"/>
                          <a:cs typeface="Noto Sans CJK JP Regular"/>
                        </a:rPr>
                        <a:t>仮処分等申立が</a:t>
                      </a:r>
                      <a:r>
                        <a:rPr sz="1200" spc="-15" dirty="0">
                          <a:latin typeface="Noto Sans CJK JP Regular"/>
                          <a:cs typeface="Noto Sans CJK JP Regular"/>
                        </a:rPr>
                        <a:t>あ</a:t>
                      </a:r>
                      <a:r>
                        <a:rPr sz="1200" spc="-245" dirty="0">
                          <a:latin typeface="Noto Sans CJK JP Regular"/>
                          <a:cs typeface="Noto Sans CJK JP Regular"/>
                        </a:rPr>
                        <a:t>っ</a:t>
                      </a:r>
                      <a:r>
                        <a:rPr sz="1200" spc="-100" dirty="0">
                          <a:latin typeface="Noto Sans CJK JP Regular"/>
                          <a:cs typeface="Noto Sans CJK JP Regular"/>
                        </a:rPr>
                        <a:t>た</a:t>
                      </a:r>
                      <a:r>
                        <a:rPr sz="1200" spc="-135" dirty="0">
                          <a:latin typeface="Noto Sans CJK JP Regular"/>
                          <a:cs typeface="Noto Sans CJK JP Regular"/>
                        </a:rPr>
                        <a:t>場合</a:t>
                      </a:r>
                      <a:r>
                        <a:rPr sz="1200" spc="-140" dirty="0">
                          <a:latin typeface="Noto Sans CJK JP Regular"/>
                          <a:cs typeface="Noto Sans CJK JP Regular"/>
                        </a:rPr>
                        <a:t>、</a:t>
                      </a:r>
                      <a:r>
                        <a:rPr sz="1200" spc="-50" dirty="0">
                          <a:latin typeface="Noto Sans CJK JP Regular"/>
                          <a:cs typeface="Noto Sans CJK JP Regular"/>
                        </a:rPr>
                        <a:t>裁判所か</a:t>
                      </a:r>
                      <a:r>
                        <a:rPr sz="1200" spc="-60" dirty="0">
                          <a:latin typeface="Noto Sans CJK JP Regular"/>
                          <a:cs typeface="Noto Sans CJK JP Regular"/>
                        </a:rPr>
                        <a:t>ら</a:t>
                      </a:r>
                      <a:r>
                        <a:rPr sz="1200" spc="-5" dirty="0">
                          <a:latin typeface="Arial"/>
                          <a:cs typeface="Arial"/>
                        </a:rPr>
                        <a:t>Caveat</a:t>
                      </a:r>
                      <a:r>
                        <a:rPr sz="1200" spc="-15" dirty="0">
                          <a:latin typeface="Noto Sans CJK JP Regular"/>
                          <a:cs typeface="Noto Sans CJK JP Regular"/>
                        </a:rPr>
                        <a:t>申立代理人</a:t>
                      </a:r>
                      <a:r>
                        <a:rPr sz="1200" spc="-20" dirty="0">
                          <a:latin typeface="Noto Sans CJK JP Regular"/>
                          <a:cs typeface="Noto Sans CJK JP Regular"/>
                        </a:rPr>
                        <a:t>に</a:t>
                      </a:r>
                      <a:r>
                        <a:rPr sz="1200" spc="-30" dirty="0">
                          <a:latin typeface="Noto Sans CJK JP Regular"/>
                          <a:cs typeface="Noto Sans CJK JP Regular"/>
                        </a:rPr>
                        <a:t>通知が</a:t>
                      </a:r>
                      <a:r>
                        <a:rPr sz="1200" spc="-35" dirty="0">
                          <a:latin typeface="Noto Sans CJK JP Regular"/>
                          <a:cs typeface="Noto Sans CJK JP Regular"/>
                        </a:rPr>
                        <a:t>な</a:t>
                      </a:r>
                      <a:r>
                        <a:rPr sz="1200" spc="-280" dirty="0">
                          <a:latin typeface="Noto Sans CJK JP Regular"/>
                          <a:cs typeface="Noto Sans CJK JP Regular"/>
                        </a:rPr>
                        <a:t>さ</a:t>
                      </a:r>
                      <a:r>
                        <a:rPr sz="1200" spc="-85" dirty="0">
                          <a:latin typeface="Noto Sans CJK JP Regular"/>
                          <a:cs typeface="Noto Sans CJK JP Regular"/>
                        </a:rPr>
                        <a:t>れ</a:t>
                      </a:r>
                      <a:r>
                        <a:rPr sz="1200" spc="-90" dirty="0">
                          <a:latin typeface="Noto Sans CJK JP Regular"/>
                          <a:cs typeface="Noto Sans CJK JP Regular"/>
                        </a:rPr>
                        <a:t>る</a:t>
                      </a:r>
                      <a:r>
                        <a:rPr sz="1200" spc="-105" dirty="0">
                          <a:latin typeface="Noto Sans CJK JP Regular"/>
                          <a:cs typeface="Noto Sans CJK JP Regular"/>
                        </a:rPr>
                        <a:t>仕組み</a:t>
                      </a:r>
                      <a:r>
                        <a:rPr sz="1200" spc="-114" dirty="0">
                          <a:latin typeface="Noto Sans CJK JP Regular"/>
                          <a:cs typeface="Noto Sans CJK JP Regular"/>
                        </a:rPr>
                        <a:t>。</a:t>
                      </a:r>
                      <a:r>
                        <a:rPr sz="1200" b="1" spc="-5" dirty="0">
                          <a:solidFill>
                            <a:srgbClr val="FF0000"/>
                          </a:solidFill>
                          <a:latin typeface="Arial"/>
                          <a:cs typeface="Arial"/>
                        </a:rPr>
                        <a:t>Ex-Parte  </a:t>
                      </a:r>
                      <a:r>
                        <a:rPr sz="1200" spc="-114" dirty="0">
                          <a:solidFill>
                            <a:srgbClr val="FF0000"/>
                          </a:solidFill>
                          <a:latin typeface="Noto Sans CJK JP Regular"/>
                          <a:cs typeface="Noto Sans CJK JP Regular"/>
                        </a:rPr>
                        <a:t>で</a:t>
                      </a:r>
                      <a:r>
                        <a:rPr sz="1200" spc="10" dirty="0">
                          <a:solidFill>
                            <a:srgbClr val="FF0000"/>
                          </a:solidFill>
                          <a:latin typeface="Noto Sans CJK JP Regular"/>
                          <a:cs typeface="Noto Sans CJK JP Regular"/>
                        </a:rPr>
                        <a:t>の</a:t>
                      </a:r>
                      <a:r>
                        <a:rPr sz="1200" spc="-590" dirty="0">
                          <a:solidFill>
                            <a:srgbClr val="FF0000"/>
                          </a:solidFill>
                          <a:latin typeface="Noto Sans CJK JP Regular"/>
                          <a:cs typeface="Noto Sans CJK JP Regular"/>
                        </a:rPr>
                        <a:t>（</a:t>
                      </a:r>
                      <a:r>
                        <a:rPr sz="1200" spc="10" dirty="0">
                          <a:solidFill>
                            <a:srgbClr val="FF0000"/>
                          </a:solidFill>
                          <a:latin typeface="Noto Sans CJK JP Regular"/>
                          <a:cs typeface="Noto Sans CJK JP Regular"/>
                        </a:rPr>
                        <a:t>双</a:t>
                      </a:r>
                      <a:r>
                        <a:rPr sz="1200" spc="-45" dirty="0">
                          <a:solidFill>
                            <a:srgbClr val="FF0000"/>
                          </a:solidFill>
                          <a:latin typeface="Noto Sans CJK JP Regular"/>
                          <a:cs typeface="Noto Sans CJK JP Regular"/>
                        </a:rPr>
                        <a:t>方審尋</a:t>
                      </a:r>
                      <a:r>
                        <a:rPr sz="1200" spc="-40" dirty="0">
                          <a:solidFill>
                            <a:srgbClr val="FF0000"/>
                          </a:solidFill>
                          <a:latin typeface="Noto Sans CJK JP Regular"/>
                          <a:cs typeface="Noto Sans CJK JP Regular"/>
                        </a:rPr>
                        <a:t>を</a:t>
                      </a:r>
                      <a:r>
                        <a:rPr sz="1200" spc="-60" dirty="0">
                          <a:solidFill>
                            <a:srgbClr val="FF0000"/>
                          </a:solidFill>
                          <a:latin typeface="Noto Sans CJK JP Regular"/>
                          <a:cs typeface="Noto Sans CJK JP Regular"/>
                        </a:rPr>
                        <a:t>経</a:t>
                      </a:r>
                      <a:r>
                        <a:rPr sz="1200" spc="-65" dirty="0">
                          <a:solidFill>
                            <a:srgbClr val="FF0000"/>
                          </a:solidFill>
                          <a:latin typeface="Noto Sans CJK JP Regular"/>
                          <a:cs typeface="Noto Sans CJK JP Regular"/>
                        </a:rPr>
                        <a:t>ない</a:t>
                      </a:r>
                      <a:r>
                        <a:rPr sz="1200" spc="-590" dirty="0">
                          <a:solidFill>
                            <a:srgbClr val="FF0000"/>
                          </a:solidFill>
                          <a:latin typeface="Noto Sans CJK JP Regular"/>
                          <a:cs typeface="Noto Sans CJK JP Regular"/>
                        </a:rPr>
                        <a:t>）</a:t>
                      </a:r>
                      <a:r>
                        <a:rPr sz="1200" spc="-30" dirty="0">
                          <a:solidFill>
                            <a:srgbClr val="FF0000"/>
                          </a:solidFill>
                          <a:latin typeface="Noto Sans CJK JP Regular"/>
                          <a:cs typeface="Noto Sans CJK JP Regular"/>
                        </a:rPr>
                        <a:t>仮処分発令</a:t>
                      </a:r>
                      <a:r>
                        <a:rPr sz="1200" spc="-25" dirty="0">
                          <a:solidFill>
                            <a:srgbClr val="FF0000"/>
                          </a:solidFill>
                          <a:latin typeface="Noto Sans CJK JP Regular"/>
                          <a:cs typeface="Noto Sans CJK JP Regular"/>
                        </a:rPr>
                        <a:t>を</a:t>
                      </a:r>
                      <a:r>
                        <a:rPr sz="1200" spc="-40" dirty="0">
                          <a:solidFill>
                            <a:srgbClr val="FF0000"/>
                          </a:solidFill>
                          <a:latin typeface="Noto Sans CJK JP Regular"/>
                          <a:cs typeface="Noto Sans CJK JP Regular"/>
                        </a:rPr>
                        <a:t>阻止</a:t>
                      </a:r>
                      <a:r>
                        <a:rPr sz="1200" spc="-35" dirty="0">
                          <a:solidFill>
                            <a:srgbClr val="FF0000"/>
                          </a:solidFill>
                          <a:latin typeface="Noto Sans CJK JP Regular"/>
                          <a:cs typeface="Noto Sans CJK JP Regular"/>
                        </a:rPr>
                        <a:t>で</a:t>
                      </a:r>
                      <a:r>
                        <a:rPr sz="1200" spc="-195" dirty="0">
                          <a:solidFill>
                            <a:srgbClr val="FF0000"/>
                          </a:solidFill>
                          <a:latin typeface="Noto Sans CJK JP Regular"/>
                          <a:cs typeface="Noto Sans CJK JP Regular"/>
                        </a:rPr>
                        <a:t>き</a:t>
                      </a:r>
                      <a:r>
                        <a:rPr sz="1200" spc="-170" dirty="0">
                          <a:solidFill>
                            <a:srgbClr val="FF0000"/>
                          </a:solidFill>
                          <a:latin typeface="Noto Sans CJK JP Regular"/>
                          <a:cs typeface="Noto Sans CJK JP Regular"/>
                        </a:rPr>
                        <a:t>る</a:t>
                      </a:r>
                      <a:r>
                        <a:rPr sz="1200" spc="-405" dirty="0">
                          <a:solidFill>
                            <a:srgbClr val="FF0000"/>
                          </a:solidFill>
                          <a:latin typeface="Noto Sans CJK JP Regular"/>
                          <a:cs typeface="Noto Sans CJK JP Regular"/>
                        </a:rPr>
                        <a:t>。</a:t>
                      </a:r>
                      <a:endParaRPr sz="1200">
                        <a:latin typeface="Noto Sans CJK JP Regular"/>
                        <a:cs typeface="Noto Sans CJK JP Regular"/>
                      </a:endParaRPr>
                    </a:p>
                    <a:p>
                      <a:pPr marL="835025" lvl="1" indent="-286385">
                        <a:lnSpc>
                          <a:spcPct val="100000"/>
                        </a:lnSpc>
                        <a:buFont typeface="Wingdings"/>
                        <a:buChar char=""/>
                        <a:tabLst>
                          <a:tab pos="835025" algn="l"/>
                          <a:tab pos="835660" algn="l"/>
                        </a:tabLst>
                      </a:pPr>
                      <a:r>
                        <a:rPr sz="1200" spc="-15" dirty="0">
                          <a:latin typeface="Noto Sans CJK JP Regular"/>
                          <a:cs typeface="Noto Sans CJK JP Regular"/>
                        </a:rPr>
                        <a:t>裁判所毎</a:t>
                      </a:r>
                      <a:r>
                        <a:rPr sz="1200" spc="-20" dirty="0">
                          <a:latin typeface="Noto Sans CJK JP Regular"/>
                          <a:cs typeface="Noto Sans CJK JP Regular"/>
                        </a:rPr>
                        <a:t>に</a:t>
                      </a:r>
                      <a:r>
                        <a:rPr sz="1200" spc="-40" dirty="0">
                          <a:latin typeface="Noto Sans CJK JP Regular"/>
                          <a:cs typeface="Noto Sans CJK JP Regular"/>
                        </a:rPr>
                        <a:t>申立</a:t>
                      </a:r>
                      <a:r>
                        <a:rPr sz="1200" spc="-45" dirty="0">
                          <a:latin typeface="Noto Sans CJK JP Regular"/>
                          <a:cs typeface="Noto Sans CJK JP Regular"/>
                        </a:rPr>
                        <a:t>て</a:t>
                      </a:r>
                      <a:r>
                        <a:rPr sz="1200" spc="-204" dirty="0">
                          <a:latin typeface="Noto Sans CJK JP Regular"/>
                          <a:cs typeface="Noto Sans CJK JP Regular"/>
                        </a:rPr>
                        <a:t>（管轄の検討）</a:t>
                      </a:r>
                      <a:r>
                        <a:rPr sz="1200" spc="-215" dirty="0">
                          <a:latin typeface="Noto Sans CJK JP Regular"/>
                          <a:cs typeface="Noto Sans CJK JP Regular"/>
                        </a:rPr>
                        <a:t>。</a:t>
                      </a:r>
                      <a:r>
                        <a:rPr sz="1200" b="1" spc="-5" dirty="0">
                          <a:solidFill>
                            <a:srgbClr val="FF0000"/>
                          </a:solidFill>
                          <a:latin typeface="Arial"/>
                          <a:cs typeface="Arial"/>
                        </a:rPr>
                        <a:t>90</a:t>
                      </a:r>
                      <a:r>
                        <a:rPr sz="1200" spc="10" dirty="0">
                          <a:solidFill>
                            <a:srgbClr val="FF0000"/>
                          </a:solidFill>
                          <a:latin typeface="Noto Sans CJK JP Regular"/>
                          <a:cs typeface="Noto Sans CJK JP Regular"/>
                        </a:rPr>
                        <a:t>日の</a:t>
                      </a:r>
                      <a:r>
                        <a:rPr sz="1200" dirty="0">
                          <a:solidFill>
                            <a:srgbClr val="FF0000"/>
                          </a:solidFill>
                          <a:latin typeface="Noto Sans CJK JP Regular"/>
                          <a:cs typeface="Noto Sans CJK JP Regular"/>
                        </a:rPr>
                        <a:t>有効期限</a:t>
                      </a:r>
                      <a:r>
                        <a:rPr sz="1200" spc="-110" dirty="0">
                          <a:latin typeface="Noto Sans CJK JP Regular"/>
                          <a:cs typeface="Noto Sans CJK JP Regular"/>
                        </a:rPr>
                        <a:t>（以後は改め</a:t>
                      </a:r>
                      <a:r>
                        <a:rPr sz="1200" spc="-114" dirty="0">
                          <a:latin typeface="Noto Sans CJK JP Regular"/>
                          <a:cs typeface="Noto Sans CJK JP Regular"/>
                        </a:rPr>
                        <a:t>て</a:t>
                      </a:r>
                      <a:r>
                        <a:rPr sz="1200" spc="-100" dirty="0">
                          <a:latin typeface="Noto Sans CJK JP Regular"/>
                          <a:cs typeface="Noto Sans CJK JP Regular"/>
                        </a:rPr>
                        <a:t>申立が必要）</a:t>
                      </a:r>
                      <a:endParaRPr sz="1200">
                        <a:latin typeface="Noto Sans CJK JP Regular"/>
                        <a:cs typeface="Noto Sans CJK JP Regular"/>
                      </a:endParaRPr>
                    </a:p>
                    <a:p>
                      <a:pPr marL="835025" lvl="1" indent="-286385">
                        <a:lnSpc>
                          <a:spcPts val="1400"/>
                        </a:lnSpc>
                        <a:buFont typeface="Wingdings"/>
                        <a:buChar char=""/>
                        <a:tabLst>
                          <a:tab pos="835025" algn="l"/>
                          <a:tab pos="835660" algn="l"/>
                        </a:tabLst>
                      </a:pPr>
                      <a:r>
                        <a:rPr sz="1200" spc="-25" dirty="0">
                          <a:latin typeface="Noto Sans CJK JP Regular"/>
                          <a:cs typeface="Noto Sans CJK JP Regular"/>
                        </a:rPr>
                        <a:t>一般</a:t>
                      </a:r>
                      <a:r>
                        <a:rPr sz="1200" spc="-30" dirty="0">
                          <a:latin typeface="Noto Sans CJK JP Regular"/>
                          <a:cs typeface="Noto Sans CJK JP Regular"/>
                        </a:rPr>
                        <a:t>に</a:t>
                      </a:r>
                      <a:r>
                        <a:rPr sz="1200" spc="-409" dirty="0">
                          <a:latin typeface="Noto Sans CJK JP Regular"/>
                          <a:cs typeface="Noto Sans CJK JP Regular"/>
                        </a:rPr>
                        <a:t>、</a:t>
                      </a:r>
                      <a:r>
                        <a:rPr sz="1200" spc="-60" dirty="0">
                          <a:latin typeface="Noto Sans CJK JP Regular"/>
                          <a:cs typeface="Noto Sans CJK JP Regular"/>
                        </a:rPr>
                        <a:t>事案把握済み</a:t>
                      </a:r>
                      <a:r>
                        <a:rPr sz="1200" spc="-65" dirty="0">
                          <a:latin typeface="Noto Sans CJK JP Regular"/>
                          <a:cs typeface="Noto Sans CJK JP Regular"/>
                        </a:rPr>
                        <a:t>、</a:t>
                      </a:r>
                      <a:r>
                        <a:rPr sz="1200" spc="-15" dirty="0">
                          <a:latin typeface="Noto Sans CJK JP Regular"/>
                          <a:cs typeface="Noto Sans CJK JP Regular"/>
                        </a:rPr>
                        <a:t>代理人起用済み</a:t>
                      </a:r>
                      <a:r>
                        <a:rPr sz="1200" spc="-20" dirty="0">
                          <a:latin typeface="Noto Sans CJK JP Regular"/>
                          <a:cs typeface="Noto Sans CJK JP Regular"/>
                        </a:rPr>
                        <a:t>で</a:t>
                      </a:r>
                      <a:r>
                        <a:rPr sz="1200" spc="-80" dirty="0">
                          <a:latin typeface="Noto Sans CJK JP Regular"/>
                          <a:cs typeface="Noto Sans CJK JP Regular"/>
                        </a:rPr>
                        <a:t>あ</a:t>
                      </a:r>
                      <a:r>
                        <a:rPr sz="1200" spc="-170" dirty="0">
                          <a:latin typeface="Noto Sans CJK JP Regular"/>
                          <a:cs typeface="Noto Sans CJK JP Regular"/>
                        </a:rPr>
                        <a:t>る</a:t>
                      </a:r>
                      <a:r>
                        <a:rPr sz="1200" spc="-245" dirty="0">
                          <a:latin typeface="Noto Sans CJK JP Regular"/>
                          <a:cs typeface="Noto Sans CJK JP Regular"/>
                        </a:rPr>
                        <a:t>こ</a:t>
                      </a:r>
                      <a:r>
                        <a:rPr sz="1200" spc="-280" dirty="0">
                          <a:latin typeface="Noto Sans CJK JP Regular"/>
                          <a:cs typeface="Noto Sans CJK JP Regular"/>
                        </a:rPr>
                        <a:t>と</a:t>
                      </a:r>
                      <a:r>
                        <a:rPr sz="1200" spc="-170" dirty="0">
                          <a:latin typeface="Noto Sans CJK JP Regular"/>
                          <a:cs typeface="Noto Sans CJK JP Regular"/>
                        </a:rPr>
                        <a:t>を</a:t>
                      </a:r>
                      <a:r>
                        <a:rPr sz="1200" spc="-25" dirty="0">
                          <a:latin typeface="Noto Sans CJK JP Regular"/>
                          <a:cs typeface="Noto Sans CJK JP Regular"/>
                        </a:rPr>
                        <a:t>理由</a:t>
                      </a:r>
                      <a:r>
                        <a:rPr sz="1200" spc="-30" dirty="0">
                          <a:latin typeface="Noto Sans CJK JP Regular"/>
                          <a:cs typeface="Noto Sans CJK JP Regular"/>
                        </a:rPr>
                        <a:t>に</a:t>
                      </a:r>
                      <a:r>
                        <a:rPr sz="1200" spc="-409" dirty="0">
                          <a:latin typeface="Noto Sans CJK JP Regular"/>
                          <a:cs typeface="Noto Sans CJK JP Regular"/>
                        </a:rPr>
                        <a:t>、</a:t>
                      </a:r>
                      <a:r>
                        <a:rPr sz="1200" spc="-55" dirty="0">
                          <a:latin typeface="Noto Sans CJK JP Regular"/>
                          <a:cs typeface="Noto Sans CJK JP Regular"/>
                        </a:rPr>
                        <a:t>通常</a:t>
                      </a:r>
                      <a:r>
                        <a:rPr sz="1200" spc="-60" dirty="0">
                          <a:latin typeface="Noto Sans CJK JP Regular"/>
                          <a:cs typeface="Noto Sans CJK JP Regular"/>
                        </a:rPr>
                        <a:t>よ</a:t>
                      </a:r>
                      <a:r>
                        <a:rPr sz="1200" spc="-305" dirty="0">
                          <a:latin typeface="Noto Sans CJK JP Regular"/>
                          <a:cs typeface="Noto Sans CJK JP Regular"/>
                        </a:rPr>
                        <a:t>り</a:t>
                      </a:r>
                      <a:r>
                        <a:rPr sz="1200" spc="-30" dirty="0">
                          <a:latin typeface="Noto Sans CJK JP Regular"/>
                          <a:cs typeface="Noto Sans CJK JP Regular"/>
                        </a:rPr>
                        <a:t>短時間</a:t>
                      </a:r>
                      <a:r>
                        <a:rPr sz="1200" spc="-35" dirty="0">
                          <a:latin typeface="Noto Sans CJK JP Regular"/>
                          <a:cs typeface="Noto Sans CJK JP Regular"/>
                        </a:rPr>
                        <a:t>で</a:t>
                      </a:r>
                      <a:r>
                        <a:rPr sz="1200" spc="-40" dirty="0">
                          <a:latin typeface="Noto Sans CJK JP Regular"/>
                          <a:cs typeface="Noto Sans CJK JP Regular"/>
                        </a:rPr>
                        <a:t>の反論が求め</a:t>
                      </a:r>
                      <a:r>
                        <a:rPr sz="1200" spc="-50" dirty="0">
                          <a:latin typeface="Noto Sans CJK JP Regular"/>
                          <a:cs typeface="Noto Sans CJK JP Regular"/>
                        </a:rPr>
                        <a:t>ら</a:t>
                      </a:r>
                      <a:r>
                        <a:rPr sz="1200" spc="-85" dirty="0">
                          <a:latin typeface="Noto Sans CJK JP Regular"/>
                          <a:cs typeface="Noto Sans CJK JP Regular"/>
                        </a:rPr>
                        <a:t>れる</a:t>
                      </a:r>
                      <a:endParaRPr sz="1200">
                        <a:latin typeface="Noto Sans CJK JP Regular"/>
                        <a:cs typeface="Noto Sans CJK JP Regular"/>
                      </a:endParaRPr>
                    </a:p>
                  </a:txBody>
                  <a:tcPr marL="0" marR="0" marT="1270" marB="0">
                    <a:solidFill>
                      <a:srgbClr val="92D050">
                        <a:alpha val="19999"/>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01619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0517" y="700874"/>
            <a:ext cx="2511425" cy="452120"/>
          </a:xfrm>
          <a:prstGeom prst="rect">
            <a:avLst/>
          </a:prstGeom>
        </p:spPr>
        <p:txBody>
          <a:bodyPr vert="horz" wrap="square" lIns="0" tIns="12065" rIns="0" bIns="0" rtlCol="0">
            <a:spAutoFit/>
          </a:bodyPr>
          <a:lstStyle/>
          <a:p>
            <a:pPr marL="12700">
              <a:lnSpc>
                <a:spcPct val="100000"/>
              </a:lnSpc>
              <a:spcBef>
                <a:spcPts val="95"/>
              </a:spcBef>
            </a:pPr>
            <a:r>
              <a:rPr u="none" spc="-5" dirty="0"/>
              <a:t>事例にみる教訓</a:t>
            </a:r>
          </a:p>
        </p:txBody>
      </p:sp>
      <p:sp>
        <p:nvSpPr>
          <p:cNvPr id="3" name="object 3"/>
          <p:cNvSpPr/>
          <p:nvPr/>
        </p:nvSpPr>
        <p:spPr>
          <a:xfrm>
            <a:off x="755650" y="1700212"/>
            <a:ext cx="7704455" cy="4250055"/>
          </a:xfrm>
          <a:custGeom>
            <a:avLst/>
            <a:gdLst/>
            <a:ahLst/>
            <a:cxnLst/>
            <a:rect l="l" t="t" r="r" b="b"/>
            <a:pathLst>
              <a:path w="7704455" h="4250055">
                <a:moveTo>
                  <a:pt x="6995833" y="0"/>
                </a:moveTo>
                <a:lnTo>
                  <a:pt x="708304" y="0"/>
                </a:lnTo>
                <a:lnTo>
                  <a:pt x="659809" y="1634"/>
                </a:lnTo>
                <a:lnTo>
                  <a:pt x="612191" y="6465"/>
                </a:lnTo>
                <a:lnTo>
                  <a:pt x="565556" y="14390"/>
                </a:lnTo>
                <a:lnTo>
                  <a:pt x="520009" y="25301"/>
                </a:lnTo>
                <a:lnTo>
                  <a:pt x="475655" y="39093"/>
                </a:lnTo>
                <a:lnTo>
                  <a:pt x="432600" y="55662"/>
                </a:lnTo>
                <a:lnTo>
                  <a:pt x="390950" y="74900"/>
                </a:lnTo>
                <a:lnTo>
                  <a:pt x="350809" y="96704"/>
                </a:lnTo>
                <a:lnTo>
                  <a:pt x="312284" y="120967"/>
                </a:lnTo>
                <a:lnTo>
                  <a:pt x="275480" y="147584"/>
                </a:lnTo>
                <a:lnTo>
                  <a:pt x="240503" y="176449"/>
                </a:lnTo>
                <a:lnTo>
                  <a:pt x="207457" y="207457"/>
                </a:lnTo>
                <a:lnTo>
                  <a:pt x="176449" y="240503"/>
                </a:lnTo>
                <a:lnTo>
                  <a:pt x="147584" y="275480"/>
                </a:lnTo>
                <a:lnTo>
                  <a:pt x="120967" y="312284"/>
                </a:lnTo>
                <a:lnTo>
                  <a:pt x="96704" y="350809"/>
                </a:lnTo>
                <a:lnTo>
                  <a:pt x="74900" y="390950"/>
                </a:lnTo>
                <a:lnTo>
                  <a:pt x="55662" y="432600"/>
                </a:lnTo>
                <a:lnTo>
                  <a:pt x="39093" y="475655"/>
                </a:lnTo>
                <a:lnTo>
                  <a:pt x="25301" y="520009"/>
                </a:lnTo>
                <a:lnTo>
                  <a:pt x="14390" y="565556"/>
                </a:lnTo>
                <a:lnTo>
                  <a:pt x="6465" y="612191"/>
                </a:lnTo>
                <a:lnTo>
                  <a:pt x="1634" y="659809"/>
                </a:lnTo>
                <a:lnTo>
                  <a:pt x="0" y="708304"/>
                </a:lnTo>
                <a:lnTo>
                  <a:pt x="0" y="3541433"/>
                </a:lnTo>
                <a:lnTo>
                  <a:pt x="1634" y="3589927"/>
                </a:lnTo>
                <a:lnTo>
                  <a:pt x="6465" y="3637545"/>
                </a:lnTo>
                <a:lnTo>
                  <a:pt x="14390" y="3684181"/>
                </a:lnTo>
                <a:lnTo>
                  <a:pt x="25301" y="3729728"/>
                </a:lnTo>
                <a:lnTo>
                  <a:pt x="39093" y="3774082"/>
                </a:lnTo>
                <a:lnTo>
                  <a:pt x="55662" y="3817137"/>
                </a:lnTo>
                <a:lnTo>
                  <a:pt x="74900" y="3858787"/>
                </a:lnTo>
                <a:lnTo>
                  <a:pt x="96704" y="3898927"/>
                </a:lnTo>
                <a:lnTo>
                  <a:pt x="120967" y="3937452"/>
                </a:lnTo>
                <a:lnTo>
                  <a:pt x="147584" y="3974256"/>
                </a:lnTo>
                <a:lnTo>
                  <a:pt x="176449" y="4009234"/>
                </a:lnTo>
                <a:lnTo>
                  <a:pt x="207457" y="4042279"/>
                </a:lnTo>
                <a:lnTo>
                  <a:pt x="240503" y="4073288"/>
                </a:lnTo>
                <a:lnTo>
                  <a:pt x="275480" y="4102153"/>
                </a:lnTo>
                <a:lnTo>
                  <a:pt x="312284" y="4128770"/>
                </a:lnTo>
                <a:lnTo>
                  <a:pt x="350809" y="4153033"/>
                </a:lnTo>
                <a:lnTo>
                  <a:pt x="390950" y="4174836"/>
                </a:lnTo>
                <a:lnTo>
                  <a:pt x="432600" y="4194075"/>
                </a:lnTo>
                <a:lnTo>
                  <a:pt x="475655" y="4210643"/>
                </a:lnTo>
                <a:lnTo>
                  <a:pt x="520009" y="4224436"/>
                </a:lnTo>
                <a:lnTo>
                  <a:pt x="565556" y="4235347"/>
                </a:lnTo>
                <a:lnTo>
                  <a:pt x="612191" y="4243271"/>
                </a:lnTo>
                <a:lnTo>
                  <a:pt x="659809" y="4248103"/>
                </a:lnTo>
                <a:lnTo>
                  <a:pt x="708304" y="4249737"/>
                </a:lnTo>
                <a:lnTo>
                  <a:pt x="6995833" y="4249737"/>
                </a:lnTo>
                <a:lnTo>
                  <a:pt x="7044327" y="4248103"/>
                </a:lnTo>
                <a:lnTo>
                  <a:pt x="7091945" y="4243271"/>
                </a:lnTo>
                <a:lnTo>
                  <a:pt x="7138581" y="4235347"/>
                </a:lnTo>
                <a:lnTo>
                  <a:pt x="7184128" y="4224436"/>
                </a:lnTo>
                <a:lnTo>
                  <a:pt x="7228482" y="4210643"/>
                </a:lnTo>
                <a:lnTo>
                  <a:pt x="7271537" y="4194075"/>
                </a:lnTo>
                <a:lnTo>
                  <a:pt x="7313187" y="4174836"/>
                </a:lnTo>
                <a:lnTo>
                  <a:pt x="7353327" y="4153033"/>
                </a:lnTo>
                <a:lnTo>
                  <a:pt x="7391852" y="4128770"/>
                </a:lnTo>
                <a:lnTo>
                  <a:pt x="7428656" y="4102153"/>
                </a:lnTo>
                <a:lnTo>
                  <a:pt x="7463634" y="4073288"/>
                </a:lnTo>
                <a:lnTo>
                  <a:pt x="7496679" y="4042279"/>
                </a:lnTo>
                <a:lnTo>
                  <a:pt x="7527688" y="4009234"/>
                </a:lnTo>
                <a:lnTo>
                  <a:pt x="7556553" y="3974256"/>
                </a:lnTo>
                <a:lnTo>
                  <a:pt x="7583170" y="3937452"/>
                </a:lnTo>
                <a:lnTo>
                  <a:pt x="7607433" y="3898927"/>
                </a:lnTo>
                <a:lnTo>
                  <a:pt x="7629236" y="3858787"/>
                </a:lnTo>
                <a:lnTo>
                  <a:pt x="7648475" y="3817137"/>
                </a:lnTo>
                <a:lnTo>
                  <a:pt x="7665043" y="3774082"/>
                </a:lnTo>
                <a:lnTo>
                  <a:pt x="7678836" y="3729728"/>
                </a:lnTo>
                <a:lnTo>
                  <a:pt x="7689747" y="3684181"/>
                </a:lnTo>
                <a:lnTo>
                  <a:pt x="7697671" y="3637545"/>
                </a:lnTo>
                <a:lnTo>
                  <a:pt x="7702503" y="3589927"/>
                </a:lnTo>
                <a:lnTo>
                  <a:pt x="7704137" y="3541433"/>
                </a:lnTo>
                <a:lnTo>
                  <a:pt x="7704137" y="708304"/>
                </a:lnTo>
                <a:lnTo>
                  <a:pt x="7702503" y="659809"/>
                </a:lnTo>
                <a:lnTo>
                  <a:pt x="7697671" y="612191"/>
                </a:lnTo>
                <a:lnTo>
                  <a:pt x="7689747" y="565556"/>
                </a:lnTo>
                <a:lnTo>
                  <a:pt x="7678836" y="520009"/>
                </a:lnTo>
                <a:lnTo>
                  <a:pt x="7665043" y="475655"/>
                </a:lnTo>
                <a:lnTo>
                  <a:pt x="7648475" y="432600"/>
                </a:lnTo>
                <a:lnTo>
                  <a:pt x="7629236" y="390950"/>
                </a:lnTo>
                <a:lnTo>
                  <a:pt x="7607433" y="350809"/>
                </a:lnTo>
                <a:lnTo>
                  <a:pt x="7583170" y="312284"/>
                </a:lnTo>
                <a:lnTo>
                  <a:pt x="7556553" y="275480"/>
                </a:lnTo>
                <a:lnTo>
                  <a:pt x="7527688" y="240503"/>
                </a:lnTo>
                <a:lnTo>
                  <a:pt x="7496679" y="207457"/>
                </a:lnTo>
                <a:lnTo>
                  <a:pt x="7463634" y="176449"/>
                </a:lnTo>
                <a:lnTo>
                  <a:pt x="7428656" y="147584"/>
                </a:lnTo>
                <a:lnTo>
                  <a:pt x="7391852" y="120967"/>
                </a:lnTo>
                <a:lnTo>
                  <a:pt x="7353327" y="96704"/>
                </a:lnTo>
                <a:lnTo>
                  <a:pt x="7313187" y="74900"/>
                </a:lnTo>
                <a:lnTo>
                  <a:pt x="7271537" y="55662"/>
                </a:lnTo>
                <a:lnTo>
                  <a:pt x="7228482" y="39093"/>
                </a:lnTo>
                <a:lnTo>
                  <a:pt x="7184128" y="25301"/>
                </a:lnTo>
                <a:lnTo>
                  <a:pt x="7138581" y="14390"/>
                </a:lnTo>
                <a:lnTo>
                  <a:pt x="7091945" y="6465"/>
                </a:lnTo>
                <a:lnTo>
                  <a:pt x="7044327" y="1634"/>
                </a:lnTo>
                <a:lnTo>
                  <a:pt x="6995833" y="0"/>
                </a:lnTo>
                <a:close/>
              </a:path>
            </a:pathLst>
          </a:custGeom>
          <a:solidFill>
            <a:srgbClr val="92D050">
              <a:alpha val="199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755650" y="1700212"/>
            <a:ext cx="7704455" cy="4250055"/>
          </a:xfrm>
          <a:custGeom>
            <a:avLst/>
            <a:gdLst/>
            <a:ahLst/>
            <a:cxnLst/>
            <a:rect l="l" t="t" r="r" b="b"/>
            <a:pathLst>
              <a:path w="7704455" h="4250055">
                <a:moveTo>
                  <a:pt x="0" y="708304"/>
                </a:moveTo>
                <a:lnTo>
                  <a:pt x="1634" y="659809"/>
                </a:lnTo>
                <a:lnTo>
                  <a:pt x="6465" y="612191"/>
                </a:lnTo>
                <a:lnTo>
                  <a:pt x="14390" y="565556"/>
                </a:lnTo>
                <a:lnTo>
                  <a:pt x="25301" y="520009"/>
                </a:lnTo>
                <a:lnTo>
                  <a:pt x="39093" y="475655"/>
                </a:lnTo>
                <a:lnTo>
                  <a:pt x="55662" y="432600"/>
                </a:lnTo>
                <a:lnTo>
                  <a:pt x="74900" y="390950"/>
                </a:lnTo>
                <a:lnTo>
                  <a:pt x="96704" y="350809"/>
                </a:lnTo>
                <a:lnTo>
                  <a:pt x="120967" y="312284"/>
                </a:lnTo>
                <a:lnTo>
                  <a:pt x="147584" y="275480"/>
                </a:lnTo>
                <a:lnTo>
                  <a:pt x="176449" y="240503"/>
                </a:lnTo>
                <a:lnTo>
                  <a:pt x="207457" y="207457"/>
                </a:lnTo>
                <a:lnTo>
                  <a:pt x="240503" y="176449"/>
                </a:lnTo>
                <a:lnTo>
                  <a:pt x="275480" y="147584"/>
                </a:lnTo>
                <a:lnTo>
                  <a:pt x="312284" y="120967"/>
                </a:lnTo>
                <a:lnTo>
                  <a:pt x="350809" y="96704"/>
                </a:lnTo>
                <a:lnTo>
                  <a:pt x="390950" y="74900"/>
                </a:lnTo>
                <a:lnTo>
                  <a:pt x="432600" y="55662"/>
                </a:lnTo>
                <a:lnTo>
                  <a:pt x="475655" y="39093"/>
                </a:lnTo>
                <a:lnTo>
                  <a:pt x="520009" y="25301"/>
                </a:lnTo>
                <a:lnTo>
                  <a:pt x="565556" y="14390"/>
                </a:lnTo>
                <a:lnTo>
                  <a:pt x="612191" y="6465"/>
                </a:lnTo>
                <a:lnTo>
                  <a:pt x="659809" y="1634"/>
                </a:lnTo>
                <a:lnTo>
                  <a:pt x="708304" y="0"/>
                </a:lnTo>
                <a:lnTo>
                  <a:pt x="6995833" y="0"/>
                </a:lnTo>
                <a:lnTo>
                  <a:pt x="7044327" y="1634"/>
                </a:lnTo>
                <a:lnTo>
                  <a:pt x="7091945" y="6465"/>
                </a:lnTo>
                <a:lnTo>
                  <a:pt x="7138581" y="14390"/>
                </a:lnTo>
                <a:lnTo>
                  <a:pt x="7184128" y="25301"/>
                </a:lnTo>
                <a:lnTo>
                  <a:pt x="7228482" y="39093"/>
                </a:lnTo>
                <a:lnTo>
                  <a:pt x="7271537" y="55662"/>
                </a:lnTo>
                <a:lnTo>
                  <a:pt x="7313187" y="74900"/>
                </a:lnTo>
                <a:lnTo>
                  <a:pt x="7353327" y="96704"/>
                </a:lnTo>
                <a:lnTo>
                  <a:pt x="7391852" y="120967"/>
                </a:lnTo>
                <a:lnTo>
                  <a:pt x="7428656" y="147584"/>
                </a:lnTo>
                <a:lnTo>
                  <a:pt x="7463634" y="176449"/>
                </a:lnTo>
                <a:lnTo>
                  <a:pt x="7496679" y="207457"/>
                </a:lnTo>
                <a:lnTo>
                  <a:pt x="7527688" y="240503"/>
                </a:lnTo>
                <a:lnTo>
                  <a:pt x="7556553" y="275480"/>
                </a:lnTo>
                <a:lnTo>
                  <a:pt x="7583170" y="312284"/>
                </a:lnTo>
                <a:lnTo>
                  <a:pt x="7607433" y="350809"/>
                </a:lnTo>
                <a:lnTo>
                  <a:pt x="7629236" y="390950"/>
                </a:lnTo>
                <a:lnTo>
                  <a:pt x="7648475" y="432600"/>
                </a:lnTo>
                <a:lnTo>
                  <a:pt x="7665043" y="475655"/>
                </a:lnTo>
                <a:lnTo>
                  <a:pt x="7678836" y="520009"/>
                </a:lnTo>
                <a:lnTo>
                  <a:pt x="7689747" y="565556"/>
                </a:lnTo>
                <a:lnTo>
                  <a:pt x="7697671" y="612191"/>
                </a:lnTo>
                <a:lnTo>
                  <a:pt x="7702503" y="659809"/>
                </a:lnTo>
                <a:lnTo>
                  <a:pt x="7704137" y="708304"/>
                </a:lnTo>
                <a:lnTo>
                  <a:pt x="7704137" y="3541433"/>
                </a:lnTo>
                <a:lnTo>
                  <a:pt x="7702503" y="3589927"/>
                </a:lnTo>
                <a:lnTo>
                  <a:pt x="7697671" y="3637545"/>
                </a:lnTo>
                <a:lnTo>
                  <a:pt x="7689747" y="3684181"/>
                </a:lnTo>
                <a:lnTo>
                  <a:pt x="7678836" y="3729728"/>
                </a:lnTo>
                <a:lnTo>
                  <a:pt x="7665043" y="3774082"/>
                </a:lnTo>
                <a:lnTo>
                  <a:pt x="7648475" y="3817137"/>
                </a:lnTo>
                <a:lnTo>
                  <a:pt x="7629236" y="3858787"/>
                </a:lnTo>
                <a:lnTo>
                  <a:pt x="7607433" y="3898927"/>
                </a:lnTo>
                <a:lnTo>
                  <a:pt x="7583170" y="3937452"/>
                </a:lnTo>
                <a:lnTo>
                  <a:pt x="7556553" y="3974256"/>
                </a:lnTo>
                <a:lnTo>
                  <a:pt x="7527688" y="4009234"/>
                </a:lnTo>
                <a:lnTo>
                  <a:pt x="7496679" y="4042279"/>
                </a:lnTo>
                <a:lnTo>
                  <a:pt x="7463634" y="4073288"/>
                </a:lnTo>
                <a:lnTo>
                  <a:pt x="7428656" y="4102153"/>
                </a:lnTo>
                <a:lnTo>
                  <a:pt x="7391852" y="4128770"/>
                </a:lnTo>
                <a:lnTo>
                  <a:pt x="7353327" y="4153033"/>
                </a:lnTo>
                <a:lnTo>
                  <a:pt x="7313187" y="4174836"/>
                </a:lnTo>
                <a:lnTo>
                  <a:pt x="7271537" y="4194075"/>
                </a:lnTo>
                <a:lnTo>
                  <a:pt x="7228482" y="4210643"/>
                </a:lnTo>
                <a:lnTo>
                  <a:pt x="7184128" y="4224436"/>
                </a:lnTo>
                <a:lnTo>
                  <a:pt x="7138581" y="4235347"/>
                </a:lnTo>
                <a:lnTo>
                  <a:pt x="7091945" y="4243271"/>
                </a:lnTo>
                <a:lnTo>
                  <a:pt x="7044327" y="4248103"/>
                </a:lnTo>
                <a:lnTo>
                  <a:pt x="6995833" y="4249737"/>
                </a:lnTo>
                <a:lnTo>
                  <a:pt x="708304" y="4249737"/>
                </a:lnTo>
                <a:lnTo>
                  <a:pt x="659809" y="4248103"/>
                </a:lnTo>
                <a:lnTo>
                  <a:pt x="612191" y="4243271"/>
                </a:lnTo>
                <a:lnTo>
                  <a:pt x="565556" y="4235347"/>
                </a:lnTo>
                <a:lnTo>
                  <a:pt x="520009" y="4224436"/>
                </a:lnTo>
                <a:lnTo>
                  <a:pt x="475655" y="4210643"/>
                </a:lnTo>
                <a:lnTo>
                  <a:pt x="432600" y="4194075"/>
                </a:lnTo>
                <a:lnTo>
                  <a:pt x="390950" y="4174836"/>
                </a:lnTo>
                <a:lnTo>
                  <a:pt x="350809" y="4153033"/>
                </a:lnTo>
                <a:lnTo>
                  <a:pt x="312284" y="4128770"/>
                </a:lnTo>
                <a:lnTo>
                  <a:pt x="275480" y="4102153"/>
                </a:lnTo>
                <a:lnTo>
                  <a:pt x="240503" y="4073288"/>
                </a:lnTo>
                <a:lnTo>
                  <a:pt x="207457" y="4042279"/>
                </a:lnTo>
                <a:lnTo>
                  <a:pt x="176449" y="4009234"/>
                </a:lnTo>
                <a:lnTo>
                  <a:pt x="147584" y="3974256"/>
                </a:lnTo>
                <a:lnTo>
                  <a:pt x="120967" y="3937452"/>
                </a:lnTo>
                <a:lnTo>
                  <a:pt x="96704" y="3898927"/>
                </a:lnTo>
                <a:lnTo>
                  <a:pt x="74900" y="3858787"/>
                </a:lnTo>
                <a:lnTo>
                  <a:pt x="55662" y="3817137"/>
                </a:lnTo>
                <a:lnTo>
                  <a:pt x="39093" y="3774082"/>
                </a:lnTo>
                <a:lnTo>
                  <a:pt x="25301" y="3729728"/>
                </a:lnTo>
                <a:lnTo>
                  <a:pt x="14390" y="3684181"/>
                </a:lnTo>
                <a:lnTo>
                  <a:pt x="6465" y="3637545"/>
                </a:lnTo>
                <a:lnTo>
                  <a:pt x="1634" y="3589927"/>
                </a:lnTo>
                <a:lnTo>
                  <a:pt x="0" y="3541433"/>
                </a:lnTo>
                <a:lnTo>
                  <a:pt x="0" y="708304"/>
                </a:lnTo>
                <a:close/>
              </a:path>
            </a:pathLst>
          </a:custGeom>
          <a:ln w="25400">
            <a:solidFill>
              <a:srgbClr val="89A4A7"/>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1041844" y="2096363"/>
            <a:ext cx="6922134" cy="3379470"/>
          </a:xfrm>
          <a:prstGeom prst="rect">
            <a:avLst/>
          </a:prstGeom>
        </p:spPr>
        <p:txBody>
          <a:bodyPr vert="horz" wrap="square" lIns="0" tIns="13335" rIns="0" bIns="0" rtlCol="0">
            <a:spAutoFit/>
          </a:bodyPr>
          <a:lstStyle/>
          <a:p>
            <a:pPr marL="299085" marR="5080" lvl="0" indent="-286385" algn="just" defTabSz="914400" rtl="0" eaLnBrk="1" fontAlgn="auto" latinLnBrk="0" hangingPunct="1">
              <a:lnSpc>
                <a:spcPct val="100000"/>
              </a:lnSpc>
              <a:spcBef>
                <a:spcPts val="105"/>
              </a:spcBef>
              <a:spcAft>
                <a:spcPts val="0"/>
              </a:spcAft>
              <a:buClrTx/>
              <a:buSzTx/>
              <a:buFont typeface="Wingdings"/>
              <a:buChar char=""/>
              <a:tabLst>
                <a:tab pos="299720" algn="l"/>
              </a:tabLst>
              <a:defRPr/>
            </a:pP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裁判を通じてインドで</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持</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久戦</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に</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持ち</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込</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もう</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と</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する</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の</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は、イ ンド側の常套手段。ひ</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と</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たび</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紛</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争に</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な</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った</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ら</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守り</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に</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入らな い</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こと。スローな裁判</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展</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開に</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焦</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らな</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い</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こと</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緩急</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を</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つけた 対応が肝要。</a:t>
            </a:r>
            <a:endParaRPr kumimoji="0" sz="20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299085" marR="5080" lvl="0" indent="-286385" algn="just" defTabSz="914400" rtl="0" eaLnBrk="1" fontAlgn="auto" latinLnBrk="0" hangingPunct="1">
              <a:lnSpc>
                <a:spcPct val="100000"/>
              </a:lnSpc>
              <a:spcBef>
                <a:spcPts val="2395"/>
              </a:spcBef>
              <a:spcAft>
                <a:spcPts val="0"/>
              </a:spcAft>
              <a:buClrTx/>
              <a:buSzTx/>
              <a:buFont typeface="Wingdings"/>
              <a:buChar char=""/>
              <a:tabLst>
                <a:tab pos="299720" algn="l"/>
              </a:tabLst>
              <a:defRPr/>
            </a:pP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インドでは弁護士も非</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常</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に細</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か</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く専</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門</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分化</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し</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てお</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り</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、ジェ ネラリストは少ない（</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参</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考：</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イ</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ンド</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の</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法曹</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制</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度）</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当該問 題対応に秀でたアドバ</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イ</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ザー</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を</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選定</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す</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る重</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要</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性。</a:t>
            </a:r>
            <a:endParaRPr kumimoji="0" sz="20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299085" marR="5080" lvl="0" indent="-286385" algn="just" defTabSz="914400" rtl="0" eaLnBrk="1" fontAlgn="auto" latinLnBrk="0" hangingPunct="1">
              <a:lnSpc>
                <a:spcPct val="100000"/>
              </a:lnSpc>
              <a:spcBef>
                <a:spcPts val="2400"/>
              </a:spcBef>
              <a:spcAft>
                <a:spcPts val="0"/>
              </a:spcAft>
              <a:buClrTx/>
              <a:buSzTx/>
              <a:buFont typeface="Wingdings"/>
              <a:buChar char=""/>
              <a:tabLst>
                <a:tab pos="299720" algn="l"/>
              </a:tabLst>
              <a:defRPr/>
            </a:pP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インドでは、思わぬと</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こ</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ろで</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民</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事事</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件</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が刑</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事</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事件</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化</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する。 平時から、刑事事件に</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も</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対応</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で</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きる</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体</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制を</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整</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える。</a:t>
            </a:r>
            <a:endParaRPr kumimoji="0" sz="20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
        <p:nvSpPr>
          <p:cNvPr id="6" name="object 6"/>
          <p:cNvSpPr/>
          <p:nvPr/>
        </p:nvSpPr>
        <p:spPr>
          <a:xfrm>
            <a:off x="395287" y="1277937"/>
            <a:ext cx="8064500" cy="0"/>
          </a:xfrm>
          <a:custGeom>
            <a:avLst/>
            <a:gdLst/>
            <a:ahLst/>
            <a:cxnLst/>
            <a:rect l="l" t="t" r="r" b="b"/>
            <a:pathLst>
              <a:path w="8064500">
                <a:moveTo>
                  <a:pt x="0" y="0"/>
                </a:moveTo>
                <a:lnTo>
                  <a:pt x="8064500" y="0"/>
                </a:lnTo>
              </a:path>
            </a:pathLst>
          </a:custGeom>
          <a:ln w="44450">
            <a:solidFill>
              <a:srgbClr val="92D05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8" name="object 8"/>
          <p:cNvSpPr txBox="1"/>
          <p:nvPr/>
        </p:nvSpPr>
        <p:spPr>
          <a:xfrm>
            <a:off x="8839771" y="6583004"/>
            <a:ext cx="171450" cy="294640"/>
          </a:xfrm>
          <a:prstGeom prst="rect">
            <a:avLst/>
          </a:prstGeom>
        </p:spPr>
        <p:txBody>
          <a:bodyPr vert="horz" wrap="square" lIns="0" tIns="23495" rIns="0" bIns="0" rtlCol="0">
            <a:spAutoFit/>
          </a:bodyPr>
          <a:lstStyle/>
          <a:p>
            <a:pPr marL="34925"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cs typeface="Noto Sans CJK JP Regular"/>
              </a:rPr>
              <a:pPr marL="34925" marR="0" lvl="0" indent="0" algn="l" defTabSz="914400" rtl="0" eaLnBrk="1" fontAlgn="auto" latinLnBrk="0" hangingPunct="1">
                <a:lnSpc>
                  <a:spcPct val="100000"/>
                </a:lnSpc>
                <a:spcBef>
                  <a:spcPts val="185"/>
                </a:spcBef>
                <a:spcAft>
                  <a:spcPts val="0"/>
                </a:spcAft>
                <a:buClrTx/>
                <a:buSzTx/>
                <a:buFontTx/>
                <a:buNone/>
                <a:tabLst/>
                <a:defRPr/>
              </a:pPr>
              <a:t>18</a:t>
            </a:fld>
            <a:endParaRPr kumimoji="0" sz="14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Tree>
    <p:extLst>
      <p:ext uri="{BB962C8B-B14F-4D97-AF65-F5344CB8AC3E}">
        <p14:creationId xmlns:p14="http://schemas.microsoft.com/office/powerpoint/2010/main" val="38552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solidFill>
                  <a:schemeClr val="tx1"/>
                </a:solidFill>
              </a:rPr>
              <a:t>議事</a:t>
            </a:r>
          </a:p>
        </p:txBody>
      </p:sp>
      <p:sp>
        <p:nvSpPr>
          <p:cNvPr id="14339" name="コンテンツ プレースホルダ 3"/>
          <p:cNvSpPr>
            <a:spLocks noGrp="1"/>
          </p:cNvSpPr>
          <p:nvPr>
            <p:ph sz="quarter" idx="1"/>
          </p:nvPr>
        </p:nvSpPr>
        <p:spPr>
          <a:xfrm>
            <a:off x="457200" y="1287570"/>
            <a:ext cx="8579296" cy="4301670"/>
          </a:xfrm>
          <a:ln>
            <a:noFill/>
          </a:ln>
        </p:spPr>
        <p:txBody>
          <a:bodyPr/>
          <a:lstStyle/>
          <a:p>
            <a:pPr marL="0" indent="0">
              <a:buNone/>
            </a:pPr>
            <a:r>
              <a:rPr lang="ja-JP" altLang="en-US" sz="3000" dirty="0"/>
              <a:t>① 会長挨拶</a:t>
            </a:r>
            <a:r>
              <a:rPr lang="en-US" altLang="ja-JP" sz="3000" dirty="0"/>
              <a:t>				</a:t>
            </a:r>
            <a:r>
              <a:rPr lang="ja-JP" altLang="en-US" sz="3000" dirty="0"/>
              <a:t>　　　　　　　　　　　　　　　　　　　　　　　　　　　　　　　　　　　　　　　　　　　　　　　　　　　　　　　　　　　　　　　　　　　　　　　　　　　</a:t>
            </a:r>
            <a:endParaRPr lang="en-US" altLang="ja-JP" sz="3000" dirty="0"/>
          </a:p>
          <a:p>
            <a:pPr marL="0" indent="0">
              <a:buNone/>
            </a:pPr>
            <a:r>
              <a:rPr lang="ja-JP" altLang="en-US" sz="3000" dirty="0"/>
              <a:t>② 在ベンガルール総領事館からのご連絡</a:t>
            </a:r>
            <a:endParaRPr lang="en-US" altLang="ja-JP" sz="3000" dirty="0"/>
          </a:p>
          <a:p>
            <a:pPr marL="0" indent="0">
              <a:buNone/>
            </a:pPr>
            <a:r>
              <a:rPr lang="ja-JP" altLang="en-US" sz="3000" dirty="0"/>
              <a:t>③ </a:t>
            </a:r>
            <a:r>
              <a:rPr lang="ja-JP" altLang="en-US" sz="3000" dirty="0">
                <a:latin typeface="MS PGothic" panose="020B0600070205080204" pitchFamily="34" charset="-128"/>
                <a:ea typeface="MS PGothic" panose="020B0600070205080204" pitchFamily="34" charset="-128"/>
              </a:rPr>
              <a:t>各委員会活動報告</a:t>
            </a:r>
            <a:endParaRPr lang="en-US" altLang="ja-JP" sz="3000" dirty="0"/>
          </a:p>
          <a:p>
            <a:pPr marL="0" indent="0">
              <a:buNone/>
            </a:pPr>
            <a:r>
              <a:rPr lang="ja-JP" altLang="en-US" sz="3000" dirty="0">
                <a:latin typeface="MS PGothic" panose="020B0600070205080204" pitchFamily="34" charset="-128"/>
                <a:ea typeface="MS PGothic" panose="020B0600070205080204" pitchFamily="34" charset="-128"/>
              </a:rPr>
              <a:t>④ テーマ報告</a:t>
            </a:r>
            <a:endParaRPr lang="en-US" altLang="ja-JP" sz="3000" dirty="0">
              <a:latin typeface="MS PGothic" panose="020B0600070205080204" pitchFamily="34" charset="-128"/>
              <a:ea typeface="MS PGothic" panose="020B0600070205080204" pitchFamily="34" charset="-128"/>
            </a:endParaRPr>
          </a:p>
          <a:p>
            <a:pPr marL="0" indent="0">
              <a:buNone/>
            </a:pPr>
            <a:r>
              <a:rPr lang="ja-JP" altLang="en-US" sz="3000" dirty="0">
                <a:latin typeface="+mn-ea"/>
              </a:rPr>
              <a:t>⑤ 新規会員のご紹介</a:t>
            </a:r>
            <a:endParaRPr lang="en-US" altLang="ja-JP" sz="3000" dirty="0">
              <a:latin typeface="+mn-ea"/>
            </a:endParaRPr>
          </a:p>
          <a:p>
            <a:pPr marL="0" indent="0">
              <a:buNone/>
            </a:pPr>
            <a:r>
              <a:rPr lang="ja-JP" altLang="en-US" sz="3000" dirty="0">
                <a:latin typeface="+mn-ea"/>
              </a:rPr>
              <a:t>⑥ その他報告事項</a:t>
            </a:r>
            <a:endParaRPr lang="ja-JP" altLang="en-US" sz="3000" dirty="0">
              <a:latin typeface="MS PGothic" panose="020B0600070205080204" pitchFamily="34" charset="-128"/>
              <a:ea typeface="MS PGothic" panose="020B0600070205080204" pitchFamily="34" charset="-128"/>
            </a:endParaRPr>
          </a:p>
          <a:p>
            <a:pPr marL="0" indent="0">
              <a:lnSpc>
                <a:spcPct val="200000"/>
              </a:lnSpc>
              <a:buNone/>
            </a:pPr>
            <a:endParaRPr lang="zh-TW" altLang="en-US" sz="3000" dirty="0">
              <a:latin typeface="MS PGothic" panose="020B0600070205080204" pitchFamily="34" charset="-128"/>
              <a:ea typeface="MS PGothic" panose="020B0600070205080204" pitchFamily="34" charset="-128"/>
            </a:endParaRPr>
          </a:p>
          <a:p>
            <a:pPr marL="0" indent="0">
              <a:lnSpc>
                <a:spcPct val="200000"/>
              </a:lnSpc>
              <a:buNone/>
            </a:pPr>
            <a:endParaRPr lang="en-US" altLang="ja-JP" sz="3000" dirty="0">
              <a:latin typeface="+mn-ea"/>
            </a:endParaRPr>
          </a:p>
        </p:txBody>
      </p:sp>
      <p:pic>
        <p:nvPicPr>
          <p:cNvPr id="10" name="Picture 3" descr="Logo_S.jpg"/>
          <p:cNvPicPr>
            <a:picLocks noChangeAspect="1"/>
          </p:cNvPicPr>
          <p:nvPr/>
        </p:nvPicPr>
        <p:blipFill>
          <a:blip r:embed="rId3" cstate="print"/>
          <a:stretch>
            <a:fillRect/>
          </a:stretch>
        </p:blipFill>
        <p:spPr>
          <a:xfrm>
            <a:off x="4801232" y="260648"/>
            <a:ext cx="1164955" cy="1341362"/>
          </a:xfrm>
          <a:prstGeom prst="rect">
            <a:avLst/>
          </a:prstGeom>
        </p:spPr>
      </p:pic>
      <p:pic>
        <p:nvPicPr>
          <p:cNvPr id="11"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156176" y="260648"/>
            <a:ext cx="2854929" cy="1304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8850" y="624687"/>
            <a:ext cx="7298055" cy="391160"/>
          </a:xfrm>
          <a:prstGeom prst="rect">
            <a:avLst/>
          </a:prstGeom>
        </p:spPr>
        <p:txBody>
          <a:bodyPr vert="horz" wrap="square" lIns="0" tIns="12700" rIns="0" bIns="0" rtlCol="0">
            <a:spAutoFit/>
          </a:bodyPr>
          <a:lstStyle/>
          <a:p>
            <a:pPr marL="12700">
              <a:lnSpc>
                <a:spcPct val="100000"/>
              </a:lnSpc>
              <a:spcBef>
                <a:spcPts val="100"/>
              </a:spcBef>
              <a:tabLst>
                <a:tab pos="1527175" algn="l"/>
                <a:tab pos="7284720" algn="l"/>
              </a:tabLst>
            </a:pPr>
            <a:r>
              <a:rPr sz="2400" u="heavy" spc="275" dirty="0">
                <a:uFill>
                  <a:solidFill>
                    <a:srgbClr val="92D050"/>
                  </a:solidFill>
                </a:uFill>
              </a:rPr>
              <a:t> 	</a:t>
            </a:r>
            <a:r>
              <a:rPr sz="2400" u="heavy" spc="160" dirty="0">
                <a:uFill>
                  <a:solidFill>
                    <a:srgbClr val="92D050"/>
                  </a:solidFill>
                </a:uFill>
              </a:rPr>
              <a:t>1.3 </a:t>
            </a:r>
            <a:r>
              <a:rPr sz="2400" u="heavy" dirty="0">
                <a:uFill>
                  <a:solidFill>
                    <a:srgbClr val="92D050"/>
                  </a:solidFill>
                </a:uFill>
              </a:rPr>
              <a:t>贈収賄が絡むトラブル事例	</a:t>
            </a:r>
            <a:endParaRPr sz="2400"/>
          </a:p>
        </p:txBody>
      </p:sp>
      <p:sp>
        <p:nvSpPr>
          <p:cNvPr id="3" name="object 3"/>
          <p:cNvSpPr/>
          <p:nvPr/>
        </p:nvSpPr>
        <p:spPr>
          <a:xfrm>
            <a:off x="900112" y="1452562"/>
            <a:ext cx="7416800" cy="4784725"/>
          </a:xfrm>
          <a:custGeom>
            <a:avLst/>
            <a:gdLst/>
            <a:ahLst/>
            <a:cxnLst/>
            <a:rect l="l" t="t" r="r" b="b"/>
            <a:pathLst>
              <a:path w="7416800" h="4784725">
                <a:moveTo>
                  <a:pt x="0" y="0"/>
                </a:moveTo>
                <a:lnTo>
                  <a:pt x="7416800" y="0"/>
                </a:lnTo>
                <a:lnTo>
                  <a:pt x="7416800" y="4784725"/>
                </a:lnTo>
                <a:lnTo>
                  <a:pt x="0" y="4784725"/>
                </a:lnTo>
                <a:lnTo>
                  <a:pt x="0" y="0"/>
                </a:lnTo>
                <a:close/>
              </a:path>
            </a:pathLst>
          </a:custGeom>
          <a:ln w="9525">
            <a:solidFill>
              <a:srgbClr val="00B0F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900112" y="1084262"/>
            <a:ext cx="7416800" cy="368300"/>
          </a:xfrm>
          <a:custGeom>
            <a:avLst/>
            <a:gdLst/>
            <a:ahLst/>
            <a:cxnLst/>
            <a:rect l="l" t="t" r="r" b="b"/>
            <a:pathLst>
              <a:path w="7416800" h="368300">
                <a:moveTo>
                  <a:pt x="0" y="0"/>
                </a:moveTo>
                <a:lnTo>
                  <a:pt x="7416800" y="0"/>
                </a:lnTo>
                <a:lnTo>
                  <a:pt x="7416800" y="368300"/>
                </a:lnTo>
                <a:lnTo>
                  <a:pt x="0" y="368300"/>
                </a:lnTo>
                <a:lnTo>
                  <a:pt x="0" y="0"/>
                </a:lnTo>
                <a:close/>
              </a:path>
            </a:pathLst>
          </a:custGeom>
          <a:solidFill>
            <a:srgbClr val="00206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3683063" y="1103312"/>
            <a:ext cx="1849755" cy="26924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600" b="0" i="0" u="none" strike="noStrike" kern="1200" cap="none" spc="-5" normalizeH="0" baseline="0" noProof="0" dirty="0">
                <a:ln>
                  <a:noFill/>
                </a:ln>
                <a:solidFill>
                  <a:srgbClr val="FFFFFF"/>
                </a:solidFill>
                <a:effectLst/>
                <a:uLnTx/>
                <a:uFillTx/>
                <a:latin typeface="Noto Sans CJK JP Regular"/>
                <a:ea typeface="+mn-ea"/>
                <a:cs typeface="Noto Sans CJK JP Regular"/>
              </a:rPr>
              <a:t>具体例（架空事例）</a:t>
            </a:r>
            <a:endParaRPr kumimoji="0" sz="16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7" name="object 7"/>
          <p:cNvSpPr txBox="1"/>
          <p:nvPr/>
        </p:nvSpPr>
        <p:spPr>
          <a:xfrm>
            <a:off x="8839771" y="6583004"/>
            <a:ext cx="171450" cy="294640"/>
          </a:xfrm>
          <a:prstGeom prst="rect">
            <a:avLst/>
          </a:prstGeom>
        </p:spPr>
        <p:txBody>
          <a:bodyPr vert="horz" wrap="square" lIns="0" tIns="23495" rIns="0" bIns="0" rtlCol="0">
            <a:spAutoFit/>
          </a:bodyPr>
          <a:lstStyle/>
          <a:p>
            <a:pPr marL="34925"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cs typeface="Noto Sans CJK JP Regular"/>
              </a:rPr>
              <a:pPr marL="34925" marR="0" lvl="0" indent="0" algn="l" defTabSz="914400" rtl="0" eaLnBrk="1" fontAlgn="auto" latinLnBrk="0" hangingPunct="1">
                <a:lnSpc>
                  <a:spcPct val="100000"/>
                </a:lnSpc>
                <a:spcBef>
                  <a:spcPts val="185"/>
                </a:spcBef>
                <a:spcAft>
                  <a:spcPts val="0"/>
                </a:spcAft>
                <a:buClrTx/>
                <a:buSzTx/>
                <a:buFontTx/>
                <a:buNone/>
                <a:tabLst/>
                <a:defRPr/>
              </a:pPr>
              <a:t>19</a:t>
            </a:fld>
            <a:endParaRPr kumimoji="0" sz="14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Tree>
    <p:extLst>
      <p:ext uri="{BB962C8B-B14F-4D97-AF65-F5344CB8AC3E}">
        <p14:creationId xmlns:p14="http://schemas.microsoft.com/office/powerpoint/2010/main" val="3126358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7704" y="1009522"/>
            <a:ext cx="4345940" cy="23939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1400" b="0" i="0" u="none" strike="noStrike" kern="1200" cap="none" spc="-254" normalizeH="0" baseline="0" noProof="0" dirty="0">
                <a:ln>
                  <a:noFill/>
                </a:ln>
                <a:solidFill>
                  <a:prstClr val="black"/>
                </a:solidFill>
                <a:effectLst/>
                <a:uLnTx/>
                <a:uFillTx/>
                <a:latin typeface="Noto Sans CJK JP Regular"/>
                <a:ea typeface="+mn-ea"/>
                <a:cs typeface="Noto Sans CJK JP Regular"/>
              </a:rPr>
              <a:t>イ</a:t>
            </a:r>
            <a:r>
              <a:rPr kumimoji="0" sz="1400" b="0" i="0" u="none" strike="noStrike" kern="1200" cap="none" spc="-305" normalizeH="0" baseline="0" noProof="0" dirty="0">
                <a:ln>
                  <a:noFill/>
                </a:ln>
                <a:solidFill>
                  <a:prstClr val="black"/>
                </a:solidFill>
                <a:effectLst/>
                <a:uLnTx/>
                <a:uFillTx/>
                <a:latin typeface="Noto Sans CJK JP Regular"/>
                <a:ea typeface="+mn-ea"/>
                <a:cs typeface="Noto Sans CJK JP Regular"/>
              </a:rPr>
              <a:t>ン</a:t>
            </a:r>
            <a:r>
              <a:rPr kumimoji="0" sz="1400" b="0" i="0" u="none" strike="noStrike" kern="1200" cap="none" spc="-300" normalizeH="0" baseline="0" noProof="0" dirty="0">
                <a:ln>
                  <a:noFill/>
                </a:ln>
                <a:solidFill>
                  <a:prstClr val="black"/>
                </a:solidFill>
                <a:effectLst/>
                <a:uLnTx/>
                <a:uFillTx/>
                <a:latin typeface="Noto Sans CJK JP Regular"/>
                <a:ea typeface="+mn-ea"/>
                <a:cs typeface="Noto Sans CJK JP Regular"/>
              </a:rPr>
              <a:t>ド</a:t>
            </a:r>
            <a:r>
              <a:rPr kumimoji="0" sz="1400" b="0" i="0" u="none" strike="noStrike" kern="1200" cap="none" spc="-30" normalizeH="0" baseline="0" noProof="0" dirty="0">
                <a:ln>
                  <a:noFill/>
                </a:ln>
                <a:solidFill>
                  <a:prstClr val="black"/>
                </a:solidFill>
                <a:effectLst/>
                <a:uLnTx/>
                <a:uFillTx/>
                <a:latin typeface="Noto Sans CJK JP Regular"/>
                <a:ea typeface="+mn-ea"/>
                <a:cs typeface="Noto Sans CJK JP Regular"/>
              </a:rPr>
              <a:t>の贈収賄を規律</a:t>
            </a:r>
            <a:r>
              <a:rPr kumimoji="0" sz="1400" b="0" i="0" u="none" strike="noStrike" kern="1200" cap="none" spc="-40" normalizeH="0" baseline="0" noProof="0" dirty="0">
                <a:ln>
                  <a:noFill/>
                </a:ln>
                <a:solidFill>
                  <a:prstClr val="black"/>
                </a:solidFill>
                <a:effectLst/>
                <a:uLnTx/>
                <a:uFillTx/>
                <a:latin typeface="Noto Sans CJK JP Regular"/>
                <a:ea typeface="+mn-ea"/>
                <a:cs typeface="Noto Sans CJK JP Regular"/>
              </a:rPr>
              <a:t>する主要法</a:t>
            </a:r>
            <a:r>
              <a:rPr kumimoji="0" sz="1400" b="0" i="0" u="none" strike="noStrike" kern="1200" cap="none" spc="-50" normalizeH="0" baseline="0" noProof="0" dirty="0">
                <a:ln>
                  <a:noFill/>
                </a:ln>
                <a:solidFill>
                  <a:prstClr val="black"/>
                </a:solidFill>
                <a:effectLst/>
                <a:uLnTx/>
                <a:uFillTx/>
                <a:latin typeface="Noto Sans CJK JP Regular"/>
                <a:ea typeface="+mn-ea"/>
                <a:cs typeface="Noto Sans CJK JP Regular"/>
              </a:rPr>
              <a:t>令</a:t>
            </a:r>
            <a:r>
              <a:rPr kumimoji="0" sz="1400" b="0" i="0" u="none" strike="noStrike" kern="1200" cap="none" spc="-235" normalizeH="0" baseline="0" noProof="0" dirty="0">
                <a:ln>
                  <a:noFill/>
                </a:ln>
                <a:solidFill>
                  <a:prstClr val="black"/>
                </a:solidFill>
                <a:effectLst/>
                <a:uLnTx/>
                <a:uFillTx/>
                <a:latin typeface="Noto Sans CJK JP Regular"/>
                <a:ea typeface="+mn-ea"/>
                <a:cs typeface="Noto Sans CJK JP Regular"/>
              </a:rPr>
              <a:t>は</a:t>
            </a:r>
            <a:r>
              <a:rPr kumimoji="0" sz="1400" b="0" i="0" u="none" strike="noStrike" kern="1200" cap="none" spc="-245" normalizeH="0" baseline="0" noProof="0" dirty="0">
                <a:ln>
                  <a:noFill/>
                </a:ln>
                <a:solidFill>
                  <a:prstClr val="black"/>
                </a:solidFill>
                <a:effectLst/>
                <a:uLnTx/>
                <a:uFillTx/>
                <a:latin typeface="Noto Sans CJK JP Regular"/>
                <a:ea typeface="+mn-ea"/>
                <a:cs typeface="Noto Sans CJK JP Regular"/>
              </a:rPr>
              <a:t>、</a:t>
            </a:r>
            <a:r>
              <a:rPr kumimoji="0" sz="1400" b="0" i="0" u="none" strike="noStrike" kern="1200" cap="none" spc="0" normalizeH="0" baseline="0" noProof="0" dirty="0">
                <a:ln>
                  <a:noFill/>
                </a:ln>
                <a:solidFill>
                  <a:prstClr val="black"/>
                </a:solidFill>
                <a:effectLst/>
                <a:uLnTx/>
                <a:uFillTx/>
                <a:latin typeface="Noto Sans CJK JP Regular"/>
                <a:ea typeface="+mn-ea"/>
                <a:cs typeface="Noto Sans CJK JP Regular"/>
              </a:rPr>
              <a:t>汚職</a:t>
            </a:r>
            <a:r>
              <a:rPr kumimoji="0" sz="1400" b="0" i="0" u="none" strike="noStrike" kern="1200" cap="none" spc="-15" normalizeH="0" baseline="0" noProof="0" dirty="0">
                <a:ln>
                  <a:noFill/>
                </a:ln>
                <a:solidFill>
                  <a:prstClr val="black"/>
                </a:solidFill>
                <a:effectLst/>
                <a:uLnTx/>
                <a:uFillTx/>
                <a:latin typeface="Noto Sans CJK JP Regular"/>
                <a:ea typeface="+mn-ea"/>
                <a:cs typeface="Noto Sans CJK JP Regular"/>
              </a:rPr>
              <a:t>防</a:t>
            </a:r>
            <a:r>
              <a:rPr kumimoji="0" sz="1400" b="0" i="0" u="none" strike="noStrike" kern="1200" cap="none" spc="-45" normalizeH="0" baseline="0" noProof="0" dirty="0">
                <a:ln>
                  <a:noFill/>
                </a:ln>
                <a:solidFill>
                  <a:prstClr val="black"/>
                </a:solidFill>
                <a:effectLst/>
                <a:uLnTx/>
                <a:uFillTx/>
                <a:latin typeface="Noto Sans CJK JP Regular"/>
                <a:ea typeface="+mn-ea"/>
                <a:cs typeface="Noto Sans CJK JP Regular"/>
              </a:rPr>
              <a:t>止法</a:t>
            </a:r>
            <a:r>
              <a:rPr kumimoji="0" sz="1400" b="0" i="0" u="none" strike="noStrike" kern="1200" cap="none" spc="-55" normalizeH="0" baseline="0" noProof="0" dirty="0">
                <a:ln>
                  <a:noFill/>
                </a:ln>
                <a:solidFill>
                  <a:prstClr val="black"/>
                </a:solidFill>
                <a:effectLst/>
                <a:uLnTx/>
                <a:uFillTx/>
                <a:latin typeface="Noto Sans CJK JP Regular"/>
                <a:ea typeface="+mn-ea"/>
                <a:cs typeface="Noto Sans CJK JP Regular"/>
              </a:rPr>
              <a:t>で</a:t>
            </a:r>
            <a:r>
              <a:rPr kumimoji="0" sz="1400" b="0" i="0" u="none" strike="noStrike" kern="1200" cap="none" spc="-65" normalizeH="0" baseline="0" noProof="0" dirty="0">
                <a:ln>
                  <a:noFill/>
                </a:ln>
                <a:solidFill>
                  <a:prstClr val="black"/>
                </a:solidFill>
                <a:effectLst/>
                <a:uLnTx/>
                <a:uFillTx/>
                <a:latin typeface="Noto Sans CJK JP Regular"/>
                <a:ea typeface="+mn-ea"/>
                <a:cs typeface="Noto Sans CJK JP Regular"/>
              </a:rPr>
              <a:t>す</a:t>
            </a:r>
            <a:r>
              <a:rPr kumimoji="0" sz="1400" b="0" i="0" u="none" strike="noStrike" kern="1200" cap="none" spc="-470" normalizeH="0" baseline="0" noProof="0" dirty="0">
                <a:ln>
                  <a:noFill/>
                </a:ln>
                <a:solidFill>
                  <a:prstClr val="black"/>
                </a:solidFill>
                <a:effectLst/>
                <a:uLnTx/>
                <a:uFillTx/>
                <a:latin typeface="Noto Sans CJK JP Regular"/>
                <a:ea typeface="+mn-ea"/>
                <a:cs typeface="Noto Sans CJK JP Regular"/>
              </a:rPr>
              <a:t>。</a:t>
            </a:r>
            <a:endParaRPr kumimoji="0" sz="14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7" name="object 7"/>
          <p:cNvSpPr txBox="1"/>
          <p:nvPr/>
        </p:nvSpPr>
        <p:spPr>
          <a:xfrm>
            <a:off x="8752903" y="6602836"/>
            <a:ext cx="249554" cy="264795"/>
          </a:xfrm>
          <a:prstGeom prst="rect">
            <a:avLst/>
          </a:prstGeom>
        </p:spPr>
        <p:txBody>
          <a:bodyPr vert="horz" wrap="square" lIns="0" tIns="25400" rIns="0" bIns="0" rtlCol="0">
            <a:spAutoFit/>
          </a:bodyPr>
          <a:lstStyle/>
          <a:p>
            <a:pPr marL="25400" marR="0" lvl="0" indent="0" algn="l" defTabSz="914400" rtl="0" eaLnBrk="1" fontAlgn="auto" latinLnBrk="0" hangingPunct="1">
              <a:lnSpc>
                <a:spcPct val="100000"/>
              </a:lnSpc>
              <a:spcBef>
                <a:spcPts val="200"/>
              </a:spcBef>
              <a:spcAft>
                <a:spcPts val="0"/>
              </a:spcAft>
              <a:buClrTx/>
              <a:buSzTx/>
              <a:buFontTx/>
              <a:buNone/>
              <a:tabLst/>
              <a:defRPr/>
            </a:pPr>
            <a:fld id="{81D60167-4931-47E6-BA6A-407CBD079E47}" type="slidenum">
              <a:rPr kumimoji="0" sz="1400" b="0" i="0" u="none" strike="noStrike" kern="1200" cap="none" spc="0" normalizeH="0" baseline="0" noProof="0" dirty="0">
                <a:ln>
                  <a:noFill/>
                </a:ln>
                <a:solidFill>
                  <a:prstClr val="black"/>
                </a:solidFill>
                <a:effectLst/>
                <a:uLnTx/>
                <a:uFillTx/>
                <a:latin typeface="Arial"/>
                <a:ea typeface="+mn-ea"/>
                <a:cs typeface="Arial"/>
              </a:rPr>
              <a:pPr marL="25400" marR="0" lvl="0" indent="0" algn="l" defTabSz="914400" rtl="0" eaLnBrk="1" fontAlgn="auto" latinLnBrk="0" hangingPunct="1">
                <a:lnSpc>
                  <a:spcPct val="100000"/>
                </a:lnSpc>
                <a:spcBef>
                  <a:spcPts val="200"/>
                </a:spcBef>
                <a:spcAft>
                  <a:spcPts val="0"/>
                </a:spcAft>
                <a:buClrTx/>
                <a:buSzTx/>
                <a:buFontTx/>
                <a:buNone/>
                <a:tabLst/>
                <a:defRPr/>
              </a:pPr>
              <a:t>20</a:t>
            </a:fld>
            <a:endParaRPr kumimoji="0" sz="1400" b="0" i="0" u="none" strike="noStrike" kern="1200" cap="none" spc="0" normalizeH="0" baseline="0" noProof="0">
              <a:ln>
                <a:noFill/>
              </a:ln>
              <a:solidFill>
                <a:prstClr val="black"/>
              </a:solidFill>
              <a:effectLst/>
              <a:uLnTx/>
              <a:uFillTx/>
              <a:latin typeface="Arial"/>
              <a:ea typeface="+mn-ea"/>
              <a:cs typeface="Arial"/>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tabLst>
                <a:tab pos="1503680" algn="l"/>
                <a:tab pos="3340100" algn="l"/>
                <a:tab pos="7860665" algn="l"/>
              </a:tabLst>
            </a:pPr>
            <a:r>
              <a:rPr spc="-5" dirty="0">
                <a:latin typeface="Times New Roman"/>
                <a:cs typeface="Times New Roman"/>
              </a:rPr>
              <a:t> 	</a:t>
            </a:r>
            <a:r>
              <a:rPr spc="-5" dirty="0"/>
              <a:t>参考資料</a:t>
            </a:r>
            <a:r>
              <a:rPr spc="-1405" dirty="0"/>
              <a:t>：	</a:t>
            </a:r>
            <a:r>
              <a:rPr spc="-5" dirty="0"/>
              <a:t>贈収賄規制の枠組み	</a:t>
            </a:r>
          </a:p>
        </p:txBody>
      </p:sp>
      <p:graphicFrame>
        <p:nvGraphicFramePr>
          <p:cNvPr id="4" name="object 4"/>
          <p:cNvGraphicFramePr>
            <a:graphicFrameLocks noGrp="1"/>
          </p:cNvGraphicFramePr>
          <p:nvPr/>
        </p:nvGraphicFramePr>
        <p:xfrm>
          <a:off x="496887" y="1484312"/>
          <a:ext cx="8161655" cy="4319904"/>
        </p:xfrm>
        <a:graphic>
          <a:graphicData uri="http://schemas.openxmlformats.org/drawingml/2006/table">
            <a:tbl>
              <a:tblPr firstRow="1" bandRow="1">
                <a:tableStyleId>{2D5ABB26-0587-4C30-8999-92F81FD0307C}</a:tableStyleId>
              </a:tblPr>
              <a:tblGrid>
                <a:gridCol w="2901315">
                  <a:extLst>
                    <a:ext uri="{9D8B030D-6E8A-4147-A177-3AD203B41FA5}">
                      <a16:colId xmlns:a16="http://schemas.microsoft.com/office/drawing/2014/main" val="20000"/>
                    </a:ext>
                  </a:extLst>
                </a:gridCol>
                <a:gridCol w="5260340">
                  <a:extLst>
                    <a:ext uri="{9D8B030D-6E8A-4147-A177-3AD203B41FA5}">
                      <a16:colId xmlns:a16="http://schemas.microsoft.com/office/drawing/2014/main" val="20001"/>
                    </a:ext>
                  </a:extLst>
                </a:gridCol>
              </a:tblGrid>
              <a:tr h="384175">
                <a:tc gridSpan="2">
                  <a:txBody>
                    <a:bodyPr/>
                    <a:lstStyle/>
                    <a:p>
                      <a:pPr algn="ctr">
                        <a:lnSpc>
                          <a:spcPct val="100000"/>
                        </a:lnSpc>
                        <a:spcBef>
                          <a:spcPts val="590"/>
                        </a:spcBef>
                      </a:pPr>
                      <a:r>
                        <a:rPr sz="1400" spc="10" dirty="0">
                          <a:solidFill>
                            <a:srgbClr val="FFFFFF"/>
                          </a:solidFill>
                          <a:latin typeface="Noto Sans CJK JP Regular"/>
                          <a:cs typeface="Noto Sans CJK JP Regular"/>
                        </a:rPr>
                        <a:t>主要</a:t>
                      </a:r>
                      <a:r>
                        <a:rPr sz="1400" dirty="0">
                          <a:solidFill>
                            <a:srgbClr val="FFFFFF"/>
                          </a:solidFill>
                          <a:latin typeface="Noto Sans CJK JP Regular"/>
                          <a:cs typeface="Noto Sans CJK JP Regular"/>
                        </a:rPr>
                        <a:t>関連</a:t>
                      </a:r>
                      <a:r>
                        <a:rPr sz="1400" spc="-15" dirty="0">
                          <a:solidFill>
                            <a:srgbClr val="FFFFFF"/>
                          </a:solidFill>
                          <a:latin typeface="Noto Sans CJK JP Regular"/>
                          <a:cs typeface="Noto Sans CJK JP Regular"/>
                        </a:rPr>
                        <a:t>法</a:t>
                      </a:r>
                      <a:r>
                        <a:rPr sz="1400" dirty="0">
                          <a:solidFill>
                            <a:srgbClr val="FFFFFF"/>
                          </a:solidFill>
                          <a:latin typeface="Noto Sans CJK JP Regular"/>
                          <a:cs typeface="Noto Sans CJK JP Regular"/>
                        </a:rPr>
                        <a:t>令</a:t>
                      </a:r>
                      <a:endParaRPr sz="1400">
                        <a:latin typeface="Noto Sans CJK JP Regular"/>
                        <a:cs typeface="Noto Sans CJK JP Regular"/>
                      </a:endParaRPr>
                    </a:p>
                  </a:txBody>
                  <a:tcPr marL="0" marR="0" marT="74930" marB="0">
                    <a:lnB w="38100">
                      <a:solidFill>
                        <a:srgbClr val="FFFFFF"/>
                      </a:solidFill>
                      <a:prstDash val="solid"/>
                    </a:lnB>
                    <a:solidFill>
                      <a:srgbClr val="336600"/>
                    </a:solidFill>
                  </a:tcPr>
                </a:tc>
                <a:tc hMerge="1">
                  <a:txBody>
                    <a:bodyPr/>
                    <a:lstStyle/>
                    <a:p>
                      <a:endParaRPr/>
                    </a:p>
                  </a:txBody>
                  <a:tcPr marL="0" marR="0" marT="0" marB="0"/>
                </a:tc>
                <a:extLst>
                  <a:ext uri="{0D108BD9-81ED-4DB2-BD59-A6C34878D82A}">
                    <a16:rowId xmlns:a16="http://schemas.microsoft.com/office/drawing/2014/main" val="10000"/>
                  </a:ext>
                </a:extLst>
              </a:tr>
              <a:tr h="499109">
                <a:tc gridSpan="2">
                  <a:txBody>
                    <a:bodyPr/>
                    <a:lstStyle/>
                    <a:p>
                      <a:pPr marL="377825" indent="-286385">
                        <a:lnSpc>
                          <a:spcPct val="100000"/>
                        </a:lnSpc>
                        <a:spcBef>
                          <a:spcPts val="1085"/>
                        </a:spcBef>
                        <a:buChar char="•"/>
                        <a:tabLst>
                          <a:tab pos="377825" algn="l"/>
                          <a:tab pos="378460" algn="l"/>
                        </a:tabLst>
                      </a:pPr>
                      <a:r>
                        <a:rPr sz="1400" dirty="0">
                          <a:solidFill>
                            <a:srgbClr val="FF0000"/>
                          </a:solidFill>
                          <a:latin typeface="Times New Roman"/>
                          <a:cs typeface="Times New Roman"/>
                        </a:rPr>
                        <a:t>Prevention</a:t>
                      </a:r>
                      <a:r>
                        <a:rPr sz="1400" spc="-50" dirty="0">
                          <a:solidFill>
                            <a:srgbClr val="FF0000"/>
                          </a:solidFill>
                          <a:latin typeface="Times New Roman"/>
                          <a:cs typeface="Times New Roman"/>
                        </a:rPr>
                        <a:t> </a:t>
                      </a:r>
                      <a:r>
                        <a:rPr sz="1400" dirty="0">
                          <a:solidFill>
                            <a:srgbClr val="FF0000"/>
                          </a:solidFill>
                          <a:latin typeface="Times New Roman"/>
                          <a:cs typeface="Times New Roman"/>
                        </a:rPr>
                        <a:t>of</a:t>
                      </a:r>
                      <a:r>
                        <a:rPr sz="1400" spc="-15" dirty="0">
                          <a:solidFill>
                            <a:srgbClr val="FF0000"/>
                          </a:solidFill>
                          <a:latin typeface="Times New Roman"/>
                          <a:cs typeface="Times New Roman"/>
                        </a:rPr>
                        <a:t> </a:t>
                      </a:r>
                      <a:r>
                        <a:rPr sz="1400" dirty="0">
                          <a:solidFill>
                            <a:srgbClr val="FF0000"/>
                          </a:solidFill>
                          <a:latin typeface="Times New Roman"/>
                          <a:cs typeface="Times New Roman"/>
                        </a:rPr>
                        <a:t>Corruption</a:t>
                      </a:r>
                      <a:r>
                        <a:rPr sz="1400" spc="-120" dirty="0">
                          <a:solidFill>
                            <a:srgbClr val="FF0000"/>
                          </a:solidFill>
                          <a:latin typeface="Times New Roman"/>
                          <a:cs typeface="Times New Roman"/>
                        </a:rPr>
                        <a:t> </a:t>
                      </a:r>
                      <a:r>
                        <a:rPr sz="1400" dirty="0">
                          <a:solidFill>
                            <a:srgbClr val="FF0000"/>
                          </a:solidFill>
                          <a:latin typeface="Times New Roman"/>
                          <a:cs typeface="Times New Roman"/>
                        </a:rPr>
                        <a:t>Act,</a:t>
                      </a:r>
                      <a:r>
                        <a:rPr sz="1400" spc="-5" dirty="0">
                          <a:solidFill>
                            <a:srgbClr val="FF0000"/>
                          </a:solidFill>
                          <a:latin typeface="Times New Roman"/>
                          <a:cs typeface="Times New Roman"/>
                        </a:rPr>
                        <a:t> </a:t>
                      </a:r>
                      <a:r>
                        <a:rPr sz="1400" spc="-140" dirty="0">
                          <a:solidFill>
                            <a:srgbClr val="FF0000"/>
                          </a:solidFill>
                          <a:latin typeface="Times New Roman"/>
                          <a:cs typeface="Times New Roman"/>
                        </a:rPr>
                        <a:t>1988</a:t>
                      </a:r>
                      <a:r>
                        <a:rPr sz="1400" spc="-140" dirty="0">
                          <a:solidFill>
                            <a:srgbClr val="FF0000"/>
                          </a:solidFill>
                          <a:latin typeface="Noto Sans CJK JP Regular"/>
                          <a:cs typeface="Noto Sans CJK JP Regular"/>
                        </a:rPr>
                        <a:t>（</a:t>
                      </a:r>
                      <a:r>
                        <a:rPr sz="1400" dirty="0">
                          <a:solidFill>
                            <a:srgbClr val="FF0000"/>
                          </a:solidFill>
                          <a:latin typeface="Noto Sans CJK JP Regular"/>
                          <a:cs typeface="Noto Sans CJK JP Regular"/>
                        </a:rPr>
                        <a:t>汚職</a:t>
                      </a:r>
                      <a:r>
                        <a:rPr sz="1400" spc="-15" dirty="0">
                          <a:solidFill>
                            <a:srgbClr val="FF0000"/>
                          </a:solidFill>
                          <a:latin typeface="Noto Sans CJK JP Regular"/>
                          <a:cs typeface="Noto Sans CJK JP Regular"/>
                        </a:rPr>
                        <a:t>防</a:t>
                      </a:r>
                      <a:r>
                        <a:rPr sz="1400" spc="-229" dirty="0">
                          <a:solidFill>
                            <a:srgbClr val="FF0000"/>
                          </a:solidFill>
                          <a:latin typeface="Noto Sans CJK JP Regular"/>
                          <a:cs typeface="Noto Sans CJK JP Regular"/>
                        </a:rPr>
                        <a:t>止法）</a:t>
                      </a:r>
                      <a:endParaRPr sz="1400">
                        <a:latin typeface="Noto Sans CJK JP Regular"/>
                        <a:cs typeface="Noto Sans CJK JP Regular"/>
                      </a:endParaRPr>
                    </a:p>
                  </a:txBody>
                  <a:tcPr marL="0" marR="0" marT="137795" marB="0">
                    <a:lnT w="38100">
                      <a:solidFill>
                        <a:srgbClr val="FFFFFF"/>
                      </a:solidFill>
                      <a:prstDash val="solid"/>
                    </a:lnT>
                    <a:lnB w="38100">
                      <a:solidFill>
                        <a:srgbClr val="FFFFFF"/>
                      </a:solidFill>
                      <a:prstDash val="solid"/>
                    </a:lnB>
                    <a:solidFill>
                      <a:srgbClr val="92D050">
                        <a:alpha val="19999"/>
                      </a:srgbClr>
                    </a:solidFill>
                  </a:tcPr>
                </a:tc>
                <a:tc hMerge="1">
                  <a:txBody>
                    <a:bodyPr/>
                    <a:lstStyle/>
                    <a:p>
                      <a:endParaRPr/>
                    </a:p>
                  </a:txBody>
                  <a:tcPr marL="0" marR="0" marT="0" marB="0"/>
                </a:tc>
                <a:extLst>
                  <a:ext uri="{0D108BD9-81ED-4DB2-BD59-A6C34878D82A}">
                    <a16:rowId xmlns:a16="http://schemas.microsoft.com/office/drawing/2014/main" val="10001"/>
                  </a:ext>
                </a:extLst>
              </a:tr>
              <a:tr h="412750">
                <a:tc gridSpan="2">
                  <a:txBody>
                    <a:bodyPr/>
                    <a:lstStyle/>
                    <a:p>
                      <a:pPr marL="377825" indent="-286385">
                        <a:lnSpc>
                          <a:spcPct val="100000"/>
                        </a:lnSpc>
                        <a:spcBef>
                          <a:spcPts val="775"/>
                        </a:spcBef>
                        <a:buChar char="•"/>
                        <a:tabLst>
                          <a:tab pos="377825" algn="l"/>
                          <a:tab pos="378460" algn="l"/>
                        </a:tabLst>
                      </a:pPr>
                      <a:r>
                        <a:rPr sz="1400" dirty="0">
                          <a:latin typeface="Times New Roman"/>
                          <a:cs typeface="Times New Roman"/>
                        </a:rPr>
                        <a:t>Foreign</a:t>
                      </a:r>
                      <a:r>
                        <a:rPr sz="1400" spc="-10" dirty="0">
                          <a:latin typeface="Times New Roman"/>
                          <a:cs typeface="Times New Roman"/>
                        </a:rPr>
                        <a:t> </a:t>
                      </a:r>
                      <a:r>
                        <a:rPr sz="1400" spc="-5" dirty="0">
                          <a:latin typeface="Times New Roman"/>
                          <a:cs typeface="Times New Roman"/>
                        </a:rPr>
                        <a:t>Contribution</a:t>
                      </a:r>
                      <a:r>
                        <a:rPr sz="1400" spc="-10" dirty="0">
                          <a:latin typeface="Times New Roman"/>
                          <a:cs typeface="Times New Roman"/>
                        </a:rPr>
                        <a:t> </a:t>
                      </a:r>
                      <a:r>
                        <a:rPr sz="1400" spc="-5" dirty="0">
                          <a:latin typeface="Times New Roman"/>
                          <a:cs typeface="Times New Roman"/>
                        </a:rPr>
                        <a:t>Regulation</a:t>
                      </a:r>
                      <a:r>
                        <a:rPr sz="1400" spc="-120" dirty="0">
                          <a:latin typeface="Times New Roman"/>
                          <a:cs typeface="Times New Roman"/>
                        </a:rPr>
                        <a:t> </a:t>
                      </a:r>
                      <a:r>
                        <a:rPr sz="1400" dirty="0">
                          <a:latin typeface="Times New Roman"/>
                          <a:cs typeface="Times New Roman"/>
                        </a:rPr>
                        <a:t>Act,</a:t>
                      </a:r>
                      <a:r>
                        <a:rPr sz="1400" spc="-5" dirty="0">
                          <a:latin typeface="Times New Roman"/>
                          <a:cs typeface="Times New Roman"/>
                        </a:rPr>
                        <a:t> </a:t>
                      </a:r>
                      <a:r>
                        <a:rPr sz="1400" spc="-135" dirty="0">
                          <a:latin typeface="Times New Roman"/>
                          <a:cs typeface="Times New Roman"/>
                        </a:rPr>
                        <a:t>2010</a:t>
                      </a:r>
                      <a:r>
                        <a:rPr sz="1400" spc="-135" dirty="0">
                          <a:latin typeface="Noto Sans CJK JP Regular"/>
                          <a:cs typeface="Noto Sans CJK JP Regular"/>
                        </a:rPr>
                        <a:t>（</a:t>
                      </a:r>
                      <a:r>
                        <a:rPr sz="1400" spc="-15" dirty="0">
                          <a:latin typeface="Noto Sans CJK JP Regular"/>
                          <a:cs typeface="Noto Sans CJK JP Regular"/>
                        </a:rPr>
                        <a:t>外</a:t>
                      </a:r>
                      <a:r>
                        <a:rPr sz="1400" dirty="0">
                          <a:latin typeface="Noto Sans CJK JP Regular"/>
                          <a:cs typeface="Noto Sans CJK JP Regular"/>
                        </a:rPr>
                        <a:t>国献</a:t>
                      </a:r>
                      <a:r>
                        <a:rPr sz="1400" spc="-15" dirty="0">
                          <a:latin typeface="Noto Sans CJK JP Regular"/>
                          <a:cs typeface="Noto Sans CJK JP Regular"/>
                        </a:rPr>
                        <a:t>金</a:t>
                      </a:r>
                      <a:r>
                        <a:rPr sz="1400" dirty="0">
                          <a:latin typeface="Noto Sans CJK JP Regular"/>
                          <a:cs typeface="Noto Sans CJK JP Regular"/>
                        </a:rPr>
                        <a:t>規制</a:t>
                      </a:r>
                      <a:r>
                        <a:rPr sz="1400" spc="-15" dirty="0">
                          <a:latin typeface="Noto Sans CJK JP Regular"/>
                          <a:cs typeface="Noto Sans CJK JP Regular"/>
                        </a:rPr>
                        <a:t>法</a:t>
                      </a:r>
                      <a:r>
                        <a:rPr sz="1400" spc="-700" dirty="0">
                          <a:latin typeface="Noto Sans CJK JP Regular"/>
                          <a:cs typeface="Noto Sans CJK JP Regular"/>
                        </a:rPr>
                        <a:t>）</a:t>
                      </a:r>
                      <a:endParaRPr sz="1400">
                        <a:latin typeface="Noto Sans CJK JP Regular"/>
                        <a:cs typeface="Noto Sans CJK JP Regular"/>
                      </a:endParaRPr>
                    </a:p>
                  </a:txBody>
                  <a:tcPr marL="0" marR="0" marT="98425" marB="0">
                    <a:lnT w="38100">
                      <a:solidFill>
                        <a:srgbClr val="FFFFFF"/>
                      </a:solidFill>
                      <a:prstDash val="solid"/>
                    </a:lnT>
                    <a:lnB w="28575">
                      <a:solidFill>
                        <a:srgbClr val="FFFFFF"/>
                      </a:solidFill>
                      <a:prstDash val="solid"/>
                    </a:lnB>
                    <a:solidFill>
                      <a:srgbClr val="92D050">
                        <a:alpha val="19999"/>
                      </a:srgbClr>
                    </a:solidFill>
                  </a:tcPr>
                </a:tc>
                <a:tc hMerge="1">
                  <a:txBody>
                    <a:bodyPr/>
                    <a:lstStyle/>
                    <a:p>
                      <a:endParaRPr/>
                    </a:p>
                  </a:txBody>
                  <a:tcPr marL="0" marR="0" marT="0" marB="0"/>
                </a:tc>
                <a:extLst>
                  <a:ext uri="{0D108BD9-81ED-4DB2-BD59-A6C34878D82A}">
                    <a16:rowId xmlns:a16="http://schemas.microsoft.com/office/drawing/2014/main" val="10002"/>
                  </a:ext>
                </a:extLst>
              </a:tr>
              <a:tr h="849630">
                <a:tc gridSpan="2">
                  <a:txBody>
                    <a:bodyPr/>
                    <a:lstStyle/>
                    <a:p>
                      <a:pPr marL="377825" indent="-286385">
                        <a:lnSpc>
                          <a:spcPct val="100000"/>
                        </a:lnSpc>
                        <a:spcBef>
                          <a:spcPts val="740"/>
                        </a:spcBef>
                        <a:buFont typeface="Times New Roman"/>
                        <a:buChar char="•"/>
                        <a:tabLst>
                          <a:tab pos="377825" algn="l"/>
                          <a:tab pos="378460" algn="l"/>
                        </a:tabLst>
                      </a:pPr>
                      <a:r>
                        <a:rPr sz="1400" spc="-110" dirty="0">
                          <a:latin typeface="Noto Sans CJK JP Regular"/>
                          <a:cs typeface="Noto Sans CJK JP Regular"/>
                        </a:rPr>
                        <a:t>そ</a:t>
                      </a:r>
                      <a:r>
                        <a:rPr sz="1400" spc="-229" dirty="0">
                          <a:latin typeface="Noto Sans CJK JP Regular"/>
                          <a:cs typeface="Noto Sans CJK JP Regular"/>
                        </a:rPr>
                        <a:t>の他：</a:t>
                      </a:r>
                      <a:r>
                        <a:rPr sz="1400" spc="-170" dirty="0">
                          <a:latin typeface="Noto Sans CJK JP Regular"/>
                          <a:cs typeface="Noto Sans CJK JP Regular"/>
                        </a:rPr>
                        <a:t> </a:t>
                      </a:r>
                      <a:r>
                        <a:rPr sz="1400" spc="-20" dirty="0">
                          <a:latin typeface="Noto Sans CJK JP Regular"/>
                          <a:cs typeface="Noto Sans CJK JP Regular"/>
                        </a:rPr>
                        <a:t>公務員</a:t>
                      </a:r>
                      <a:r>
                        <a:rPr sz="1400" spc="-25" dirty="0">
                          <a:latin typeface="Noto Sans CJK JP Regular"/>
                          <a:cs typeface="Noto Sans CJK JP Regular"/>
                        </a:rPr>
                        <a:t>に</a:t>
                      </a:r>
                      <a:r>
                        <a:rPr sz="1400" spc="-110" dirty="0">
                          <a:latin typeface="Noto Sans CJK JP Regular"/>
                          <a:cs typeface="Noto Sans CJK JP Regular"/>
                        </a:rPr>
                        <a:t>適用さ</a:t>
                      </a:r>
                      <a:r>
                        <a:rPr sz="1400" spc="-45" dirty="0">
                          <a:latin typeface="Noto Sans CJK JP Regular"/>
                          <a:cs typeface="Noto Sans CJK JP Regular"/>
                        </a:rPr>
                        <a:t>れる職</a:t>
                      </a:r>
                      <a:r>
                        <a:rPr sz="1400" spc="-60" dirty="0">
                          <a:latin typeface="Noto Sans CJK JP Regular"/>
                          <a:cs typeface="Noto Sans CJK JP Regular"/>
                        </a:rPr>
                        <a:t>務</a:t>
                      </a:r>
                      <a:r>
                        <a:rPr sz="1400" dirty="0">
                          <a:latin typeface="Noto Sans CJK JP Regular"/>
                          <a:cs typeface="Noto Sans CJK JP Regular"/>
                        </a:rPr>
                        <a:t>規則</a:t>
                      </a:r>
                      <a:endParaRPr sz="1400">
                        <a:latin typeface="Noto Sans CJK JP Regular"/>
                        <a:cs typeface="Noto Sans CJK JP Regular"/>
                      </a:endParaRPr>
                    </a:p>
                    <a:p>
                      <a:pPr marL="835025" lvl="1" indent="-286385">
                        <a:lnSpc>
                          <a:spcPct val="100000"/>
                        </a:lnSpc>
                        <a:buFont typeface="Wingdings"/>
                        <a:buChar char=""/>
                        <a:tabLst>
                          <a:tab pos="835025" algn="l"/>
                          <a:tab pos="835660" algn="l"/>
                        </a:tabLst>
                      </a:pPr>
                      <a:r>
                        <a:rPr sz="1400" dirty="0">
                          <a:latin typeface="Times New Roman"/>
                          <a:cs typeface="Times New Roman"/>
                        </a:rPr>
                        <a:t>Central</a:t>
                      </a:r>
                      <a:r>
                        <a:rPr sz="1400" spc="-25" dirty="0">
                          <a:latin typeface="Times New Roman"/>
                          <a:cs typeface="Times New Roman"/>
                        </a:rPr>
                        <a:t> </a:t>
                      </a:r>
                      <a:r>
                        <a:rPr sz="1400" dirty="0">
                          <a:latin typeface="Times New Roman"/>
                          <a:cs typeface="Times New Roman"/>
                        </a:rPr>
                        <a:t>Civil</a:t>
                      </a:r>
                      <a:r>
                        <a:rPr sz="1400" spc="-35" dirty="0">
                          <a:latin typeface="Times New Roman"/>
                          <a:cs typeface="Times New Roman"/>
                        </a:rPr>
                        <a:t> </a:t>
                      </a:r>
                      <a:r>
                        <a:rPr sz="1400" dirty="0">
                          <a:latin typeface="Times New Roman"/>
                          <a:cs typeface="Times New Roman"/>
                        </a:rPr>
                        <a:t>Service</a:t>
                      </a:r>
                      <a:r>
                        <a:rPr sz="1400" spc="-15" dirty="0">
                          <a:latin typeface="Times New Roman"/>
                          <a:cs typeface="Times New Roman"/>
                        </a:rPr>
                        <a:t> </a:t>
                      </a:r>
                      <a:r>
                        <a:rPr sz="1400" dirty="0">
                          <a:latin typeface="Times New Roman"/>
                          <a:cs typeface="Times New Roman"/>
                        </a:rPr>
                        <a:t>(Conduct)</a:t>
                      </a:r>
                      <a:r>
                        <a:rPr sz="1400" spc="-40" dirty="0">
                          <a:latin typeface="Times New Roman"/>
                          <a:cs typeface="Times New Roman"/>
                        </a:rPr>
                        <a:t> </a:t>
                      </a:r>
                      <a:r>
                        <a:rPr sz="1400" dirty="0">
                          <a:latin typeface="Times New Roman"/>
                          <a:cs typeface="Times New Roman"/>
                        </a:rPr>
                        <a:t>Rules,</a:t>
                      </a:r>
                      <a:r>
                        <a:rPr sz="1400" spc="-15" dirty="0">
                          <a:latin typeface="Times New Roman"/>
                          <a:cs typeface="Times New Roman"/>
                        </a:rPr>
                        <a:t> </a:t>
                      </a:r>
                      <a:r>
                        <a:rPr sz="1400" spc="-140" dirty="0">
                          <a:latin typeface="Times New Roman"/>
                          <a:cs typeface="Times New Roman"/>
                        </a:rPr>
                        <a:t>1964</a:t>
                      </a:r>
                      <a:r>
                        <a:rPr sz="1400" spc="-140" dirty="0">
                          <a:latin typeface="Noto Sans CJK JP Regular"/>
                          <a:cs typeface="Noto Sans CJK JP Regular"/>
                        </a:rPr>
                        <a:t>（</a:t>
                      </a:r>
                      <a:r>
                        <a:rPr sz="1400" dirty="0">
                          <a:latin typeface="Noto Sans CJK JP Regular"/>
                          <a:cs typeface="Noto Sans CJK JP Regular"/>
                        </a:rPr>
                        <a:t>中央</a:t>
                      </a:r>
                      <a:r>
                        <a:rPr sz="1400" spc="-15" dirty="0">
                          <a:latin typeface="Noto Sans CJK JP Regular"/>
                          <a:cs typeface="Noto Sans CJK JP Regular"/>
                        </a:rPr>
                        <a:t>行政サ</a:t>
                      </a:r>
                      <a:r>
                        <a:rPr sz="1400" spc="-25" dirty="0">
                          <a:latin typeface="Noto Sans CJK JP Regular"/>
                          <a:cs typeface="Noto Sans CJK JP Regular"/>
                        </a:rPr>
                        <a:t>ー</a:t>
                      </a:r>
                      <a:r>
                        <a:rPr sz="1400" spc="-170" dirty="0">
                          <a:latin typeface="Noto Sans CJK JP Regular"/>
                          <a:cs typeface="Noto Sans CJK JP Regular"/>
                        </a:rPr>
                        <a:t>ビ</a:t>
                      </a:r>
                      <a:r>
                        <a:rPr sz="1400" spc="-175" dirty="0">
                          <a:latin typeface="Noto Sans CJK JP Regular"/>
                          <a:cs typeface="Noto Sans CJK JP Regular"/>
                        </a:rPr>
                        <a:t>ス</a:t>
                      </a:r>
                      <a:r>
                        <a:rPr sz="1400" dirty="0">
                          <a:latin typeface="Noto Sans CJK JP Regular"/>
                          <a:cs typeface="Noto Sans CJK JP Regular"/>
                        </a:rPr>
                        <a:t>行動</a:t>
                      </a:r>
                      <a:r>
                        <a:rPr sz="1400" spc="-15" dirty="0">
                          <a:latin typeface="Noto Sans CJK JP Regular"/>
                          <a:cs typeface="Noto Sans CJK JP Regular"/>
                        </a:rPr>
                        <a:t>規</a:t>
                      </a:r>
                      <a:r>
                        <a:rPr sz="1400" spc="-350" dirty="0">
                          <a:latin typeface="Noto Sans CJK JP Regular"/>
                          <a:cs typeface="Noto Sans CJK JP Regular"/>
                        </a:rPr>
                        <a:t>則）</a:t>
                      </a:r>
                      <a:endParaRPr sz="1400">
                        <a:latin typeface="Noto Sans CJK JP Regular"/>
                        <a:cs typeface="Noto Sans CJK JP Regular"/>
                      </a:endParaRPr>
                    </a:p>
                    <a:p>
                      <a:pPr marL="835025" lvl="1" indent="-286385">
                        <a:lnSpc>
                          <a:spcPct val="100000"/>
                        </a:lnSpc>
                        <a:buFont typeface="Wingdings"/>
                        <a:buChar char=""/>
                        <a:tabLst>
                          <a:tab pos="835025" algn="l"/>
                          <a:tab pos="835660" algn="l"/>
                        </a:tabLst>
                      </a:pPr>
                      <a:r>
                        <a:rPr sz="1400" dirty="0">
                          <a:latin typeface="Times New Roman"/>
                          <a:cs typeface="Times New Roman"/>
                        </a:rPr>
                        <a:t>All</a:t>
                      </a:r>
                      <a:r>
                        <a:rPr sz="1400" spc="-10" dirty="0">
                          <a:latin typeface="Times New Roman"/>
                          <a:cs typeface="Times New Roman"/>
                        </a:rPr>
                        <a:t> </a:t>
                      </a:r>
                      <a:r>
                        <a:rPr sz="1400" dirty="0">
                          <a:latin typeface="Times New Roman"/>
                          <a:cs typeface="Times New Roman"/>
                        </a:rPr>
                        <a:t>India</a:t>
                      </a:r>
                      <a:r>
                        <a:rPr sz="1400" spc="-30" dirty="0">
                          <a:latin typeface="Times New Roman"/>
                          <a:cs typeface="Times New Roman"/>
                        </a:rPr>
                        <a:t> </a:t>
                      </a:r>
                      <a:r>
                        <a:rPr sz="1400" dirty="0">
                          <a:latin typeface="Times New Roman"/>
                          <a:cs typeface="Times New Roman"/>
                        </a:rPr>
                        <a:t>Service</a:t>
                      </a:r>
                      <a:r>
                        <a:rPr sz="1400" spc="-25" dirty="0">
                          <a:latin typeface="Times New Roman"/>
                          <a:cs typeface="Times New Roman"/>
                        </a:rPr>
                        <a:t> </a:t>
                      </a:r>
                      <a:r>
                        <a:rPr sz="1400" dirty="0">
                          <a:latin typeface="Times New Roman"/>
                          <a:cs typeface="Times New Roman"/>
                        </a:rPr>
                        <a:t>(Conduct)</a:t>
                      </a:r>
                      <a:r>
                        <a:rPr sz="1400" spc="-40" dirty="0">
                          <a:latin typeface="Times New Roman"/>
                          <a:cs typeface="Times New Roman"/>
                        </a:rPr>
                        <a:t> </a:t>
                      </a:r>
                      <a:r>
                        <a:rPr sz="1400" dirty="0">
                          <a:latin typeface="Times New Roman"/>
                          <a:cs typeface="Times New Roman"/>
                        </a:rPr>
                        <a:t>Rules,</a:t>
                      </a:r>
                      <a:r>
                        <a:rPr sz="1400" spc="-20" dirty="0">
                          <a:latin typeface="Times New Roman"/>
                          <a:cs typeface="Times New Roman"/>
                        </a:rPr>
                        <a:t> </a:t>
                      </a:r>
                      <a:r>
                        <a:rPr sz="1400" spc="-135" dirty="0">
                          <a:latin typeface="Times New Roman"/>
                          <a:cs typeface="Times New Roman"/>
                        </a:rPr>
                        <a:t>1968</a:t>
                      </a:r>
                      <a:r>
                        <a:rPr sz="1400" spc="-135" dirty="0">
                          <a:latin typeface="Noto Sans CJK JP Regular"/>
                          <a:cs typeface="Noto Sans CJK JP Regular"/>
                        </a:rPr>
                        <a:t>（</a:t>
                      </a:r>
                      <a:r>
                        <a:rPr sz="1400" spc="-15" dirty="0">
                          <a:latin typeface="Noto Sans CJK JP Regular"/>
                          <a:cs typeface="Noto Sans CJK JP Regular"/>
                        </a:rPr>
                        <a:t>全</a:t>
                      </a:r>
                      <a:r>
                        <a:rPr sz="1400" spc="-254" dirty="0">
                          <a:latin typeface="Noto Sans CJK JP Regular"/>
                          <a:cs typeface="Noto Sans CJK JP Regular"/>
                        </a:rPr>
                        <a:t>イ</a:t>
                      </a:r>
                      <a:r>
                        <a:rPr sz="1400" spc="-305" dirty="0">
                          <a:latin typeface="Noto Sans CJK JP Regular"/>
                          <a:cs typeface="Noto Sans CJK JP Regular"/>
                        </a:rPr>
                        <a:t>ン</a:t>
                      </a:r>
                      <a:r>
                        <a:rPr sz="1400" spc="-300" dirty="0">
                          <a:latin typeface="Noto Sans CJK JP Regular"/>
                          <a:cs typeface="Noto Sans CJK JP Regular"/>
                        </a:rPr>
                        <a:t>ド</a:t>
                      </a:r>
                      <a:r>
                        <a:rPr sz="1400" spc="-15" dirty="0">
                          <a:latin typeface="Noto Sans CJK JP Regular"/>
                          <a:cs typeface="Noto Sans CJK JP Regular"/>
                        </a:rPr>
                        <a:t>行政サ</a:t>
                      </a:r>
                      <a:r>
                        <a:rPr sz="1400" spc="-25" dirty="0">
                          <a:latin typeface="Noto Sans CJK JP Regular"/>
                          <a:cs typeface="Noto Sans CJK JP Regular"/>
                        </a:rPr>
                        <a:t>ー</a:t>
                      </a:r>
                      <a:r>
                        <a:rPr sz="1400" spc="-170" dirty="0">
                          <a:latin typeface="Noto Sans CJK JP Regular"/>
                          <a:cs typeface="Noto Sans CJK JP Regular"/>
                        </a:rPr>
                        <a:t>ビ</a:t>
                      </a:r>
                      <a:r>
                        <a:rPr sz="1400" spc="-175" dirty="0">
                          <a:latin typeface="Noto Sans CJK JP Regular"/>
                          <a:cs typeface="Noto Sans CJK JP Regular"/>
                        </a:rPr>
                        <a:t>ス</a:t>
                      </a:r>
                      <a:r>
                        <a:rPr sz="1400" dirty="0">
                          <a:latin typeface="Noto Sans CJK JP Regular"/>
                          <a:cs typeface="Noto Sans CJK JP Regular"/>
                        </a:rPr>
                        <a:t>行動</a:t>
                      </a:r>
                      <a:r>
                        <a:rPr sz="1400" spc="-15" dirty="0">
                          <a:latin typeface="Noto Sans CJK JP Regular"/>
                          <a:cs typeface="Noto Sans CJK JP Regular"/>
                        </a:rPr>
                        <a:t>規</a:t>
                      </a:r>
                      <a:r>
                        <a:rPr sz="1400" spc="-350" dirty="0">
                          <a:latin typeface="Noto Sans CJK JP Regular"/>
                          <a:cs typeface="Noto Sans CJK JP Regular"/>
                        </a:rPr>
                        <a:t>則）</a:t>
                      </a:r>
                      <a:endParaRPr sz="1400">
                        <a:latin typeface="Noto Sans CJK JP Regular"/>
                        <a:cs typeface="Noto Sans CJK JP Regular"/>
                      </a:endParaRPr>
                    </a:p>
                  </a:txBody>
                  <a:tcPr marL="0" marR="0" marT="93980" marB="0">
                    <a:lnT w="28575">
                      <a:solidFill>
                        <a:srgbClr val="FFFFFF"/>
                      </a:solidFill>
                      <a:prstDash val="solid"/>
                    </a:lnT>
                    <a:lnB w="53975">
                      <a:solidFill>
                        <a:srgbClr val="FFFFFF"/>
                      </a:solidFill>
                      <a:prstDash val="solid"/>
                    </a:lnB>
                    <a:solidFill>
                      <a:srgbClr val="92D050">
                        <a:alpha val="19999"/>
                      </a:srgbClr>
                    </a:solidFill>
                  </a:tcPr>
                </a:tc>
                <a:tc hMerge="1">
                  <a:txBody>
                    <a:bodyPr/>
                    <a:lstStyle/>
                    <a:p>
                      <a:endParaRPr/>
                    </a:p>
                  </a:txBody>
                  <a:tcPr marL="0" marR="0" marT="0" marB="0"/>
                </a:tc>
                <a:extLst>
                  <a:ext uri="{0D108BD9-81ED-4DB2-BD59-A6C34878D82A}">
                    <a16:rowId xmlns:a16="http://schemas.microsoft.com/office/drawing/2014/main" val="10003"/>
                  </a:ext>
                </a:extLst>
              </a:tr>
              <a:tr h="409575">
                <a:tc gridSpan="2">
                  <a:txBody>
                    <a:bodyPr/>
                    <a:lstStyle/>
                    <a:p>
                      <a:pPr algn="ctr">
                        <a:lnSpc>
                          <a:spcPct val="100000"/>
                        </a:lnSpc>
                        <a:spcBef>
                          <a:spcPts val="775"/>
                        </a:spcBef>
                      </a:pPr>
                      <a:r>
                        <a:rPr sz="1400" spc="10" dirty="0">
                          <a:solidFill>
                            <a:srgbClr val="FFFFFF"/>
                          </a:solidFill>
                          <a:latin typeface="Noto Sans CJK JP Regular"/>
                          <a:cs typeface="Noto Sans CJK JP Regular"/>
                        </a:rPr>
                        <a:t>汚職</a:t>
                      </a:r>
                      <a:r>
                        <a:rPr sz="1400" dirty="0">
                          <a:solidFill>
                            <a:srgbClr val="FFFFFF"/>
                          </a:solidFill>
                          <a:latin typeface="Noto Sans CJK JP Regular"/>
                          <a:cs typeface="Noto Sans CJK JP Regular"/>
                        </a:rPr>
                        <a:t>対応</a:t>
                      </a:r>
                      <a:r>
                        <a:rPr sz="1400" spc="-15" dirty="0">
                          <a:solidFill>
                            <a:srgbClr val="FFFFFF"/>
                          </a:solidFill>
                          <a:latin typeface="Noto Sans CJK JP Regular"/>
                          <a:cs typeface="Noto Sans CJK JP Regular"/>
                        </a:rPr>
                        <a:t>制</a:t>
                      </a:r>
                      <a:r>
                        <a:rPr sz="1400" dirty="0">
                          <a:solidFill>
                            <a:srgbClr val="FFFFFF"/>
                          </a:solidFill>
                          <a:latin typeface="Noto Sans CJK JP Regular"/>
                          <a:cs typeface="Noto Sans CJK JP Regular"/>
                        </a:rPr>
                        <a:t>度の</a:t>
                      </a:r>
                      <a:r>
                        <a:rPr sz="1400" spc="-15" dirty="0">
                          <a:solidFill>
                            <a:srgbClr val="FFFFFF"/>
                          </a:solidFill>
                          <a:latin typeface="Noto Sans CJK JP Regular"/>
                          <a:cs typeface="Noto Sans CJK JP Regular"/>
                        </a:rPr>
                        <a:t>概</a:t>
                      </a:r>
                      <a:r>
                        <a:rPr sz="1400" dirty="0">
                          <a:solidFill>
                            <a:srgbClr val="FFFFFF"/>
                          </a:solidFill>
                          <a:latin typeface="Noto Sans CJK JP Regular"/>
                          <a:cs typeface="Noto Sans CJK JP Regular"/>
                        </a:rPr>
                        <a:t>要</a:t>
                      </a:r>
                      <a:endParaRPr sz="1400">
                        <a:latin typeface="Noto Sans CJK JP Regular"/>
                        <a:cs typeface="Noto Sans CJK JP Regular"/>
                      </a:endParaRPr>
                    </a:p>
                  </a:txBody>
                  <a:tcPr marL="0" marR="0" marT="98425" marB="0">
                    <a:lnT w="53975">
                      <a:solidFill>
                        <a:srgbClr val="FFFFFF"/>
                      </a:solidFill>
                      <a:prstDash val="solid"/>
                    </a:lnT>
                    <a:lnB w="38100">
                      <a:solidFill>
                        <a:srgbClr val="FFFFFF"/>
                      </a:solidFill>
                      <a:prstDash val="solid"/>
                    </a:lnB>
                    <a:solidFill>
                      <a:srgbClr val="336600"/>
                    </a:solidFill>
                  </a:tcPr>
                </a:tc>
                <a:tc hMerge="1">
                  <a:txBody>
                    <a:bodyPr/>
                    <a:lstStyle/>
                    <a:p>
                      <a:endParaRPr/>
                    </a:p>
                  </a:txBody>
                  <a:tcPr marL="0" marR="0" marT="0" marB="0"/>
                </a:tc>
                <a:extLst>
                  <a:ext uri="{0D108BD9-81ED-4DB2-BD59-A6C34878D82A}">
                    <a16:rowId xmlns:a16="http://schemas.microsoft.com/office/drawing/2014/main" val="10004"/>
                  </a:ext>
                </a:extLst>
              </a:tr>
              <a:tr h="770255">
                <a:tc>
                  <a:txBody>
                    <a:bodyPr/>
                    <a:lstStyle/>
                    <a:p>
                      <a:pPr marL="131445" marR="144780" algn="ctr">
                        <a:lnSpc>
                          <a:spcPct val="100000"/>
                        </a:lnSpc>
                        <a:spcBef>
                          <a:spcPts val="480"/>
                        </a:spcBef>
                      </a:pPr>
                      <a:r>
                        <a:rPr sz="1400" b="1" spc="-5" dirty="0">
                          <a:solidFill>
                            <a:srgbClr val="FFFFFF"/>
                          </a:solidFill>
                          <a:latin typeface="Times New Roman"/>
                          <a:cs typeface="Times New Roman"/>
                        </a:rPr>
                        <a:t>The </a:t>
                      </a:r>
                      <a:r>
                        <a:rPr sz="1400" b="1" dirty="0">
                          <a:solidFill>
                            <a:srgbClr val="FFFFFF"/>
                          </a:solidFill>
                          <a:latin typeface="Times New Roman"/>
                          <a:cs typeface="Times New Roman"/>
                        </a:rPr>
                        <a:t>Whistleblower </a:t>
                      </a:r>
                      <a:r>
                        <a:rPr sz="1400" b="1" spc="-5" dirty="0">
                          <a:solidFill>
                            <a:srgbClr val="FFFFFF"/>
                          </a:solidFill>
                          <a:latin typeface="Times New Roman"/>
                          <a:cs typeface="Times New Roman"/>
                        </a:rPr>
                        <a:t>Protection</a:t>
                      </a:r>
                      <a:r>
                        <a:rPr sz="1400" b="1" spc="-225" dirty="0">
                          <a:solidFill>
                            <a:srgbClr val="FFFFFF"/>
                          </a:solidFill>
                          <a:latin typeface="Times New Roman"/>
                          <a:cs typeface="Times New Roman"/>
                        </a:rPr>
                        <a:t> </a:t>
                      </a:r>
                      <a:r>
                        <a:rPr sz="1400" b="1" spc="-5" dirty="0">
                          <a:solidFill>
                            <a:srgbClr val="FFFFFF"/>
                          </a:solidFill>
                          <a:latin typeface="Times New Roman"/>
                          <a:cs typeface="Times New Roman"/>
                        </a:rPr>
                        <a:t>Act,  </a:t>
                      </a:r>
                      <a:r>
                        <a:rPr sz="1400" b="1" spc="-15" dirty="0">
                          <a:solidFill>
                            <a:srgbClr val="FFFFFF"/>
                          </a:solidFill>
                          <a:latin typeface="Times New Roman"/>
                          <a:cs typeface="Times New Roman"/>
                        </a:rPr>
                        <a:t>2011</a:t>
                      </a:r>
                      <a:endParaRPr sz="1400">
                        <a:latin typeface="Times New Roman"/>
                        <a:cs typeface="Times New Roman"/>
                      </a:endParaRPr>
                    </a:p>
                    <a:p>
                      <a:pPr marL="98425" algn="ctr">
                        <a:lnSpc>
                          <a:spcPct val="100000"/>
                        </a:lnSpc>
                        <a:spcBef>
                          <a:spcPts val="10"/>
                        </a:spcBef>
                      </a:pPr>
                      <a:r>
                        <a:rPr sz="1400" spc="-685" dirty="0">
                          <a:solidFill>
                            <a:srgbClr val="FFFFFF"/>
                          </a:solidFill>
                          <a:latin typeface="Noto Sans CJK JP Regular"/>
                          <a:cs typeface="Noto Sans CJK JP Regular"/>
                        </a:rPr>
                        <a:t>（</a:t>
                      </a:r>
                      <a:r>
                        <a:rPr sz="1400" spc="10" dirty="0">
                          <a:solidFill>
                            <a:srgbClr val="FFFFFF"/>
                          </a:solidFill>
                          <a:latin typeface="Noto Sans CJK JP Regular"/>
                          <a:cs typeface="Noto Sans CJK JP Regular"/>
                        </a:rPr>
                        <a:t>内</a:t>
                      </a:r>
                      <a:r>
                        <a:rPr sz="1400" dirty="0">
                          <a:solidFill>
                            <a:srgbClr val="FFFFFF"/>
                          </a:solidFill>
                          <a:latin typeface="Noto Sans CJK JP Regular"/>
                          <a:cs typeface="Noto Sans CJK JP Regular"/>
                        </a:rPr>
                        <a:t>部</a:t>
                      </a:r>
                      <a:r>
                        <a:rPr sz="1400" spc="-15" dirty="0">
                          <a:solidFill>
                            <a:srgbClr val="FFFFFF"/>
                          </a:solidFill>
                          <a:latin typeface="Noto Sans CJK JP Regular"/>
                          <a:cs typeface="Noto Sans CJK JP Regular"/>
                        </a:rPr>
                        <a:t>通</a:t>
                      </a:r>
                      <a:r>
                        <a:rPr sz="1400" dirty="0">
                          <a:solidFill>
                            <a:srgbClr val="FFFFFF"/>
                          </a:solidFill>
                          <a:latin typeface="Noto Sans CJK JP Regular"/>
                          <a:cs typeface="Noto Sans CJK JP Regular"/>
                        </a:rPr>
                        <a:t>報者</a:t>
                      </a:r>
                      <a:r>
                        <a:rPr sz="1400" spc="-15" dirty="0">
                          <a:solidFill>
                            <a:srgbClr val="FFFFFF"/>
                          </a:solidFill>
                          <a:latin typeface="Noto Sans CJK JP Regular"/>
                          <a:cs typeface="Noto Sans CJK JP Regular"/>
                        </a:rPr>
                        <a:t>保</a:t>
                      </a:r>
                      <a:r>
                        <a:rPr sz="1400" spc="-229" dirty="0">
                          <a:solidFill>
                            <a:srgbClr val="FFFFFF"/>
                          </a:solidFill>
                          <a:latin typeface="Noto Sans CJK JP Regular"/>
                          <a:cs typeface="Noto Sans CJK JP Regular"/>
                        </a:rPr>
                        <a:t>護法）</a:t>
                      </a:r>
                      <a:endParaRPr sz="1400">
                        <a:latin typeface="Noto Sans CJK JP Regular"/>
                        <a:cs typeface="Noto Sans CJK JP Regular"/>
                      </a:endParaRPr>
                    </a:p>
                  </a:txBody>
                  <a:tcPr marL="0" marR="0" marT="60960" marB="0">
                    <a:lnR w="53975">
                      <a:solidFill>
                        <a:srgbClr val="FFFFFF"/>
                      </a:solidFill>
                      <a:prstDash val="solid"/>
                    </a:lnR>
                    <a:lnT w="38100">
                      <a:solidFill>
                        <a:srgbClr val="FFFFFF"/>
                      </a:solidFill>
                      <a:prstDash val="solid"/>
                    </a:lnT>
                    <a:lnB w="28575">
                      <a:solidFill>
                        <a:srgbClr val="FFFFFF"/>
                      </a:solidFill>
                      <a:prstDash val="solid"/>
                    </a:lnB>
                    <a:solidFill>
                      <a:srgbClr val="92D050"/>
                    </a:solidFill>
                  </a:tcPr>
                </a:tc>
                <a:tc>
                  <a:txBody>
                    <a:bodyPr/>
                    <a:lstStyle/>
                    <a:p>
                      <a:pPr marL="398780" indent="-286385">
                        <a:lnSpc>
                          <a:spcPct val="100000"/>
                        </a:lnSpc>
                        <a:spcBef>
                          <a:spcPts val="860"/>
                        </a:spcBef>
                        <a:buFont typeface="Times New Roman"/>
                        <a:buChar char="•"/>
                        <a:tabLst>
                          <a:tab pos="398780" algn="l"/>
                          <a:tab pos="399415" algn="l"/>
                        </a:tabLst>
                      </a:pPr>
                      <a:r>
                        <a:rPr sz="1200" dirty="0">
                          <a:latin typeface="Noto Sans CJK JP Regular"/>
                          <a:cs typeface="Noto Sans CJK JP Regular"/>
                        </a:rPr>
                        <a:t>施行日未定</a:t>
                      </a:r>
                      <a:endParaRPr sz="1200">
                        <a:latin typeface="Noto Sans CJK JP Regular"/>
                        <a:cs typeface="Noto Sans CJK JP Regular"/>
                      </a:endParaRPr>
                    </a:p>
                    <a:p>
                      <a:pPr marL="398780" indent="-286385">
                        <a:lnSpc>
                          <a:spcPct val="100000"/>
                        </a:lnSpc>
                        <a:buFont typeface="Times New Roman"/>
                        <a:buChar char="•"/>
                        <a:tabLst>
                          <a:tab pos="398780" algn="l"/>
                          <a:tab pos="399415" algn="l"/>
                        </a:tabLst>
                      </a:pPr>
                      <a:r>
                        <a:rPr sz="1200" spc="-40" dirty="0">
                          <a:latin typeface="Noto Sans CJK JP Regular"/>
                          <a:cs typeface="Noto Sans CJK JP Regular"/>
                        </a:rPr>
                        <a:t>汚職防止法</a:t>
                      </a:r>
                      <a:r>
                        <a:rPr sz="1200" spc="-50" dirty="0">
                          <a:latin typeface="Noto Sans CJK JP Regular"/>
                          <a:cs typeface="Noto Sans CJK JP Regular"/>
                        </a:rPr>
                        <a:t>も</a:t>
                      </a:r>
                      <a:r>
                        <a:rPr sz="1200" spc="-225" dirty="0">
                          <a:latin typeface="Noto Sans CJK JP Regular"/>
                          <a:cs typeface="Noto Sans CJK JP Regular"/>
                        </a:rPr>
                        <a:t>カ</a:t>
                      </a:r>
                      <a:r>
                        <a:rPr sz="1200" spc="-25" dirty="0">
                          <a:latin typeface="Noto Sans CJK JP Regular"/>
                          <a:cs typeface="Noto Sans CJK JP Regular"/>
                        </a:rPr>
                        <a:t>バー</a:t>
                      </a:r>
                      <a:endParaRPr sz="1200">
                        <a:latin typeface="Noto Sans CJK JP Regular"/>
                        <a:cs typeface="Noto Sans CJK JP Regular"/>
                      </a:endParaRPr>
                    </a:p>
                    <a:p>
                      <a:pPr marL="398780" indent="-286385">
                        <a:lnSpc>
                          <a:spcPct val="100000"/>
                        </a:lnSpc>
                        <a:buFont typeface="Times New Roman"/>
                        <a:buChar char="•"/>
                        <a:tabLst>
                          <a:tab pos="398780" algn="l"/>
                          <a:tab pos="399415" algn="l"/>
                        </a:tabLst>
                      </a:pPr>
                      <a:r>
                        <a:rPr sz="1200" spc="-55" dirty="0">
                          <a:latin typeface="Noto Sans CJK JP Regular"/>
                          <a:cs typeface="Noto Sans CJK JP Regular"/>
                        </a:rPr>
                        <a:t>情報提供の負担</a:t>
                      </a:r>
                      <a:r>
                        <a:rPr sz="1200" spc="-60" dirty="0">
                          <a:latin typeface="Noto Sans CJK JP Regular"/>
                          <a:cs typeface="Noto Sans CJK JP Regular"/>
                        </a:rPr>
                        <a:t>、</a:t>
                      </a:r>
                      <a:r>
                        <a:rPr sz="1200" spc="-15" dirty="0">
                          <a:latin typeface="Noto Sans CJK JP Regular"/>
                          <a:cs typeface="Noto Sans CJK JP Regular"/>
                        </a:rPr>
                        <a:t>不正通報</a:t>
                      </a:r>
                      <a:r>
                        <a:rPr sz="1200" spc="-20" dirty="0">
                          <a:latin typeface="Noto Sans CJK JP Regular"/>
                          <a:cs typeface="Noto Sans CJK JP Regular"/>
                        </a:rPr>
                        <a:t>に</a:t>
                      </a:r>
                      <a:r>
                        <a:rPr sz="1200" spc="-25" dirty="0">
                          <a:latin typeface="Noto Sans CJK JP Regular"/>
                          <a:cs typeface="Noto Sans CJK JP Regular"/>
                        </a:rPr>
                        <a:t>対</a:t>
                      </a:r>
                      <a:r>
                        <a:rPr sz="1200" spc="-30" dirty="0">
                          <a:latin typeface="Noto Sans CJK JP Regular"/>
                          <a:cs typeface="Noto Sans CJK JP Regular"/>
                        </a:rPr>
                        <a:t>す</a:t>
                      </a:r>
                      <a:r>
                        <a:rPr sz="1200" spc="-170" dirty="0">
                          <a:latin typeface="Noto Sans CJK JP Regular"/>
                          <a:cs typeface="Noto Sans CJK JP Regular"/>
                        </a:rPr>
                        <a:t>る</a:t>
                      </a:r>
                      <a:r>
                        <a:rPr sz="1200" spc="-25" dirty="0">
                          <a:latin typeface="Noto Sans CJK JP Regular"/>
                          <a:cs typeface="Noto Sans CJK JP Regular"/>
                        </a:rPr>
                        <a:t>罰則</a:t>
                      </a:r>
                      <a:r>
                        <a:rPr sz="1200" spc="-30" dirty="0">
                          <a:latin typeface="Noto Sans CJK JP Regular"/>
                          <a:cs typeface="Noto Sans CJK JP Regular"/>
                        </a:rPr>
                        <a:t>あ</a:t>
                      </a:r>
                      <a:r>
                        <a:rPr sz="1200" spc="-305" dirty="0">
                          <a:latin typeface="Noto Sans CJK JP Regular"/>
                          <a:cs typeface="Noto Sans CJK JP Regular"/>
                        </a:rPr>
                        <a:t>り</a:t>
                      </a:r>
                      <a:endParaRPr sz="1200">
                        <a:latin typeface="Noto Sans CJK JP Regular"/>
                        <a:cs typeface="Noto Sans CJK JP Regular"/>
                      </a:endParaRPr>
                    </a:p>
                  </a:txBody>
                  <a:tcPr marL="0" marR="0" marT="109220" marB="0">
                    <a:lnL w="53975">
                      <a:solidFill>
                        <a:srgbClr val="FFFFFF"/>
                      </a:solidFill>
                      <a:prstDash val="solid"/>
                    </a:lnL>
                    <a:lnT w="38100">
                      <a:solidFill>
                        <a:srgbClr val="FFFFFF"/>
                      </a:solidFill>
                      <a:prstDash val="solid"/>
                    </a:lnT>
                    <a:lnB w="28575">
                      <a:solidFill>
                        <a:srgbClr val="FFFFFF"/>
                      </a:solidFill>
                      <a:prstDash val="solid"/>
                    </a:lnB>
                    <a:solidFill>
                      <a:srgbClr val="92D050">
                        <a:alpha val="19999"/>
                      </a:srgbClr>
                    </a:solidFill>
                  </a:tcPr>
                </a:tc>
                <a:extLst>
                  <a:ext uri="{0D108BD9-81ED-4DB2-BD59-A6C34878D82A}">
                    <a16:rowId xmlns:a16="http://schemas.microsoft.com/office/drawing/2014/main" val="10005"/>
                  </a:ext>
                </a:extLst>
              </a:tr>
              <a:tr h="994410">
                <a:tc>
                  <a:txBody>
                    <a:bodyPr/>
                    <a:lstStyle/>
                    <a:p>
                      <a:pPr>
                        <a:lnSpc>
                          <a:spcPct val="100000"/>
                        </a:lnSpc>
                        <a:spcBef>
                          <a:spcPts val="20"/>
                        </a:spcBef>
                      </a:pPr>
                      <a:endParaRPr sz="1200">
                        <a:latin typeface="Times New Roman"/>
                        <a:cs typeface="Times New Roman"/>
                      </a:endParaRPr>
                    </a:p>
                    <a:p>
                      <a:pPr marL="187960" marR="203200" algn="ctr">
                        <a:lnSpc>
                          <a:spcPct val="100000"/>
                        </a:lnSpc>
                        <a:spcBef>
                          <a:spcPts val="5"/>
                        </a:spcBef>
                      </a:pPr>
                      <a:r>
                        <a:rPr sz="1400" b="1" spc="-5" dirty="0">
                          <a:solidFill>
                            <a:srgbClr val="FFFFFF"/>
                          </a:solidFill>
                          <a:latin typeface="Times New Roman"/>
                          <a:cs typeface="Times New Roman"/>
                        </a:rPr>
                        <a:t>The Lokpal </a:t>
                      </a:r>
                      <a:r>
                        <a:rPr sz="1400" b="1" dirty="0">
                          <a:solidFill>
                            <a:srgbClr val="FFFFFF"/>
                          </a:solidFill>
                          <a:latin typeface="Times New Roman"/>
                          <a:cs typeface="Times New Roman"/>
                        </a:rPr>
                        <a:t>and </a:t>
                      </a:r>
                      <a:r>
                        <a:rPr sz="1400" b="1" spc="-5" dirty="0">
                          <a:solidFill>
                            <a:srgbClr val="FFFFFF"/>
                          </a:solidFill>
                          <a:latin typeface="Times New Roman"/>
                          <a:cs typeface="Times New Roman"/>
                        </a:rPr>
                        <a:t>Lokayuktas</a:t>
                      </a:r>
                      <a:r>
                        <a:rPr sz="1400" b="1" spc="-130" dirty="0">
                          <a:solidFill>
                            <a:srgbClr val="FFFFFF"/>
                          </a:solidFill>
                          <a:latin typeface="Times New Roman"/>
                          <a:cs typeface="Times New Roman"/>
                        </a:rPr>
                        <a:t> </a:t>
                      </a:r>
                      <a:r>
                        <a:rPr sz="1400" b="1" spc="-5" dirty="0">
                          <a:solidFill>
                            <a:srgbClr val="FFFFFF"/>
                          </a:solidFill>
                          <a:latin typeface="Times New Roman"/>
                          <a:cs typeface="Times New Roman"/>
                        </a:rPr>
                        <a:t>Act,  </a:t>
                      </a:r>
                      <a:r>
                        <a:rPr sz="1400" b="1" spc="5" dirty="0">
                          <a:solidFill>
                            <a:srgbClr val="FFFFFF"/>
                          </a:solidFill>
                          <a:latin typeface="Times New Roman"/>
                          <a:cs typeface="Times New Roman"/>
                        </a:rPr>
                        <a:t>2013</a:t>
                      </a:r>
                      <a:endParaRPr sz="1400">
                        <a:latin typeface="Times New Roman"/>
                        <a:cs typeface="Times New Roman"/>
                      </a:endParaRPr>
                    </a:p>
                    <a:p>
                      <a:pPr marL="98425" algn="ctr">
                        <a:lnSpc>
                          <a:spcPct val="100000"/>
                        </a:lnSpc>
                        <a:spcBef>
                          <a:spcPts val="10"/>
                        </a:spcBef>
                      </a:pPr>
                      <a:r>
                        <a:rPr sz="1400" spc="-685" dirty="0">
                          <a:solidFill>
                            <a:srgbClr val="FFFFFF"/>
                          </a:solidFill>
                          <a:latin typeface="Noto Sans CJK JP Regular"/>
                          <a:cs typeface="Noto Sans CJK JP Regular"/>
                        </a:rPr>
                        <a:t>（</a:t>
                      </a:r>
                      <a:r>
                        <a:rPr sz="1400" spc="-180" dirty="0">
                          <a:solidFill>
                            <a:srgbClr val="FFFFFF"/>
                          </a:solidFill>
                          <a:latin typeface="Noto Sans CJK JP Regular"/>
                          <a:cs typeface="Noto Sans CJK JP Regular"/>
                        </a:rPr>
                        <a:t>ロ</a:t>
                      </a:r>
                      <a:r>
                        <a:rPr sz="1400" spc="-265" dirty="0">
                          <a:solidFill>
                            <a:srgbClr val="FFFFFF"/>
                          </a:solidFill>
                          <a:latin typeface="Noto Sans CJK JP Regular"/>
                          <a:cs typeface="Noto Sans CJK JP Regular"/>
                        </a:rPr>
                        <a:t>ク</a:t>
                      </a:r>
                      <a:r>
                        <a:rPr sz="1400" spc="-229" dirty="0">
                          <a:solidFill>
                            <a:srgbClr val="FFFFFF"/>
                          </a:solidFill>
                          <a:latin typeface="Noto Sans CJK JP Regular"/>
                          <a:cs typeface="Noto Sans CJK JP Regular"/>
                        </a:rPr>
                        <a:t>パル</a:t>
                      </a:r>
                      <a:r>
                        <a:rPr sz="1400" spc="-240" dirty="0">
                          <a:solidFill>
                            <a:srgbClr val="FFFFFF"/>
                          </a:solidFill>
                          <a:latin typeface="Noto Sans CJK JP Regular"/>
                          <a:cs typeface="Noto Sans CJK JP Regular"/>
                        </a:rPr>
                        <a:t>・</a:t>
                      </a:r>
                      <a:r>
                        <a:rPr sz="1400" spc="-225" dirty="0">
                          <a:solidFill>
                            <a:srgbClr val="FFFFFF"/>
                          </a:solidFill>
                          <a:latin typeface="Noto Sans CJK JP Regular"/>
                          <a:cs typeface="Noto Sans CJK JP Regular"/>
                        </a:rPr>
                        <a:t>ロ</a:t>
                      </a:r>
                      <a:r>
                        <a:rPr sz="1400" spc="-215" dirty="0">
                          <a:solidFill>
                            <a:srgbClr val="FFFFFF"/>
                          </a:solidFill>
                          <a:latin typeface="Noto Sans CJK JP Regular"/>
                          <a:cs typeface="Noto Sans CJK JP Regular"/>
                        </a:rPr>
                        <a:t>カ</a:t>
                      </a:r>
                      <a:r>
                        <a:rPr sz="1400" spc="-65" dirty="0">
                          <a:solidFill>
                            <a:srgbClr val="FFFFFF"/>
                          </a:solidFill>
                          <a:latin typeface="Noto Sans CJK JP Regular"/>
                          <a:cs typeface="Noto Sans CJK JP Regular"/>
                        </a:rPr>
                        <a:t>ユ</a:t>
                      </a:r>
                      <a:r>
                        <a:rPr sz="1400" spc="-265" dirty="0">
                          <a:solidFill>
                            <a:srgbClr val="FFFFFF"/>
                          </a:solidFill>
                          <a:latin typeface="Noto Sans CJK JP Regular"/>
                          <a:cs typeface="Noto Sans CJK JP Regular"/>
                        </a:rPr>
                        <a:t>ク</a:t>
                      </a:r>
                      <a:r>
                        <a:rPr sz="1400" spc="-325" dirty="0">
                          <a:solidFill>
                            <a:srgbClr val="FFFFFF"/>
                          </a:solidFill>
                          <a:latin typeface="Noto Sans CJK JP Regular"/>
                          <a:cs typeface="Noto Sans CJK JP Regular"/>
                        </a:rPr>
                        <a:t>タ</a:t>
                      </a:r>
                      <a:r>
                        <a:rPr sz="1400" spc="-130" dirty="0">
                          <a:solidFill>
                            <a:srgbClr val="FFFFFF"/>
                          </a:solidFill>
                          <a:latin typeface="Noto Sans CJK JP Regular"/>
                          <a:cs typeface="Noto Sans CJK JP Regular"/>
                        </a:rPr>
                        <a:t>ス</a:t>
                      </a:r>
                      <a:r>
                        <a:rPr sz="1400" spc="-350" dirty="0">
                          <a:solidFill>
                            <a:srgbClr val="FFFFFF"/>
                          </a:solidFill>
                          <a:latin typeface="Noto Sans CJK JP Regular"/>
                          <a:cs typeface="Noto Sans CJK JP Regular"/>
                        </a:rPr>
                        <a:t>法）</a:t>
                      </a:r>
                      <a:endParaRPr sz="1400">
                        <a:latin typeface="Noto Sans CJK JP Regular"/>
                        <a:cs typeface="Noto Sans CJK JP Regular"/>
                      </a:endParaRPr>
                    </a:p>
                  </a:txBody>
                  <a:tcPr marL="0" marR="0" marT="2540" marB="0">
                    <a:lnR w="53975">
                      <a:solidFill>
                        <a:srgbClr val="FFFFFF"/>
                      </a:solidFill>
                      <a:prstDash val="solid"/>
                    </a:lnR>
                    <a:lnT w="28575">
                      <a:solidFill>
                        <a:srgbClr val="FFFFFF"/>
                      </a:solidFill>
                      <a:prstDash val="solid"/>
                    </a:lnT>
                    <a:solidFill>
                      <a:srgbClr val="92D050"/>
                    </a:solidFill>
                  </a:tcPr>
                </a:tc>
                <a:tc>
                  <a:txBody>
                    <a:bodyPr/>
                    <a:lstStyle/>
                    <a:p>
                      <a:pPr marL="398780" indent="-286385">
                        <a:lnSpc>
                          <a:spcPct val="100000"/>
                        </a:lnSpc>
                        <a:spcBef>
                          <a:spcPts val="345"/>
                        </a:spcBef>
                        <a:buChar char="•"/>
                        <a:tabLst>
                          <a:tab pos="398780" algn="l"/>
                          <a:tab pos="399415" algn="l"/>
                        </a:tabLst>
                      </a:pPr>
                      <a:r>
                        <a:rPr sz="1200" dirty="0">
                          <a:latin typeface="Times New Roman"/>
                          <a:cs typeface="Times New Roman"/>
                        </a:rPr>
                        <a:t>2014</a:t>
                      </a:r>
                      <a:r>
                        <a:rPr sz="1200" dirty="0">
                          <a:latin typeface="Noto Sans CJK JP Regular"/>
                          <a:cs typeface="Noto Sans CJK JP Regular"/>
                        </a:rPr>
                        <a:t>年</a:t>
                      </a:r>
                      <a:r>
                        <a:rPr sz="1200" dirty="0">
                          <a:latin typeface="Times New Roman"/>
                          <a:cs typeface="Times New Roman"/>
                        </a:rPr>
                        <a:t>1</a:t>
                      </a:r>
                      <a:r>
                        <a:rPr sz="1200" dirty="0">
                          <a:latin typeface="Noto Sans CJK JP Regular"/>
                          <a:cs typeface="Noto Sans CJK JP Regular"/>
                        </a:rPr>
                        <a:t>月</a:t>
                      </a:r>
                      <a:r>
                        <a:rPr sz="1200" dirty="0">
                          <a:latin typeface="Times New Roman"/>
                          <a:cs typeface="Times New Roman"/>
                        </a:rPr>
                        <a:t>16</a:t>
                      </a:r>
                      <a:r>
                        <a:rPr sz="1200" spc="-140" dirty="0">
                          <a:latin typeface="Noto Sans CJK JP Regular"/>
                          <a:cs typeface="Noto Sans CJK JP Regular"/>
                        </a:rPr>
                        <a:t>日施行（</a:t>
                      </a:r>
                      <a:r>
                        <a:rPr sz="1200" spc="-145" dirty="0">
                          <a:latin typeface="Noto Sans CJK JP Regular"/>
                          <a:cs typeface="Noto Sans CJK JP Regular"/>
                        </a:rPr>
                        <a:t>た</a:t>
                      </a:r>
                      <a:r>
                        <a:rPr sz="1200" spc="-100" dirty="0">
                          <a:latin typeface="Noto Sans CJK JP Regular"/>
                          <a:cs typeface="Noto Sans CJK JP Regular"/>
                        </a:rPr>
                        <a:t>だ</a:t>
                      </a:r>
                      <a:r>
                        <a:rPr sz="1200" spc="-280" dirty="0">
                          <a:latin typeface="Noto Sans CJK JP Regular"/>
                          <a:cs typeface="Noto Sans CJK JP Regular"/>
                        </a:rPr>
                        <a:t>し</a:t>
                      </a:r>
                      <a:r>
                        <a:rPr sz="1200" spc="-10" dirty="0">
                          <a:latin typeface="Times New Roman"/>
                          <a:cs typeface="Times New Roman"/>
                        </a:rPr>
                        <a:t>Lokpal</a:t>
                      </a:r>
                      <a:r>
                        <a:rPr sz="1200" spc="-60" dirty="0">
                          <a:latin typeface="Noto Sans CJK JP Regular"/>
                          <a:cs typeface="Noto Sans CJK JP Regular"/>
                        </a:rPr>
                        <a:t>の構成員選定等未了）</a:t>
                      </a:r>
                      <a:endParaRPr sz="1200">
                        <a:latin typeface="Noto Sans CJK JP Regular"/>
                        <a:cs typeface="Noto Sans CJK JP Regular"/>
                      </a:endParaRPr>
                    </a:p>
                    <a:p>
                      <a:pPr marL="398780" marR="209550" indent="-286385">
                        <a:lnSpc>
                          <a:spcPct val="100000"/>
                        </a:lnSpc>
                        <a:buFont typeface="Times New Roman"/>
                        <a:buChar char="•"/>
                        <a:tabLst>
                          <a:tab pos="398780" algn="l"/>
                          <a:tab pos="399415" algn="l"/>
                        </a:tabLst>
                      </a:pPr>
                      <a:r>
                        <a:rPr sz="1200" spc="-60" dirty="0">
                          <a:latin typeface="Noto Sans CJK JP Regular"/>
                          <a:cs typeface="Noto Sans CJK JP Regular"/>
                        </a:rPr>
                        <a:t>中央</a:t>
                      </a:r>
                      <a:r>
                        <a:rPr sz="1200" spc="-65" dirty="0">
                          <a:latin typeface="Noto Sans CJK JP Regular"/>
                          <a:cs typeface="Noto Sans CJK JP Regular"/>
                        </a:rPr>
                        <a:t>レベ</a:t>
                      </a:r>
                      <a:r>
                        <a:rPr sz="1200" spc="-30" dirty="0">
                          <a:latin typeface="Noto Sans CJK JP Regular"/>
                          <a:cs typeface="Noto Sans CJK JP Regular"/>
                        </a:rPr>
                        <a:t>ルの独立行政監察機関と</a:t>
                      </a:r>
                      <a:r>
                        <a:rPr sz="1200" spc="-280" dirty="0">
                          <a:latin typeface="Noto Sans CJK JP Regular"/>
                          <a:cs typeface="Noto Sans CJK JP Regular"/>
                        </a:rPr>
                        <a:t>し</a:t>
                      </a:r>
                      <a:r>
                        <a:rPr sz="1200" spc="-125" dirty="0">
                          <a:latin typeface="Noto Sans CJK JP Regular"/>
                          <a:cs typeface="Noto Sans CJK JP Regular"/>
                        </a:rPr>
                        <a:t>て</a:t>
                      </a:r>
                      <a:r>
                        <a:rPr sz="1200" dirty="0">
                          <a:latin typeface="Noto Sans CJK JP Regular"/>
                          <a:cs typeface="Noto Sans CJK JP Regular"/>
                        </a:rPr>
                        <a:t>の</a:t>
                      </a:r>
                      <a:r>
                        <a:rPr sz="1200" spc="-25" dirty="0">
                          <a:latin typeface="Times New Roman"/>
                          <a:cs typeface="Times New Roman"/>
                        </a:rPr>
                        <a:t>Lokpal</a:t>
                      </a:r>
                      <a:r>
                        <a:rPr sz="1200" spc="-25" dirty="0">
                          <a:latin typeface="Noto Sans CJK JP Regular"/>
                          <a:cs typeface="Noto Sans CJK JP Regular"/>
                        </a:rPr>
                        <a:t>（</a:t>
                      </a:r>
                      <a:r>
                        <a:rPr sz="1200" spc="-114" dirty="0">
                          <a:latin typeface="Noto Sans CJK JP Regular"/>
                          <a:cs typeface="Noto Sans CJK JP Regular"/>
                        </a:rPr>
                        <a:t>汚職防止</a:t>
                      </a:r>
                      <a:r>
                        <a:rPr sz="1200" spc="-110" dirty="0">
                          <a:latin typeface="Noto Sans CJK JP Regular"/>
                          <a:cs typeface="Noto Sans CJK JP Regular"/>
                        </a:rPr>
                        <a:t>オ</a:t>
                      </a:r>
                      <a:r>
                        <a:rPr sz="1200" spc="-170" dirty="0">
                          <a:latin typeface="Noto Sans CJK JP Regular"/>
                          <a:cs typeface="Noto Sans CJK JP Regular"/>
                        </a:rPr>
                        <a:t>ン</a:t>
                      </a:r>
                      <a:r>
                        <a:rPr sz="1200" spc="-140" dirty="0">
                          <a:latin typeface="Noto Sans CJK JP Regular"/>
                          <a:cs typeface="Noto Sans CJK JP Regular"/>
                        </a:rPr>
                        <a:t>ブ</a:t>
                      </a:r>
                      <a:r>
                        <a:rPr sz="1200" spc="-40" dirty="0">
                          <a:latin typeface="Noto Sans CJK JP Regular"/>
                          <a:cs typeface="Noto Sans CJK JP Regular"/>
                        </a:rPr>
                        <a:t>ズ</a:t>
                      </a:r>
                      <a:r>
                        <a:rPr sz="1200" spc="-125" dirty="0">
                          <a:latin typeface="Noto Sans CJK JP Regular"/>
                          <a:cs typeface="Noto Sans CJK JP Regular"/>
                        </a:rPr>
                        <a:t>マ</a:t>
                      </a:r>
                      <a:r>
                        <a:rPr sz="1200" spc="-170" dirty="0">
                          <a:latin typeface="Noto Sans CJK JP Regular"/>
                          <a:cs typeface="Noto Sans CJK JP Regular"/>
                        </a:rPr>
                        <a:t>ン</a:t>
                      </a:r>
                      <a:r>
                        <a:rPr sz="1200" spc="-600" dirty="0">
                          <a:latin typeface="Noto Sans CJK JP Regular"/>
                          <a:cs typeface="Noto Sans CJK JP Regular"/>
                        </a:rPr>
                        <a:t>） </a:t>
                      </a:r>
                      <a:r>
                        <a:rPr sz="1200" spc="-260" dirty="0">
                          <a:latin typeface="Noto Sans CJK JP Regular"/>
                          <a:cs typeface="Noto Sans CJK JP Regular"/>
                        </a:rPr>
                        <a:t> </a:t>
                      </a:r>
                      <a:r>
                        <a:rPr sz="1200" dirty="0">
                          <a:latin typeface="Noto Sans CJK JP Regular"/>
                          <a:cs typeface="Noto Sans CJK JP Regular"/>
                        </a:rPr>
                        <a:t>の設置</a:t>
                      </a:r>
                      <a:endParaRPr sz="1200">
                        <a:latin typeface="Noto Sans CJK JP Regular"/>
                        <a:cs typeface="Noto Sans CJK JP Regular"/>
                      </a:endParaRPr>
                    </a:p>
                    <a:p>
                      <a:pPr marL="398780" indent="-286385">
                        <a:lnSpc>
                          <a:spcPct val="100000"/>
                        </a:lnSpc>
                        <a:buFont typeface="Times New Roman"/>
                        <a:buChar char="•"/>
                        <a:tabLst>
                          <a:tab pos="398780" algn="l"/>
                          <a:tab pos="399415" algn="l"/>
                        </a:tabLst>
                      </a:pPr>
                      <a:r>
                        <a:rPr sz="1200" spc="-90" dirty="0">
                          <a:latin typeface="Noto Sans CJK JP Regular"/>
                          <a:cs typeface="Noto Sans CJK JP Regular"/>
                        </a:rPr>
                        <a:t>州</a:t>
                      </a:r>
                      <a:r>
                        <a:rPr sz="1200" spc="-95" dirty="0">
                          <a:latin typeface="Noto Sans CJK JP Regular"/>
                          <a:cs typeface="Noto Sans CJK JP Regular"/>
                        </a:rPr>
                        <a:t>レ</a:t>
                      </a:r>
                      <a:r>
                        <a:rPr sz="1200" spc="-65" dirty="0">
                          <a:latin typeface="Noto Sans CJK JP Regular"/>
                          <a:cs typeface="Noto Sans CJK JP Regular"/>
                        </a:rPr>
                        <a:t>ベ</a:t>
                      </a:r>
                      <a:r>
                        <a:rPr sz="1200" spc="-40" dirty="0">
                          <a:latin typeface="Noto Sans CJK JP Regular"/>
                          <a:cs typeface="Noto Sans CJK JP Regular"/>
                        </a:rPr>
                        <a:t>ル</a:t>
                      </a:r>
                      <a:r>
                        <a:rPr sz="1200" spc="-45" dirty="0">
                          <a:latin typeface="Noto Sans CJK JP Regular"/>
                          <a:cs typeface="Noto Sans CJK JP Regular"/>
                        </a:rPr>
                        <a:t>に</a:t>
                      </a:r>
                      <a:r>
                        <a:rPr sz="1200" spc="-10" dirty="0">
                          <a:latin typeface="Times New Roman"/>
                          <a:cs typeface="Times New Roman"/>
                        </a:rPr>
                        <a:t>Lokayuktas</a:t>
                      </a:r>
                      <a:r>
                        <a:rPr sz="1200" spc="-45" dirty="0">
                          <a:latin typeface="Noto Sans CJK JP Regular"/>
                          <a:cs typeface="Noto Sans CJK JP Regular"/>
                        </a:rPr>
                        <a:t>の設置</a:t>
                      </a:r>
                      <a:r>
                        <a:rPr sz="1200" spc="-40" dirty="0">
                          <a:latin typeface="Noto Sans CJK JP Regular"/>
                          <a:cs typeface="Noto Sans CJK JP Regular"/>
                        </a:rPr>
                        <a:t>を</a:t>
                      </a:r>
                      <a:r>
                        <a:rPr sz="1200" spc="-20" dirty="0">
                          <a:latin typeface="Noto Sans CJK JP Regular"/>
                          <a:cs typeface="Noto Sans CJK JP Regular"/>
                        </a:rPr>
                        <a:t>義務付け</a:t>
                      </a:r>
                      <a:endParaRPr sz="1200">
                        <a:latin typeface="Noto Sans CJK JP Regular"/>
                        <a:cs typeface="Noto Sans CJK JP Regular"/>
                      </a:endParaRPr>
                    </a:p>
                    <a:p>
                      <a:pPr marL="398780" indent="-286385">
                        <a:lnSpc>
                          <a:spcPct val="100000"/>
                        </a:lnSpc>
                        <a:buFont typeface="Times New Roman"/>
                        <a:buChar char="•"/>
                        <a:tabLst>
                          <a:tab pos="398780" algn="l"/>
                          <a:tab pos="399415" algn="l"/>
                        </a:tabLst>
                      </a:pPr>
                      <a:r>
                        <a:rPr sz="1200" spc="-40" dirty="0">
                          <a:latin typeface="Noto Sans CJK JP Regular"/>
                          <a:cs typeface="Noto Sans CJK JP Regular"/>
                        </a:rPr>
                        <a:t>広範</a:t>
                      </a:r>
                      <a:r>
                        <a:rPr sz="1200" spc="-45" dirty="0">
                          <a:latin typeface="Noto Sans CJK JP Regular"/>
                          <a:cs typeface="Noto Sans CJK JP Regular"/>
                        </a:rPr>
                        <a:t>な</a:t>
                      </a:r>
                      <a:r>
                        <a:rPr sz="1200" dirty="0">
                          <a:latin typeface="Noto Sans CJK JP Regular"/>
                          <a:cs typeface="Noto Sans CJK JP Regular"/>
                        </a:rPr>
                        <a:t>調査権限の付与</a:t>
                      </a:r>
                      <a:endParaRPr sz="1200">
                        <a:latin typeface="Noto Sans CJK JP Regular"/>
                        <a:cs typeface="Noto Sans CJK JP Regular"/>
                      </a:endParaRPr>
                    </a:p>
                  </a:txBody>
                  <a:tcPr marL="0" marR="0" marT="43815" marB="0">
                    <a:lnL w="53975">
                      <a:solidFill>
                        <a:srgbClr val="FFFFFF"/>
                      </a:solidFill>
                      <a:prstDash val="solid"/>
                    </a:lnL>
                    <a:lnT w="28575">
                      <a:solidFill>
                        <a:srgbClr val="FFFFFF"/>
                      </a:solidFill>
                      <a:prstDash val="solid"/>
                    </a:lnT>
                    <a:solidFill>
                      <a:srgbClr val="92D050">
                        <a:alpha val="19999"/>
                      </a:srgb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51418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tabLst>
                <a:tab pos="1965325" algn="l"/>
                <a:tab pos="7860665" algn="l"/>
              </a:tabLst>
            </a:pPr>
            <a:r>
              <a:rPr spc="-5" dirty="0">
                <a:latin typeface="Times New Roman"/>
                <a:cs typeface="Times New Roman"/>
              </a:rPr>
              <a:t> 	</a:t>
            </a:r>
            <a:r>
              <a:rPr spc="-5" dirty="0"/>
              <a:t>贈収賄規制の枠組み</a:t>
            </a:r>
            <a:r>
              <a:rPr dirty="0">
                <a:latin typeface="Arial"/>
                <a:cs typeface="Arial"/>
              </a:rPr>
              <a:t>(</a:t>
            </a:r>
            <a:r>
              <a:rPr spc="-225" dirty="0"/>
              <a:t>続き</a:t>
            </a:r>
            <a:r>
              <a:rPr spc="-5" dirty="0">
                <a:latin typeface="Arial"/>
                <a:cs typeface="Arial"/>
              </a:rPr>
              <a:t>)</a:t>
            </a:r>
            <a:r>
              <a:rPr dirty="0">
                <a:latin typeface="Arial"/>
                <a:cs typeface="Arial"/>
              </a:rPr>
              <a:t>	</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6" name="object 6"/>
          <p:cNvSpPr txBox="1"/>
          <p:nvPr/>
        </p:nvSpPr>
        <p:spPr>
          <a:xfrm>
            <a:off x="8752903" y="6602836"/>
            <a:ext cx="249554" cy="264795"/>
          </a:xfrm>
          <a:prstGeom prst="rect">
            <a:avLst/>
          </a:prstGeom>
        </p:spPr>
        <p:txBody>
          <a:bodyPr vert="horz" wrap="square" lIns="0" tIns="25400" rIns="0" bIns="0" rtlCol="0">
            <a:spAutoFit/>
          </a:bodyPr>
          <a:lstStyle/>
          <a:p>
            <a:pPr marL="25400" marR="0" lvl="0" indent="0" algn="l" defTabSz="914400" rtl="0" eaLnBrk="1" fontAlgn="auto" latinLnBrk="0" hangingPunct="1">
              <a:lnSpc>
                <a:spcPct val="100000"/>
              </a:lnSpc>
              <a:spcBef>
                <a:spcPts val="200"/>
              </a:spcBef>
              <a:spcAft>
                <a:spcPts val="0"/>
              </a:spcAft>
              <a:buClrTx/>
              <a:buSzTx/>
              <a:buFontTx/>
              <a:buNone/>
              <a:tabLst/>
              <a:defRPr/>
            </a:pPr>
            <a:fld id="{81D60167-4931-47E6-BA6A-407CBD079E47}" type="slidenum">
              <a:rPr kumimoji="0" sz="1400" b="0" i="0" u="none" strike="noStrike" kern="1200" cap="none" spc="0" normalizeH="0" baseline="0" noProof="0" dirty="0">
                <a:ln>
                  <a:noFill/>
                </a:ln>
                <a:solidFill>
                  <a:prstClr val="black"/>
                </a:solidFill>
                <a:effectLst/>
                <a:uLnTx/>
                <a:uFillTx/>
                <a:latin typeface="Arial"/>
                <a:ea typeface="+mn-ea"/>
                <a:cs typeface="Arial"/>
              </a:rPr>
              <a:pPr marL="25400" marR="0" lvl="0" indent="0" algn="l" defTabSz="914400" rtl="0" eaLnBrk="1" fontAlgn="auto" latinLnBrk="0" hangingPunct="1">
                <a:lnSpc>
                  <a:spcPct val="100000"/>
                </a:lnSpc>
                <a:spcBef>
                  <a:spcPts val="200"/>
                </a:spcBef>
                <a:spcAft>
                  <a:spcPts val="0"/>
                </a:spcAft>
                <a:buClrTx/>
                <a:buSzTx/>
                <a:buFontTx/>
                <a:buNone/>
                <a:tabLst/>
                <a:defRPr/>
              </a:pPr>
              <a:t>21</a:t>
            </a:fld>
            <a:endParaRPr kumimoji="0" sz="14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3"/>
          <p:cNvGraphicFramePr>
            <a:graphicFrameLocks noGrp="1"/>
          </p:cNvGraphicFramePr>
          <p:nvPr/>
        </p:nvGraphicFramePr>
        <p:xfrm>
          <a:off x="533400" y="1484312"/>
          <a:ext cx="8070850" cy="4401185"/>
        </p:xfrm>
        <a:graphic>
          <a:graphicData uri="http://schemas.openxmlformats.org/drawingml/2006/table">
            <a:tbl>
              <a:tblPr firstRow="1" bandRow="1">
                <a:tableStyleId>{2D5ABB26-0587-4C30-8999-92F81FD0307C}</a:tableStyleId>
              </a:tblPr>
              <a:tblGrid>
                <a:gridCol w="1171575">
                  <a:extLst>
                    <a:ext uri="{9D8B030D-6E8A-4147-A177-3AD203B41FA5}">
                      <a16:colId xmlns:a16="http://schemas.microsoft.com/office/drawing/2014/main" val="20000"/>
                    </a:ext>
                  </a:extLst>
                </a:gridCol>
                <a:gridCol w="6899275">
                  <a:extLst>
                    <a:ext uri="{9D8B030D-6E8A-4147-A177-3AD203B41FA5}">
                      <a16:colId xmlns:a16="http://schemas.microsoft.com/office/drawing/2014/main" val="20001"/>
                    </a:ext>
                  </a:extLst>
                </a:gridCol>
              </a:tblGrid>
              <a:tr h="384810">
                <a:tc gridSpan="2">
                  <a:txBody>
                    <a:bodyPr/>
                    <a:lstStyle/>
                    <a:p>
                      <a:pPr algn="ctr">
                        <a:lnSpc>
                          <a:spcPct val="100000"/>
                        </a:lnSpc>
                        <a:spcBef>
                          <a:spcPts val="595"/>
                        </a:spcBef>
                      </a:pPr>
                      <a:r>
                        <a:rPr sz="1400" spc="10" dirty="0">
                          <a:solidFill>
                            <a:srgbClr val="FFFFFF"/>
                          </a:solidFill>
                          <a:latin typeface="Noto Sans CJK JP Regular"/>
                          <a:cs typeface="Noto Sans CJK JP Regular"/>
                        </a:rPr>
                        <a:t>汚職</a:t>
                      </a:r>
                      <a:r>
                        <a:rPr sz="1400" dirty="0">
                          <a:solidFill>
                            <a:srgbClr val="FFFFFF"/>
                          </a:solidFill>
                          <a:latin typeface="Noto Sans CJK JP Regular"/>
                          <a:cs typeface="Noto Sans CJK JP Regular"/>
                        </a:rPr>
                        <a:t>防止</a:t>
                      </a:r>
                      <a:r>
                        <a:rPr sz="1400" spc="-15" dirty="0">
                          <a:solidFill>
                            <a:srgbClr val="FFFFFF"/>
                          </a:solidFill>
                          <a:latin typeface="Noto Sans CJK JP Regular"/>
                          <a:cs typeface="Noto Sans CJK JP Regular"/>
                        </a:rPr>
                        <a:t>法</a:t>
                      </a:r>
                      <a:r>
                        <a:rPr sz="1400" dirty="0">
                          <a:solidFill>
                            <a:srgbClr val="FFFFFF"/>
                          </a:solidFill>
                          <a:latin typeface="Noto Sans CJK JP Regular"/>
                          <a:cs typeface="Noto Sans CJK JP Regular"/>
                        </a:rPr>
                        <a:t>の概要</a:t>
                      </a:r>
                      <a:endParaRPr sz="1400">
                        <a:latin typeface="Noto Sans CJK JP Regular"/>
                        <a:cs typeface="Noto Sans CJK JP Regular"/>
                      </a:endParaRPr>
                    </a:p>
                  </a:txBody>
                  <a:tcPr marL="0" marR="0" marT="75565" marB="0">
                    <a:lnB w="38100">
                      <a:solidFill>
                        <a:srgbClr val="FFFFFF"/>
                      </a:solidFill>
                      <a:prstDash val="solid"/>
                    </a:lnB>
                    <a:solidFill>
                      <a:srgbClr val="336600"/>
                    </a:solidFill>
                  </a:tcPr>
                </a:tc>
                <a:tc hMerge="1">
                  <a:txBody>
                    <a:bodyPr/>
                    <a:lstStyle/>
                    <a:p>
                      <a:endParaRPr/>
                    </a:p>
                  </a:txBody>
                  <a:tcPr marL="0" marR="0" marT="0" marB="0"/>
                </a:tc>
                <a:extLst>
                  <a:ext uri="{0D108BD9-81ED-4DB2-BD59-A6C34878D82A}">
                    <a16:rowId xmlns:a16="http://schemas.microsoft.com/office/drawing/2014/main" val="10000"/>
                  </a:ext>
                </a:extLst>
              </a:tr>
              <a:tr h="1141730">
                <a:tc>
                  <a:txBody>
                    <a:bodyPr/>
                    <a:lstStyle/>
                    <a:p>
                      <a:pPr>
                        <a:lnSpc>
                          <a:spcPct val="100000"/>
                        </a:lnSpc>
                      </a:pPr>
                      <a:endParaRPr sz="1400">
                        <a:latin typeface="Times New Roman"/>
                        <a:cs typeface="Times New Roman"/>
                      </a:endParaRPr>
                    </a:p>
                    <a:p>
                      <a:pPr marL="221615" marR="225425">
                        <a:lnSpc>
                          <a:spcPct val="100000"/>
                        </a:lnSpc>
                        <a:spcBef>
                          <a:spcPts val="1175"/>
                        </a:spcBef>
                      </a:pPr>
                      <a:r>
                        <a:rPr sz="1400" spc="10" dirty="0">
                          <a:solidFill>
                            <a:srgbClr val="FFFFFF"/>
                          </a:solidFill>
                          <a:latin typeface="Noto Sans CJK JP Regular"/>
                          <a:cs typeface="Noto Sans CJK JP Regular"/>
                        </a:rPr>
                        <a:t>禁止</a:t>
                      </a:r>
                      <a:r>
                        <a:rPr sz="1400" dirty="0">
                          <a:solidFill>
                            <a:srgbClr val="FFFFFF"/>
                          </a:solidFill>
                          <a:latin typeface="Noto Sans CJK JP Regular"/>
                          <a:cs typeface="Noto Sans CJK JP Regular"/>
                        </a:rPr>
                        <a:t>処罰 </a:t>
                      </a:r>
                      <a:r>
                        <a:rPr sz="1400" spc="10" dirty="0">
                          <a:solidFill>
                            <a:srgbClr val="FFFFFF"/>
                          </a:solidFill>
                          <a:latin typeface="Noto Sans CJK JP Regular"/>
                          <a:cs typeface="Noto Sans CJK JP Regular"/>
                        </a:rPr>
                        <a:t>対象</a:t>
                      </a:r>
                      <a:r>
                        <a:rPr sz="1400" dirty="0">
                          <a:solidFill>
                            <a:srgbClr val="FFFFFF"/>
                          </a:solidFill>
                          <a:latin typeface="Noto Sans CJK JP Regular"/>
                          <a:cs typeface="Noto Sans CJK JP Regular"/>
                        </a:rPr>
                        <a:t>行為</a:t>
                      </a:r>
                      <a:endParaRPr sz="1400">
                        <a:latin typeface="Noto Sans CJK JP Regular"/>
                        <a:cs typeface="Noto Sans CJK JP Regular"/>
                      </a:endParaRPr>
                    </a:p>
                  </a:txBody>
                  <a:tcPr marL="0" marR="0" marT="0" marB="0">
                    <a:lnR w="28575">
                      <a:solidFill>
                        <a:srgbClr val="FFFFFF"/>
                      </a:solidFill>
                      <a:prstDash val="solid"/>
                    </a:lnR>
                    <a:lnT w="38100">
                      <a:solidFill>
                        <a:srgbClr val="FFFFFF"/>
                      </a:solidFill>
                      <a:prstDash val="solid"/>
                    </a:lnT>
                    <a:lnB w="28575">
                      <a:solidFill>
                        <a:srgbClr val="FFFFFF"/>
                      </a:solidFill>
                      <a:prstDash val="solid"/>
                    </a:lnB>
                    <a:solidFill>
                      <a:srgbClr val="92D050"/>
                    </a:solidFill>
                  </a:tcPr>
                </a:tc>
                <a:tc>
                  <a:txBody>
                    <a:bodyPr/>
                    <a:lstStyle/>
                    <a:p>
                      <a:pPr marL="390525" indent="-286385">
                        <a:lnSpc>
                          <a:spcPct val="100000"/>
                        </a:lnSpc>
                        <a:spcBef>
                          <a:spcPts val="155"/>
                        </a:spcBef>
                        <a:buFont typeface="Times New Roman"/>
                        <a:buChar char="•"/>
                        <a:tabLst>
                          <a:tab pos="390525" algn="l"/>
                          <a:tab pos="391160" algn="l"/>
                        </a:tabLst>
                      </a:pPr>
                      <a:r>
                        <a:rPr sz="1200" spc="-85" dirty="0">
                          <a:latin typeface="Noto Sans CJK JP Regular"/>
                          <a:cs typeface="Noto Sans CJK JP Regular"/>
                        </a:rPr>
                        <a:t>公務員が、</a:t>
                      </a:r>
                      <a:endParaRPr sz="1200">
                        <a:latin typeface="Noto Sans CJK JP Regular"/>
                        <a:cs typeface="Noto Sans CJK JP Regular"/>
                      </a:endParaRPr>
                    </a:p>
                    <a:p>
                      <a:pPr marL="847725" marR="204470" lvl="1" indent="-286385">
                        <a:lnSpc>
                          <a:spcPct val="100000"/>
                        </a:lnSpc>
                        <a:buFont typeface="Wingdings"/>
                        <a:buChar char=""/>
                        <a:tabLst>
                          <a:tab pos="847725" algn="l"/>
                          <a:tab pos="848360" algn="l"/>
                        </a:tabLst>
                      </a:pPr>
                      <a:r>
                        <a:rPr sz="1200" spc="-60" dirty="0">
                          <a:latin typeface="Noto Sans CJK JP Regular"/>
                          <a:cs typeface="Noto Sans CJK JP Regular"/>
                        </a:rPr>
                        <a:t>公務</a:t>
                      </a:r>
                      <a:r>
                        <a:rPr sz="1200" spc="-55" dirty="0">
                          <a:latin typeface="Noto Sans CJK JP Regular"/>
                          <a:cs typeface="Noto Sans CJK JP Regular"/>
                        </a:rPr>
                        <a:t>を</a:t>
                      </a:r>
                      <a:r>
                        <a:rPr sz="1200" spc="-50" dirty="0">
                          <a:latin typeface="Noto Sans CJK JP Regular"/>
                          <a:cs typeface="Noto Sans CJK JP Regular"/>
                        </a:rPr>
                        <a:t>果</a:t>
                      </a:r>
                      <a:r>
                        <a:rPr sz="1200" spc="-55" dirty="0">
                          <a:latin typeface="Noto Sans CJK JP Regular"/>
                          <a:cs typeface="Noto Sans CJK JP Regular"/>
                        </a:rPr>
                        <a:t>たす</a:t>
                      </a:r>
                      <a:r>
                        <a:rPr sz="1200" spc="-80" dirty="0">
                          <a:latin typeface="Noto Sans CJK JP Regular"/>
                          <a:cs typeface="Noto Sans CJK JP Regular"/>
                        </a:rPr>
                        <a:t>にあ</a:t>
                      </a:r>
                      <a:r>
                        <a:rPr sz="1200" spc="-100" dirty="0">
                          <a:latin typeface="Noto Sans CJK JP Regular"/>
                          <a:cs typeface="Noto Sans CJK JP Regular"/>
                        </a:rPr>
                        <a:t>た</a:t>
                      </a:r>
                      <a:r>
                        <a:rPr sz="1200" spc="-305" dirty="0">
                          <a:latin typeface="Noto Sans CJK JP Regular"/>
                          <a:cs typeface="Noto Sans CJK JP Regular"/>
                        </a:rPr>
                        <a:t>り</a:t>
                      </a:r>
                      <a:r>
                        <a:rPr sz="1200" spc="-409" dirty="0">
                          <a:latin typeface="Noto Sans CJK JP Regular"/>
                          <a:cs typeface="Noto Sans CJK JP Regular"/>
                        </a:rPr>
                        <a:t>、</a:t>
                      </a:r>
                      <a:r>
                        <a:rPr sz="1200" spc="-40" dirty="0">
                          <a:latin typeface="Noto Sans CJK JP Regular"/>
                          <a:cs typeface="Noto Sans CJK JP Regular"/>
                        </a:rPr>
                        <a:t>正当</a:t>
                      </a:r>
                      <a:r>
                        <a:rPr sz="1200" spc="-45" dirty="0">
                          <a:latin typeface="Noto Sans CJK JP Regular"/>
                          <a:cs typeface="Noto Sans CJK JP Regular"/>
                        </a:rPr>
                        <a:t>な</a:t>
                      </a:r>
                      <a:r>
                        <a:rPr sz="1200" dirty="0">
                          <a:latin typeface="Noto Sans CJK JP Regular"/>
                          <a:cs typeface="Noto Sans CJK JP Regular"/>
                        </a:rPr>
                        <a:t>報酬</a:t>
                      </a:r>
                      <a:r>
                        <a:rPr sz="1200" spc="-5" dirty="0">
                          <a:latin typeface="Times New Roman"/>
                          <a:cs typeface="Times New Roman"/>
                        </a:rPr>
                        <a:t>(legal</a:t>
                      </a:r>
                      <a:r>
                        <a:rPr sz="1200" spc="95" dirty="0">
                          <a:latin typeface="Times New Roman"/>
                          <a:cs typeface="Times New Roman"/>
                        </a:rPr>
                        <a:t> </a:t>
                      </a:r>
                      <a:r>
                        <a:rPr sz="1200" spc="-5" dirty="0">
                          <a:latin typeface="Times New Roman"/>
                          <a:cs typeface="Times New Roman"/>
                        </a:rPr>
                        <a:t>remuneration)</a:t>
                      </a:r>
                      <a:r>
                        <a:rPr sz="1200" dirty="0">
                          <a:latin typeface="Noto Sans CJK JP Regular"/>
                          <a:cs typeface="Noto Sans CJK JP Regular"/>
                        </a:rPr>
                        <a:t>以外の賄賂</a:t>
                      </a:r>
                      <a:r>
                        <a:rPr sz="1200" spc="-5" dirty="0">
                          <a:latin typeface="Times New Roman"/>
                          <a:cs typeface="Times New Roman"/>
                        </a:rPr>
                        <a:t>(gratification)</a:t>
                      </a:r>
                      <a:r>
                        <a:rPr sz="1200" spc="-170" dirty="0">
                          <a:latin typeface="Noto Sans CJK JP Regular"/>
                          <a:cs typeface="Noto Sans CJK JP Regular"/>
                        </a:rPr>
                        <a:t>を</a:t>
                      </a:r>
                      <a:r>
                        <a:rPr sz="1200" spc="-20" dirty="0">
                          <a:latin typeface="Noto Sans CJK JP Regular"/>
                          <a:cs typeface="Noto Sans CJK JP Regular"/>
                        </a:rPr>
                        <a:t>受領</a:t>
                      </a:r>
                      <a:r>
                        <a:rPr sz="1200" spc="-25" dirty="0">
                          <a:latin typeface="Noto Sans CJK JP Regular"/>
                          <a:cs typeface="Noto Sans CJK JP Regular"/>
                        </a:rPr>
                        <a:t>す</a:t>
                      </a:r>
                      <a:r>
                        <a:rPr sz="1200" spc="-165" dirty="0">
                          <a:latin typeface="Noto Sans CJK JP Regular"/>
                          <a:cs typeface="Noto Sans CJK JP Regular"/>
                        </a:rPr>
                        <a:t>る </a:t>
                      </a:r>
                      <a:r>
                        <a:rPr sz="1200" spc="-265" dirty="0">
                          <a:latin typeface="Noto Sans CJK JP Regular"/>
                          <a:cs typeface="Noto Sans CJK JP Regular"/>
                        </a:rPr>
                        <a:t>こと</a:t>
                      </a:r>
                      <a:endParaRPr sz="1200">
                        <a:latin typeface="Noto Sans CJK JP Regular"/>
                        <a:cs typeface="Noto Sans CJK JP Regular"/>
                      </a:endParaRPr>
                    </a:p>
                    <a:p>
                      <a:pPr marL="847725" lvl="1" indent="-286385">
                        <a:lnSpc>
                          <a:spcPct val="100000"/>
                        </a:lnSpc>
                        <a:buFont typeface="Wingdings"/>
                        <a:buChar char=""/>
                        <a:tabLst>
                          <a:tab pos="847725" algn="l"/>
                          <a:tab pos="848360" algn="l"/>
                        </a:tabLst>
                      </a:pPr>
                      <a:r>
                        <a:rPr sz="1200" spc="-95" dirty="0">
                          <a:latin typeface="Noto Sans CJK JP Regular"/>
                          <a:cs typeface="Noto Sans CJK JP Regular"/>
                        </a:rPr>
                        <a:t>腐敗し</a:t>
                      </a:r>
                      <a:r>
                        <a:rPr sz="1200" spc="-100" dirty="0">
                          <a:latin typeface="Noto Sans CJK JP Regular"/>
                          <a:cs typeface="Noto Sans CJK JP Regular"/>
                        </a:rPr>
                        <a:t>た</a:t>
                      </a:r>
                      <a:r>
                        <a:rPr sz="1200" spc="-140" dirty="0">
                          <a:latin typeface="Noto Sans CJK JP Regular"/>
                          <a:cs typeface="Noto Sans CJK JP Regular"/>
                        </a:rPr>
                        <a:t>ま</a:t>
                      </a:r>
                      <a:r>
                        <a:rPr sz="1200" spc="-100" dirty="0">
                          <a:latin typeface="Noto Sans CJK JP Regular"/>
                          <a:cs typeface="Noto Sans CJK JP Regular"/>
                        </a:rPr>
                        <a:t>た</a:t>
                      </a:r>
                      <a:r>
                        <a:rPr sz="1200" spc="-30" dirty="0">
                          <a:latin typeface="Noto Sans CJK JP Regular"/>
                          <a:cs typeface="Noto Sans CJK JP Regular"/>
                        </a:rPr>
                        <a:t>は違法</a:t>
                      </a:r>
                      <a:r>
                        <a:rPr sz="1200" spc="-35" dirty="0">
                          <a:latin typeface="Noto Sans CJK JP Regular"/>
                          <a:cs typeface="Noto Sans CJK JP Regular"/>
                        </a:rPr>
                        <a:t>な</a:t>
                      </a:r>
                      <a:r>
                        <a:rPr sz="1200" spc="-40" dirty="0">
                          <a:latin typeface="Noto Sans CJK JP Regular"/>
                          <a:cs typeface="Noto Sans CJK JP Regular"/>
                        </a:rPr>
                        <a:t>手段</a:t>
                      </a:r>
                      <a:r>
                        <a:rPr sz="1200" spc="-45" dirty="0">
                          <a:latin typeface="Noto Sans CJK JP Regular"/>
                          <a:cs typeface="Noto Sans CJK JP Regular"/>
                        </a:rPr>
                        <a:t>で</a:t>
                      </a:r>
                      <a:r>
                        <a:rPr sz="1200" spc="-20" dirty="0">
                          <a:latin typeface="Noto Sans CJK JP Regular"/>
                          <a:cs typeface="Noto Sans CJK JP Regular"/>
                        </a:rPr>
                        <a:t>公務員</a:t>
                      </a:r>
                      <a:r>
                        <a:rPr sz="1200" spc="-25" dirty="0">
                          <a:latin typeface="Noto Sans CJK JP Regular"/>
                          <a:cs typeface="Noto Sans CJK JP Regular"/>
                        </a:rPr>
                        <a:t>に</a:t>
                      </a:r>
                      <a:r>
                        <a:rPr sz="1200" spc="-60" dirty="0">
                          <a:latin typeface="Noto Sans CJK JP Regular"/>
                          <a:cs typeface="Noto Sans CJK JP Regular"/>
                        </a:rPr>
                        <a:t>影響</a:t>
                      </a:r>
                      <a:r>
                        <a:rPr sz="1200" spc="-55" dirty="0">
                          <a:latin typeface="Noto Sans CJK JP Regular"/>
                          <a:cs typeface="Noto Sans CJK JP Regular"/>
                        </a:rPr>
                        <a:t>を</a:t>
                      </a:r>
                      <a:r>
                        <a:rPr sz="1200" spc="-60" dirty="0">
                          <a:latin typeface="Noto Sans CJK JP Regular"/>
                          <a:cs typeface="Noto Sans CJK JP Regular"/>
                        </a:rPr>
                        <a:t>与</a:t>
                      </a:r>
                      <a:r>
                        <a:rPr sz="1200" spc="-65" dirty="0">
                          <a:latin typeface="Noto Sans CJK JP Regular"/>
                          <a:cs typeface="Noto Sans CJK JP Regular"/>
                        </a:rPr>
                        <a:t>え</a:t>
                      </a:r>
                      <a:r>
                        <a:rPr sz="1200" spc="-170" dirty="0">
                          <a:latin typeface="Noto Sans CJK JP Regular"/>
                          <a:cs typeface="Noto Sans CJK JP Regular"/>
                        </a:rPr>
                        <a:t>る</a:t>
                      </a:r>
                      <a:r>
                        <a:rPr sz="1200" spc="-100" dirty="0">
                          <a:latin typeface="Noto Sans CJK JP Regular"/>
                          <a:cs typeface="Noto Sans CJK JP Regular"/>
                        </a:rPr>
                        <a:t>た</a:t>
                      </a:r>
                      <a:r>
                        <a:rPr sz="1200" spc="-55" dirty="0">
                          <a:latin typeface="Noto Sans CJK JP Regular"/>
                          <a:cs typeface="Noto Sans CJK JP Regular"/>
                        </a:rPr>
                        <a:t>め賄賂</a:t>
                      </a:r>
                      <a:r>
                        <a:rPr sz="1200" spc="-45" dirty="0">
                          <a:latin typeface="Noto Sans CJK JP Regular"/>
                          <a:cs typeface="Noto Sans CJK JP Regular"/>
                        </a:rPr>
                        <a:t>を</a:t>
                      </a:r>
                      <a:r>
                        <a:rPr sz="1200" spc="-20" dirty="0">
                          <a:latin typeface="Noto Sans CJK JP Regular"/>
                          <a:cs typeface="Noto Sans CJK JP Regular"/>
                        </a:rPr>
                        <a:t>受領</a:t>
                      </a:r>
                      <a:r>
                        <a:rPr sz="1200" spc="-25" dirty="0">
                          <a:latin typeface="Noto Sans CJK JP Regular"/>
                          <a:cs typeface="Noto Sans CJK JP Regular"/>
                        </a:rPr>
                        <a:t>す</a:t>
                      </a:r>
                      <a:r>
                        <a:rPr sz="1200" spc="-170" dirty="0">
                          <a:latin typeface="Noto Sans CJK JP Regular"/>
                          <a:cs typeface="Noto Sans CJK JP Regular"/>
                        </a:rPr>
                        <a:t>る</a:t>
                      </a:r>
                      <a:r>
                        <a:rPr sz="1200" spc="-245" dirty="0">
                          <a:latin typeface="Noto Sans CJK JP Regular"/>
                          <a:cs typeface="Noto Sans CJK JP Regular"/>
                        </a:rPr>
                        <a:t>こ</a:t>
                      </a:r>
                      <a:r>
                        <a:rPr sz="1200" spc="-285" dirty="0">
                          <a:latin typeface="Noto Sans CJK JP Regular"/>
                          <a:cs typeface="Noto Sans CJK JP Regular"/>
                        </a:rPr>
                        <a:t>と</a:t>
                      </a:r>
                      <a:endParaRPr sz="1200">
                        <a:latin typeface="Noto Sans CJK JP Regular"/>
                        <a:cs typeface="Noto Sans CJK JP Regular"/>
                      </a:endParaRPr>
                    </a:p>
                    <a:p>
                      <a:pPr marL="847725" lvl="1" indent="-286385">
                        <a:lnSpc>
                          <a:spcPct val="100000"/>
                        </a:lnSpc>
                        <a:buFont typeface="Wingdings"/>
                        <a:buChar char=""/>
                        <a:tabLst>
                          <a:tab pos="847725" algn="l"/>
                          <a:tab pos="848360" algn="l"/>
                        </a:tabLst>
                      </a:pPr>
                      <a:r>
                        <a:rPr sz="1200" spc="-20" dirty="0">
                          <a:latin typeface="Noto Sans CJK JP Regular"/>
                          <a:cs typeface="Noto Sans CJK JP Regular"/>
                        </a:rPr>
                        <a:t>公務員</a:t>
                      </a:r>
                      <a:r>
                        <a:rPr sz="1200" spc="-25" dirty="0">
                          <a:latin typeface="Noto Sans CJK JP Regular"/>
                          <a:cs typeface="Noto Sans CJK JP Regular"/>
                        </a:rPr>
                        <a:t>に</a:t>
                      </a:r>
                      <a:r>
                        <a:rPr sz="1200" spc="-30" dirty="0">
                          <a:latin typeface="Noto Sans CJK JP Regular"/>
                          <a:cs typeface="Noto Sans CJK JP Regular"/>
                        </a:rPr>
                        <a:t>個人的</a:t>
                      </a:r>
                      <a:r>
                        <a:rPr sz="1200" spc="-35" dirty="0">
                          <a:latin typeface="Noto Sans CJK JP Regular"/>
                          <a:cs typeface="Noto Sans CJK JP Regular"/>
                        </a:rPr>
                        <a:t>な</a:t>
                      </a:r>
                      <a:r>
                        <a:rPr sz="1200" spc="-45" dirty="0">
                          <a:latin typeface="Noto Sans CJK JP Regular"/>
                          <a:cs typeface="Noto Sans CJK JP Regular"/>
                        </a:rPr>
                        <a:t>影響力</a:t>
                      </a:r>
                      <a:r>
                        <a:rPr sz="1200" spc="-40" dirty="0">
                          <a:latin typeface="Noto Sans CJK JP Regular"/>
                          <a:cs typeface="Noto Sans CJK JP Regular"/>
                        </a:rPr>
                        <a:t>を</a:t>
                      </a:r>
                      <a:r>
                        <a:rPr sz="1200" spc="-20" dirty="0">
                          <a:latin typeface="Noto Sans CJK JP Regular"/>
                          <a:cs typeface="Noto Sans CJK JP Regular"/>
                        </a:rPr>
                        <a:t>行使</a:t>
                      </a:r>
                      <a:r>
                        <a:rPr sz="1200" spc="-25" dirty="0">
                          <a:latin typeface="Noto Sans CJK JP Regular"/>
                          <a:cs typeface="Noto Sans CJK JP Regular"/>
                        </a:rPr>
                        <a:t>す</a:t>
                      </a:r>
                      <a:r>
                        <a:rPr sz="1200" spc="-170" dirty="0">
                          <a:latin typeface="Noto Sans CJK JP Regular"/>
                          <a:cs typeface="Noto Sans CJK JP Regular"/>
                        </a:rPr>
                        <a:t>る</a:t>
                      </a:r>
                      <a:r>
                        <a:rPr sz="1200" spc="-100" dirty="0">
                          <a:latin typeface="Noto Sans CJK JP Regular"/>
                          <a:cs typeface="Noto Sans CJK JP Regular"/>
                        </a:rPr>
                        <a:t>た</a:t>
                      </a:r>
                      <a:r>
                        <a:rPr sz="1200" spc="-55" dirty="0">
                          <a:latin typeface="Noto Sans CJK JP Regular"/>
                          <a:cs typeface="Noto Sans CJK JP Regular"/>
                        </a:rPr>
                        <a:t>め賄賂</a:t>
                      </a:r>
                      <a:r>
                        <a:rPr sz="1200" spc="-45" dirty="0">
                          <a:latin typeface="Noto Sans CJK JP Regular"/>
                          <a:cs typeface="Noto Sans CJK JP Regular"/>
                        </a:rPr>
                        <a:t>を</a:t>
                      </a:r>
                      <a:r>
                        <a:rPr sz="1200" spc="-20" dirty="0">
                          <a:latin typeface="Noto Sans CJK JP Regular"/>
                          <a:cs typeface="Noto Sans CJK JP Regular"/>
                        </a:rPr>
                        <a:t>受領</a:t>
                      </a:r>
                      <a:r>
                        <a:rPr sz="1200" spc="-25" dirty="0">
                          <a:latin typeface="Noto Sans CJK JP Regular"/>
                          <a:cs typeface="Noto Sans CJK JP Regular"/>
                        </a:rPr>
                        <a:t>す</a:t>
                      </a:r>
                      <a:r>
                        <a:rPr sz="1200" spc="-170" dirty="0">
                          <a:latin typeface="Noto Sans CJK JP Regular"/>
                          <a:cs typeface="Noto Sans CJK JP Regular"/>
                        </a:rPr>
                        <a:t>る</a:t>
                      </a:r>
                      <a:r>
                        <a:rPr sz="1200" spc="-245" dirty="0">
                          <a:latin typeface="Noto Sans CJK JP Regular"/>
                          <a:cs typeface="Noto Sans CJK JP Regular"/>
                        </a:rPr>
                        <a:t>こ</a:t>
                      </a:r>
                      <a:r>
                        <a:rPr sz="1200" spc="-285" dirty="0">
                          <a:latin typeface="Noto Sans CJK JP Regular"/>
                          <a:cs typeface="Noto Sans CJK JP Regular"/>
                        </a:rPr>
                        <a:t>と</a:t>
                      </a:r>
                      <a:endParaRPr sz="1200">
                        <a:latin typeface="Noto Sans CJK JP Regular"/>
                        <a:cs typeface="Noto Sans CJK JP Regular"/>
                      </a:endParaRPr>
                    </a:p>
                    <a:p>
                      <a:pPr marL="390525" indent="-286385">
                        <a:lnSpc>
                          <a:spcPct val="100000"/>
                        </a:lnSpc>
                        <a:buFont typeface="Times New Roman"/>
                        <a:buChar char="•"/>
                        <a:tabLst>
                          <a:tab pos="390525" algn="l"/>
                          <a:tab pos="391160" algn="l"/>
                        </a:tabLst>
                      </a:pPr>
                      <a:r>
                        <a:rPr sz="1200" spc="-100" dirty="0">
                          <a:latin typeface="Noto Sans CJK JP Regular"/>
                          <a:cs typeface="Noto Sans CJK JP Regular"/>
                        </a:rPr>
                        <a:t>そ</a:t>
                      </a:r>
                      <a:r>
                        <a:rPr sz="1200" spc="-70" dirty="0">
                          <a:latin typeface="Noto Sans CJK JP Regular"/>
                          <a:cs typeface="Noto Sans CJK JP Regular"/>
                        </a:rPr>
                        <a:t>の他の者が</a:t>
                      </a:r>
                      <a:r>
                        <a:rPr sz="1200" spc="-75" dirty="0">
                          <a:latin typeface="Noto Sans CJK JP Regular"/>
                          <a:cs typeface="Noto Sans CJK JP Regular"/>
                        </a:rPr>
                        <a:t>、</a:t>
                      </a:r>
                      <a:r>
                        <a:rPr sz="1200" spc="-30" dirty="0">
                          <a:latin typeface="Noto Sans CJK JP Regular"/>
                          <a:cs typeface="Noto Sans CJK JP Regular"/>
                        </a:rPr>
                        <a:t>以上の行為</a:t>
                      </a:r>
                      <a:r>
                        <a:rPr sz="1200" spc="-25" dirty="0">
                          <a:latin typeface="Noto Sans CJK JP Regular"/>
                          <a:cs typeface="Noto Sans CJK JP Regular"/>
                        </a:rPr>
                        <a:t>を</a:t>
                      </a:r>
                      <a:r>
                        <a:rPr sz="1200" spc="-120" dirty="0">
                          <a:latin typeface="Noto Sans CJK JP Regular"/>
                          <a:cs typeface="Noto Sans CJK JP Regular"/>
                        </a:rPr>
                        <a:t>教唆・幇助</a:t>
                      </a:r>
                      <a:r>
                        <a:rPr sz="1200" spc="-5" dirty="0">
                          <a:latin typeface="Times New Roman"/>
                          <a:cs typeface="Times New Roman"/>
                        </a:rPr>
                        <a:t>(abetment)</a:t>
                      </a:r>
                      <a:r>
                        <a:rPr sz="1200" spc="-55" dirty="0">
                          <a:latin typeface="Noto Sans CJK JP Regular"/>
                          <a:cs typeface="Noto Sans CJK JP Regular"/>
                        </a:rPr>
                        <a:t>す</a:t>
                      </a:r>
                      <a:r>
                        <a:rPr sz="1200" spc="-210" dirty="0">
                          <a:latin typeface="Noto Sans CJK JP Regular"/>
                          <a:cs typeface="Noto Sans CJK JP Regular"/>
                        </a:rPr>
                        <a:t>る</a:t>
                      </a:r>
                      <a:r>
                        <a:rPr sz="1200" spc="-204" dirty="0">
                          <a:latin typeface="Noto Sans CJK JP Regular"/>
                          <a:cs typeface="Noto Sans CJK JP Regular"/>
                        </a:rPr>
                        <a:t>こ</a:t>
                      </a:r>
                      <a:r>
                        <a:rPr sz="1200" spc="-285" dirty="0">
                          <a:latin typeface="Noto Sans CJK JP Regular"/>
                          <a:cs typeface="Noto Sans CJK JP Regular"/>
                        </a:rPr>
                        <a:t>と</a:t>
                      </a:r>
                      <a:endParaRPr sz="1200">
                        <a:latin typeface="Noto Sans CJK JP Regular"/>
                        <a:cs typeface="Noto Sans CJK JP Regular"/>
                      </a:endParaRPr>
                    </a:p>
                  </a:txBody>
                  <a:tcPr marL="0" marR="0" marT="19685" marB="0">
                    <a:lnL w="28575">
                      <a:solidFill>
                        <a:srgbClr val="FFFFFF"/>
                      </a:solidFill>
                      <a:prstDash val="solid"/>
                    </a:lnL>
                    <a:lnT w="38100">
                      <a:solidFill>
                        <a:srgbClr val="FFFFFF"/>
                      </a:solidFill>
                      <a:prstDash val="solid"/>
                    </a:lnT>
                    <a:lnB w="28575">
                      <a:solidFill>
                        <a:srgbClr val="FFFFFF"/>
                      </a:solidFill>
                      <a:prstDash val="solid"/>
                    </a:lnB>
                    <a:solidFill>
                      <a:srgbClr val="92D050">
                        <a:alpha val="19999"/>
                      </a:srgbClr>
                    </a:solidFill>
                  </a:tcPr>
                </a:tc>
                <a:extLst>
                  <a:ext uri="{0D108BD9-81ED-4DB2-BD59-A6C34878D82A}">
                    <a16:rowId xmlns:a16="http://schemas.microsoft.com/office/drawing/2014/main" val="10001"/>
                  </a:ext>
                </a:extLst>
              </a:tr>
              <a:tr h="744855">
                <a:tc>
                  <a:txBody>
                    <a:bodyPr/>
                    <a:lstStyle/>
                    <a:p>
                      <a:pPr marR="3810" algn="ctr">
                        <a:lnSpc>
                          <a:spcPct val="100000"/>
                        </a:lnSpc>
                        <a:spcBef>
                          <a:spcPts val="395"/>
                        </a:spcBef>
                      </a:pPr>
                      <a:r>
                        <a:rPr sz="1400" spc="10" dirty="0">
                          <a:solidFill>
                            <a:srgbClr val="FFFFFF"/>
                          </a:solidFill>
                          <a:latin typeface="Noto Sans CJK JP Regular"/>
                          <a:cs typeface="Noto Sans CJK JP Regular"/>
                        </a:rPr>
                        <a:t>罰則</a:t>
                      </a:r>
                      <a:endParaRPr sz="1400">
                        <a:latin typeface="Noto Sans CJK JP Regular"/>
                        <a:cs typeface="Noto Sans CJK JP Regular"/>
                      </a:endParaRPr>
                    </a:p>
                    <a:p>
                      <a:pPr marL="108585" marR="114300" algn="ctr">
                        <a:lnSpc>
                          <a:spcPct val="100000"/>
                        </a:lnSpc>
                      </a:pPr>
                      <a:r>
                        <a:rPr sz="1400" b="1" dirty="0">
                          <a:solidFill>
                            <a:srgbClr val="FFFFFF"/>
                          </a:solidFill>
                          <a:latin typeface="Times New Roman"/>
                          <a:cs typeface="Times New Roman"/>
                        </a:rPr>
                        <a:t>(</a:t>
                      </a:r>
                      <a:r>
                        <a:rPr sz="1400" spc="10" dirty="0">
                          <a:solidFill>
                            <a:srgbClr val="FFFFFF"/>
                          </a:solidFill>
                          <a:latin typeface="Noto Sans CJK JP Regular"/>
                          <a:cs typeface="Noto Sans CJK JP Regular"/>
                        </a:rPr>
                        <a:t>公務</a:t>
                      </a:r>
                      <a:r>
                        <a:rPr sz="1400" dirty="0">
                          <a:solidFill>
                            <a:srgbClr val="FFFFFF"/>
                          </a:solidFill>
                          <a:latin typeface="Noto Sans CJK JP Regular"/>
                          <a:cs typeface="Noto Sans CJK JP Regular"/>
                        </a:rPr>
                        <a:t>員その </a:t>
                      </a:r>
                      <a:r>
                        <a:rPr sz="1400" spc="10" dirty="0">
                          <a:solidFill>
                            <a:srgbClr val="FFFFFF"/>
                          </a:solidFill>
                          <a:latin typeface="Noto Sans CJK JP Regular"/>
                          <a:cs typeface="Noto Sans CJK JP Regular"/>
                        </a:rPr>
                        <a:t>他個</a:t>
                      </a:r>
                      <a:r>
                        <a:rPr sz="1400" dirty="0">
                          <a:solidFill>
                            <a:srgbClr val="FFFFFF"/>
                          </a:solidFill>
                          <a:latin typeface="Noto Sans CJK JP Regular"/>
                          <a:cs typeface="Noto Sans CJK JP Regular"/>
                        </a:rPr>
                        <a:t>人</a:t>
                      </a:r>
                      <a:r>
                        <a:rPr sz="1400" spc="-700" dirty="0">
                          <a:solidFill>
                            <a:srgbClr val="FFFFFF"/>
                          </a:solidFill>
                          <a:latin typeface="Noto Sans CJK JP Regular"/>
                          <a:cs typeface="Noto Sans CJK JP Regular"/>
                        </a:rPr>
                        <a:t>）</a:t>
                      </a:r>
                      <a:endParaRPr sz="1400">
                        <a:latin typeface="Noto Sans CJK JP Regular"/>
                        <a:cs typeface="Noto Sans CJK JP Regular"/>
                      </a:endParaRPr>
                    </a:p>
                  </a:txBody>
                  <a:tcPr marL="0" marR="0" marT="50165" marB="0">
                    <a:lnR w="28575">
                      <a:solidFill>
                        <a:srgbClr val="FFFFFF"/>
                      </a:solidFill>
                      <a:prstDash val="solid"/>
                    </a:lnR>
                    <a:lnT w="28575">
                      <a:solidFill>
                        <a:srgbClr val="FFFFFF"/>
                      </a:solidFill>
                      <a:prstDash val="solid"/>
                    </a:lnT>
                    <a:lnB w="28575">
                      <a:solidFill>
                        <a:srgbClr val="FFFFFF"/>
                      </a:solidFill>
                      <a:prstDash val="solid"/>
                    </a:lnB>
                    <a:solidFill>
                      <a:srgbClr val="92D050"/>
                    </a:solidFill>
                  </a:tcPr>
                </a:tc>
                <a:tc>
                  <a:txBody>
                    <a:bodyPr/>
                    <a:lstStyle/>
                    <a:p>
                      <a:pPr marL="390525" indent="-286385">
                        <a:lnSpc>
                          <a:spcPct val="100000"/>
                        </a:lnSpc>
                        <a:spcBef>
                          <a:spcPts val="765"/>
                        </a:spcBef>
                        <a:buChar char="•"/>
                        <a:tabLst>
                          <a:tab pos="390525" algn="l"/>
                          <a:tab pos="391160" algn="l"/>
                        </a:tabLst>
                      </a:pPr>
                      <a:r>
                        <a:rPr sz="1200" dirty="0">
                          <a:latin typeface="Times New Roman"/>
                          <a:cs typeface="Times New Roman"/>
                        </a:rPr>
                        <a:t>6</a:t>
                      </a:r>
                      <a:r>
                        <a:rPr sz="1200" dirty="0">
                          <a:latin typeface="Noto Sans CJK JP Regular"/>
                          <a:cs typeface="Noto Sans CJK JP Regular"/>
                        </a:rPr>
                        <a:t>月以上</a:t>
                      </a:r>
                      <a:r>
                        <a:rPr sz="1200" dirty="0">
                          <a:latin typeface="Times New Roman"/>
                          <a:cs typeface="Times New Roman"/>
                        </a:rPr>
                        <a:t>5</a:t>
                      </a:r>
                      <a:r>
                        <a:rPr sz="1200" spc="-10" dirty="0">
                          <a:latin typeface="Noto Sans CJK JP Regular"/>
                          <a:cs typeface="Noto Sans CJK JP Regular"/>
                        </a:rPr>
                        <a:t>年以下の懲役</a:t>
                      </a:r>
                      <a:r>
                        <a:rPr sz="1200" spc="-5" dirty="0">
                          <a:latin typeface="Noto Sans CJK JP Regular"/>
                          <a:cs typeface="Noto Sans CJK JP Regular"/>
                        </a:rPr>
                        <a:t>お</a:t>
                      </a:r>
                      <a:r>
                        <a:rPr sz="1200" spc="-170" dirty="0">
                          <a:latin typeface="Noto Sans CJK JP Regular"/>
                          <a:cs typeface="Noto Sans CJK JP Regular"/>
                        </a:rPr>
                        <a:t>よ</a:t>
                      </a:r>
                      <a:r>
                        <a:rPr sz="1200" spc="-55" dirty="0">
                          <a:latin typeface="Noto Sans CJK JP Regular"/>
                          <a:cs typeface="Noto Sans CJK JP Regular"/>
                        </a:rPr>
                        <a:t>び</a:t>
                      </a:r>
                      <a:r>
                        <a:rPr sz="1200" dirty="0">
                          <a:latin typeface="Noto Sans CJK JP Regular"/>
                          <a:cs typeface="Noto Sans CJK JP Regular"/>
                        </a:rPr>
                        <a:t>罰金の併科</a:t>
                      </a:r>
                      <a:endParaRPr sz="1200">
                        <a:latin typeface="Noto Sans CJK JP Regular"/>
                        <a:cs typeface="Noto Sans CJK JP Regular"/>
                      </a:endParaRPr>
                    </a:p>
                    <a:p>
                      <a:pPr marL="390525" marR="151130" indent="-286385">
                        <a:lnSpc>
                          <a:spcPct val="100000"/>
                        </a:lnSpc>
                        <a:buFont typeface="Times New Roman"/>
                        <a:buChar char="•"/>
                        <a:tabLst>
                          <a:tab pos="390525" algn="l"/>
                          <a:tab pos="391160" algn="l"/>
                        </a:tabLst>
                      </a:pPr>
                      <a:r>
                        <a:rPr sz="1200" spc="-105" dirty="0">
                          <a:latin typeface="Noto Sans CJK JP Regular"/>
                          <a:cs typeface="Noto Sans CJK JP Regular"/>
                        </a:rPr>
                        <a:t>解釈上</a:t>
                      </a:r>
                      <a:r>
                        <a:rPr sz="1200" spc="-110" dirty="0">
                          <a:latin typeface="Noto Sans CJK JP Regular"/>
                          <a:cs typeface="Noto Sans CJK JP Regular"/>
                        </a:rPr>
                        <a:t>、</a:t>
                      </a:r>
                      <a:r>
                        <a:rPr sz="1200" spc="-10" dirty="0">
                          <a:latin typeface="Noto Sans CJK JP Regular"/>
                          <a:cs typeface="Noto Sans CJK JP Regular"/>
                        </a:rPr>
                        <a:t>贈賄者は幇助犯</a:t>
                      </a:r>
                      <a:r>
                        <a:rPr sz="1200" spc="-15" dirty="0">
                          <a:latin typeface="Noto Sans CJK JP Regular"/>
                          <a:cs typeface="Noto Sans CJK JP Regular"/>
                        </a:rPr>
                        <a:t>に</a:t>
                      </a:r>
                      <a:r>
                        <a:rPr sz="1200" spc="-70" dirty="0">
                          <a:latin typeface="Noto Sans CJK JP Regular"/>
                          <a:cs typeface="Noto Sans CJK JP Regular"/>
                        </a:rPr>
                        <a:t>含</a:t>
                      </a:r>
                      <a:r>
                        <a:rPr sz="1200" spc="-75" dirty="0">
                          <a:latin typeface="Noto Sans CJK JP Regular"/>
                          <a:cs typeface="Noto Sans CJK JP Regular"/>
                        </a:rPr>
                        <a:t>ま</a:t>
                      </a:r>
                      <a:r>
                        <a:rPr sz="1200" spc="-85" dirty="0">
                          <a:latin typeface="Noto Sans CJK JP Regular"/>
                          <a:cs typeface="Noto Sans CJK JP Regular"/>
                        </a:rPr>
                        <a:t>れ</a:t>
                      </a:r>
                      <a:r>
                        <a:rPr sz="1200" spc="-90" dirty="0">
                          <a:latin typeface="Noto Sans CJK JP Regular"/>
                          <a:cs typeface="Noto Sans CJK JP Regular"/>
                        </a:rPr>
                        <a:t>る</a:t>
                      </a:r>
                      <a:r>
                        <a:rPr sz="1200" spc="-409" dirty="0">
                          <a:latin typeface="Noto Sans CJK JP Regular"/>
                          <a:cs typeface="Noto Sans CJK JP Regular"/>
                        </a:rPr>
                        <a:t>。</a:t>
                      </a:r>
                      <a:r>
                        <a:rPr sz="1200" spc="-45" dirty="0">
                          <a:latin typeface="Noto Sans CJK JP Regular"/>
                          <a:cs typeface="Noto Sans CJK JP Regular"/>
                        </a:rPr>
                        <a:t>贈賄者</a:t>
                      </a:r>
                      <a:r>
                        <a:rPr sz="1200" spc="-40" dirty="0">
                          <a:latin typeface="Noto Sans CJK JP Regular"/>
                          <a:cs typeface="Noto Sans CJK JP Regular"/>
                        </a:rPr>
                        <a:t>を</a:t>
                      </a:r>
                      <a:r>
                        <a:rPr sz="1200" spc="-10" dirty="0">
                          <a:latin typeface="Noto Sans CJK JP Regular"/>
                          <a:cs typeface="Noto Sans CJK JP Regular"/>
                        </a:rPr>
                        <a:t>直接処罰</a:t>
                      </a:r>
                      <a:r>
                        <a:rPr sz="1200" spc="-15" dirty="0">
                          <a:latin typeface="Noto Sans CJK JP Regular"/>
                          <a:cs typeface="Noto Sans CJK JP Regular"/>
                        </a:rPr>
                        <a:t>す</a:t>
                      </a:r>
                      <a:r>
                        <a:rPr sz="1200" spc="-170" dirty="0">
                          <a:latin typeface="Noto Sans CJK JP Regular"/>
                          <a:cs typeface="Noto Sans CJK JP Regular"/>
                        </a:rPr>
                        <a:t>る</a:t>
                      </a:r>
                      <a:r>
                        <a:rPr sz="1200" spc="-30" dirty="0">
                          <a:latin typeface="Noto Sans CJK JP Regular"/>
                          <a:cs typeface="Noto Sans CJK JP Regular"/>
                        </a:rPr>
                        <a:t>規定は</a:t>
                      </a:r>
                      <a:r>
                        <a:rPr sz="1200" spc="-35" dirty="0">
                          <a:latin typeface="Noto Sans CJK JP Regular"/>
                          <a:cs typeface="Noto Sans CJK JP Regular"/>
                        </a:rPr>
                        <a:t>な</a:t>
                      </a:r>
                      <a:r>
                        <a:rPr sz="1200" spc="-65" dirty="0">
                          <a:latin typeface="Noto Sans CJK JP Regular"/>
                          <a:cs typeface="Noto Sans CJK JP Regular"/>
                        </a:rPr>
                        <a:t>い</a:t>
                      </a:r>
                      <a:r>
                        <a:rPr sz="1200" spc="-245" dirty="0">
                          <a:latin typeface="Noto Sans CJK JP Regular"/>
                          <a:cs typeface="Noto Sans CJK JP Regular"/>
                        </a:rPr>
                        <a:t>も</a:t>
                      </a:r>
                      <a:r>
                        <a:rPr sz="1200" spc="-135" dirty="0">
                          <a:latin typeface="Noto Sans CJK JP Regular"/>
                          <a:cs typeface="Noto Sans CJK JP Regular"/>
                        </a:rPr>
                        <a:t>のの</a:t>
                      </a:r>
                      <a:r>
                        <a:rPr sz="1200" spc="-140" dirty="0">
                          <a:latin typeface="Noto Sans CJK JP Regular"/>
                          <a:cs typeface="Noto Sans CJK JP Regular"/>
                        </a:rPr>
                        <a:t>、</a:t>
                      </a:r>
                      <a:r>
                        <a:rPr sz="1200" spc="-150" dirty="0">
                          <a:latin typeface="Noto Sans CJK JP Regular"/>
                          <a:cs typeface="Noto Sans CJK JP Regular"/>
                        </a:rPr>
                        <a:t>幇助犯</a:t>
                      </a:r>
                      <a:r>
                        <a:rPr sz="1200" spc="-80" dirty="0">
                          <a:latin typeface="Noto Sans CJK JP Regular"/>
                          <a:cs typeface="Noto Sans CJK JP Regular"/>
                        </a:rPr>
                        <a:t>（</a:t>
                      </a:r>
                      <a:r>
                        <a:rPr sz="1200" spc="-80" dirty="0">
                          <a:latin typeface="Times New Roman"/>
                          <a:cs typeface="Times New Roman"/>
                        </a:rPr>
                        <a:t>abetment</a:t>
                      </a:r>
                      <a:r>
                        <a:rPr sz="1200" spc="-80" dirty="0">
                          <a:latin typeface="Noto Sans CJK JP Regular"/>
                          <a:cs typeface="Noto Sans CJK JP Regular"/>
                        </a:rPr>
                        <a:t>）  </a:t>
                      </a:r>
                      <a:r>
                        <a:rPr sz="1200" spc="-245" dirty="0">
                          <a:latin typeface="Noto Sans CJK JP Regular"/>
                          <a:cs typeface="Noto Sans CJK JP Regular"/>
                        </a:rPr>
                        <a:t>も</a:t>
                      </a:r>
                      <a:r>
                        <a:rPr sz="1200" spc="-95" dirty="0">
                          <a:latin typeface="Noto Sans CJK JP Regular"/>
                          <a:cs typeface="Noto Sans CJK JP Regular"/>
                        </a:rPr>
                        <a:t>主犯と</a:t>
                      </a:r>
                      <a:r>
                        <a:rPr sz="1200" spc="-20" dirty="0">
                          <a:latin typeface="Noto Sans CJK JP Regular"/>
                          <a:cs typeface="Noto Sans CJK JP Regular"/>
                        </a:rPr>
                        <a:t>同等の刑罰</a:t>
                      </a:r>
                      <a:r>
                        <a:rPr sz="1200" spc="-25" dirty="0">
                          <a:latin typeface="Noto Sans CJK JP Regular"/>
                          <a:cs typeface="Noto Sans CJK JP Regular"/>
                        </a:rPr>
                        <a:t>で</a:t>
                      </a:r>
                      <a:r>
                        <a:rPr sz="1200" dirty="0">
                          <a:latin typeface="Noto Sans CJK JP Regular"/>
                          <a:cs typeface="Noto Sans CJK JP Regular"/>
                        </a:rPr>
                        <a:t>処罰</a:t>
                      </a:r>
                      <a:endParaRPr sz="1200">
                        <a:latin typeface="Noto Sans CJK JP Regular"/>
                        <a:cs typeface="Noto Sans CJK JP Regular"/>
                      </a:endParaRPr>
                    </a:p>
                  </a:txBody>
                  <a:tcPr marL="0" marR="0" marT="97155" marB="0">
                    <a:lnL w="28575">
                      <a:solidFill>
                        <a:srgbClr val="FFFFFF"/>
                      </a:solidFill>
                      <a:prstDash val="solid"/>
                    </a:lnL>
                    <a:lnT w="28575">
                      <a:solidFill>
                        <a:srgbClr val="FFFFFF"/>
                      </a:solidFill>
                      <a:prstDash val="solid"/>
                    </a:lnT>
                    <a:lnB w="28575">
                      <a:solidFill>
                        <a:srgbClr val="FFFFFF"/>
                      </a:solidFill>
                      <a:prstDash val="solid"/>
                    </a:lnB>
                    <a:solidFill>
                      <a:srgbClr val="92D050">
                        <a:alpha val="19999"/>
                      </a:srgbClr>
                    </a:solidFill>
                  </a:tcPr>
                </a:tc>
                <a:extLst>
                  <a:ext uri="{0D108BD9-81ED-4DB2-BD59-A6C34878D82A}">
                    <a16:rowId xmlns:a16="http://schemas.microsoft.com/office/drawing/2014/main" val="10002"/>
                  </a:ext>
                </a:extLst>
              </a:tr>
              <a:tr h="554355">
                <a:tc>
                  <a:txBody>
                    <a:bodyPr/>
                    <a:lstStyle/>
                    <a:p>
                      <a:pPr marR="3810" algn="ctr">
                        <a:lnSpc>
                          <a:spcPct val="100000"/>
                        </a:lnSpc>
                        <a:spcBef>
                          <a:spcPts val="470"/>
                        </a:spcBef>
                      </a:pPr>
                      <a:r>
                        <a:rPr sz="1400" spc="10" dirty="0">
                          <a:solidFill>
                            <a:srgbClr val="FFFFFF"/>
                          </a:solidFill>
                          <a:latin typeface="Noto Sans CJK JP Regular"/>
                          <a:cs typeface="Noto Sans CJK JP Regular"/>
                        </a:rPr>
                        <a:t>罰則</a:t>
                      </a:r>
                      <a:endParaRPr sz="1400">
                        <a:latin typeface="Noto Sans CJK JP Regular"/>
                        <a:cs typeface="Noto Sans CJK JP Regular"/>
                      </a:endParaRPr>
                    </a:p>
                    <a:p>
                      <a:pPr marR="5080" algn="ctr">
                        <a:lnSpc>
                          <a:spcPct val="100000"/>
                        </a:lnSpc>
                      </a:pPr>
                      <a:r>
                        <a:rPr sz="1400" spc="15" dirty="0">
                          <a:solidFill>
                            <a:srgbClr val="FFFFFF"/>
                          </a:solidFill>
                          <a:latin typeface="Noto Sans CJK JP Regular"/>
                          <a:cs typeface="Noto Sans CJK JP Regular"/>
                        </a:rPr>
                        <a:t>（</a:t>
                      </a:r>
                      <a:r>
                        <a:rPr sz="1400" spc="10" dirty="0">
                          <a:solidFill>
                            <a:srgbClr val="FFFFFF"/>
                          </a:solidFill>
                          <a:latin typeface="Noto Sans CJK JP Regular"/>
                          <a:cs typeface="Noto Sans CJK JP Regular"/>
                        </a:rPr>
                        <a:t>企</a:t>
                      </a:r>
                      <a:r>
                        <a:rPr sz="1400" dirty="0">
                          <a:solidFill>
                            <a:srgbClr val="FFFFFF"/>
                          </a:solidFill>
                          <a:latin typeface="Noto Sans CJK JP Regular"/>
                          <a:cs typeface="Noto Sans CJK JP Regular"/>
                        </a:rPr>
                        <a:t>業）</a:t>
                      </a:r>
                      <a:endParaRPr sz="1400">
                        <a:latin typeface="Noto Sans CJK JP Regular"/>
                        <a:cs typeface="Noto Sans CJK JP Regular"/>
                      </a:endParaRPr>
                    </a:p>
                  </a:txBody>
                  <a:tcPr marL="0" marR="0" marT="59690" marB="0">
                    <a:lnR w="28575">
                      <a:solidFill>
                        <a:srgbClr val="FFFFFF"/>
                      </a:solidFill>
                      <a:prstDash val="solid"/>
                    </a:lnR>
                    <a:lnT w="28575">
                      <a:solidFill>
                        <a:srgbClr val="FFFFFF"/>
                      </a:solidFill>
                      <a:prstDash val="solid"/>
                    </a:lnT>
                    <a:lnB w="28575">
                      <a:solidFill>
                        <a:srgbClr val="FFFFFF"/>
                      </a:solidFill>
                      <a:prstDash val="solid"/>
                    </a:lnB>
                    <a:solidFill>
                      <a:srgbClr val="92D050"/>
                    </a:solidFill>
                  </a:tcPr>
                </a:tc>
                <a:tc>
                  <a:txBody>
                    <a:bodyPr/>
                    <a:lstStyle/>
                    <a:p>
                      <a:pPr marL="390525" indent="-286385">
                        <a:lnSpc>
                          <a:spcPct val="100000"/>
                        </a:lnSpc>
                        <a:spcBef>
                          <a:spcPts val="715"/>
                        </a:spcBef>
                        <a:buFont typeface="Times New Roman"/>
                        <a:buChar char="•"/>
                        <a:tabLst>
                          <a:tab pos="390525" algn="l"/>
                          <a:tab pos="391160" algn="l"/>
                        </a:tabLst>
                      </a:pPr>
                      <a:r>
                        <a:rPr sz="1200" spc="-25" dirty="0">
                          <a:latin typeface="Noto Sans CJK JP Regular"/>
                          <a:cs typeface="Noto Sans CJK JP Regular"/>
                        </a:rPr>
                        <a:t>法人</a:t>
                      </a:r>
                      <a:r>
                        <a:rPr sz="1200" spc="-30" dirty="0">
                          <a:latin typeface="Noto Sans CJK JP Regular"/>
                          <a:cs typeface="Noto Sans CJK JP Regular"/>
                        </a:rPr>
                        <a:t>に</a:t>
                      </a:r>
                      <a:r>
                        <a:rPr sz="1200" spc="-50" dirty="0">
                          <a:latin typeface="Noto Sans CJK JP Regular"/>
                          <a:cs typeface="Noto Sans CJK JP Regular"/>
                        </a:rPr>
                        <a:t>は罰金が科さ</a:t>
                      </a:r>
                      <a:r>
                        <a:rPr sz="1200" spc="-85" dirty="0">
                          <a:latin typeface="Noto Sans CJK JP Regular"/>
                          <a:cs typeface="Noto Sans CJK JP Regular"/>
                        </a:rPr>
                        <a:t>れ</a:t>
                      </a:r>
                      <a:r>
                        <a:rPr sz="1200" spc="-90" dirty="0">
                          <a:latin typeface="Noto Sans CJK JP Regular"/>
                          <a:cs typeface="Noto Sans CJK JP Regular"/>
                        </a:rPr>
                        <a:t>る</a:t>
                      </a:r>
                      <a:r>
                        <a:rPr sz="1200" spc="-175" dirty="0">
                          <a:latin typeface="Noto Sans CJK JP Regular"/>
                          <a:cs typeface="Noto Sans CJK JP Regular"/>
                        </a:rPr>
                        <a:t>（最高裁判例）</a:t>
                      </a:r>
                      <a:endParaRPr sz="1200">
                        <a:latin typeface="Noto Sans CJK JP Regular"/>
                        <a:cs typeface="Noto Sans CJK JP Regular"/>
                      </a:endParaRPr>
                    </a:p>
                    <a:p>
                      <a:pPr marL="390525" indent="-286385">
                        <a:lnSpc>
                          <a:spcPct val="100000"/>
                        </a:lnSpc>
                        <a:buFont typeface="Times New Roman"/>
                        <a:buChar char="•"/>
                        <a:tabLst>
                          <a:tab pos="390525" algn="l"/>
                          <a:tab pos="391160" algn="l"/>
                        </a:tabLst>
                      </a:pPr>
                      <a:r>
                        <a:rPr sz="1200" spc="190" dirty="0">
                          <a:latin typeface="DejaVu Sans"/>
                          <a:cs typeface="DejaVu Sans"/>
                        </a:rPr>
                        <a:t>※</a:t>
                      </a:r>
                      <a:r>
                        <a:rPr sz="1200" spc="-25" dirty="0">
                          <a:latin typeface="Noto Sans CJK JP Regular"/>
                          <a:cs typeface="Noto Sans CJK JP Regular"/>
                        </a:rPr>
                        <a:t>以上</a:t>
                      </a:r>
                      <a:r>
                        <a:rPr sz="1200" spc="-20" dirty="0">
                          <a:latin typeface="Noto Sans CJK JP Regular"/>
                          <a:cs typeface="Noto Sans CJK JP Regular"/>
                        </a:rPr>
                        <a:t>い</a:t>
                      </a:r>
                      <a:r>
                        <a:rPr sz="1200" spc="-40" dirty="0">
                          <a:latin typeface="Noto Sans CJK JP Regular"/>
                          <a:cs typeface="Noto Sans CJK JP Regular"/>
                        </a:rPr>
                        <a:t>ずれに</a:t>
                      </a:r>
                      <a:r>
                        <a:rPr sz="1200" spc="-65" dirty="0">
                          <a:latin typeface="Noto Sans CJK JP Regular"/>
                          <a:cs typeface="Noto Sans CJK JP Regular"/>
                        </a:rPr>
                        <a:t>つい</a:t>
                      </a:r>
                      <a:r>
                        <a:rPr sz="1200" spc="-125" dirty="0">
                          <a:latin typeface="Noto Sans CJK JP Regular"/>
                          <a:cs typeface="Noto Sans CJK JP Regular"/>
                        </a:rPr>
                        <a:t>て</a:t>
                      </a:r>
                      <a:r>
                        <a:rPr sz="1200" spc="-245" dirty="0">
                          <a:latin typeface="Noto Sans CJK JP Regular"/>
                          <a:cs typeface="Noto Sans CJK JP Regular"/>
                        </a:rPr>
                        <a:t>も</a:t>
                      </a:r>
                      <a:r>
                        <a:rPr sz="1200" spc="-409" dirty="0">
                          <a:latin typeface="Noto Sans CJK JP Regular"/>
                          <a:cs typeface="Noto Sans CJK JP Regular"/>
                        </a:rPr>
                        <a:t>、</a:t>
                      </a:r>
                      <a:r>
                        <a:rPr sz="1200" spc="-20" dirty="0">
                          <a:latin typeface="Noto Sans CJK JP Regular"/>
                          <a:cs typeface="Noto Sans CJK JP Regular"/>
                        </a:rPr>
                        <a:t>罰金額</a:t>
                      </a:r>
                      <a:r>
                        <a:rPr sz="1200" spc="-25" dirty="0">
                          <a:latin typeface="Noto Sans CJK JP Regular"/>
                          <a:cs typeface="Noto Sans CJK JP Regular"/>
                        </a:rPr>
                        <a:t>に</a:t>
                      </a:r>
                      <a:r>
                        <a:rPr sz="1200" spc="-65" dirty="0">
                          <a:latin typeface="Noto Sans CJK JP Regular"/>
                          <a:cs typeface="Noto Sans CJK JP Regular"/>
                        </a:rPr>
                        <a:t>つ</a:t>
                      </a:r>
                      <a:r>
                        <a:rPr sz="1200" spc="-195" dirty="0">
                          <a:latin typeface="Noto Sans CJK JP Regular"/>
                          <a:cs typeface="Noto Sans CJK JP Regular"/>
                        </a:rPr>
                        <a:t>き</a:t>
                      </a:r>
                      <a:r>
                        <a:rPr sz="1200" dirty="0">
                          <a:latin typeface="Noto Sans CJK JP Regular"/>
                          <a:cs typeface="Noto Sans CJK JP Regular"/>
                        </a:rPr>
                        <a:t>上限</a:t>
                      </a:r>
                      <a:r>
                        <a:rPr sz="1200" dirty="0">
                          <a:latin typeface="Times New Roman"/>
                          <a:cs typeface="Times New Roman"/>
                        </a:rPr>
                        <a:t>/</a:t>
                      </a:r>
                      <a:r>
                        <a:rPr sz="1200" spc="-20" dirty="0">
                          <a:latin typeface="Noto Sans CJK JP Regular"/>
                          <a:cs typeface="Noto Sans CJK JP Regular"/>
                        </a:rPr>
                        <a:t>下限の金額の定め</a:t>
                      </a:r>
                      <a:r>
                        <a:rPr sz="1200" spc="-25" dirty="0">
                          <a:latin typeface="Noto Sans CJK JP Regular"/>
                          <a:cs typeface="Noto Sans CJK JP Regular"/>
                        </a:rPr>
                        <a:t>な</a:t>
                      </a:r>
                      <a:r>
                        <a:rPr sz="1200" spc="-285" dirty="0">
                          <a:latin typeface="Noto Sans CJK JP Regular"/>
                          <a:cs typeface="Noto Sans CJK JP Regular"/>
                        </a:rPr>
                        <a:t>し</a:t>
                      </a:r>
                      <a:endParaRPr sz="1200">
                        <a:latin typeface="Noto Sans CJK JP Regular"/>
                        <a:cs typeface="Noto Sans CJK JP Regular"/>
                      </a:endParaRPr>
                    </a:p>
                  </a:txBody>
                  <a:tcPr marL="0" marR="0" marT="90805" marB="0">
                    <a:lnL w="28575">
                      <a:solidFill>
                        <a:srgbClr val="FFFFFF"/>
                      </a:solidFill>
                      <a:prstDash val="solid"/>
                    </a:lnL>
                    <a:lnT w="28575">
                      <a:solidFill>
                        <a:srgbClr val="FFFFFF"/>
                      </a:solidFill>
                      <a:prstDash val="solid"/>
                    </a:lnT>
                    <a:lnB w="28575">
                      <a:solidFill>
                        <a:srgbClr val="FFFFFF"/>
                      </a:solidFill>
                      <a:prstDash val="solid"/>
                    </a:lnB>
                    <a:solidFill>
                      <a:srgbClr val="92D050">
                        <a:alpha val="19999"/>
                      </a:srgbClr>
                    </a:solidFill>
                  </a:tcPr>
                </a:tc>
                <a:extLst>
                  <a:ext uri="{0D108BD9-81ED-4DB2-BD59-A6C34878D82A}">
                    <a16:rowId xmlns:a16="http://schemas.microsoft.com/office/drawing/2014/main" val="10003"/>
                  </a:ext>
                </a:extLst>
              </a:tr>
              <a:tr h="436880">
                <a:tc>
                  <a:txBody>
                    <a:bodyPr/>
                    <a:lstStyle/>
                    <a:p>
                      <a:pPr marR="3810" algn="ctr">
                        <a:lnSpc>
                          <a:spcPct val="100000"/>
                        </a:lnSpc>
                        <a:spcBef>
                          <a:spcPts val="825"/>
                        </a:spcBef>
                      </a:pPr>
                      <a:r>
                        <a:rPr sz="1400" spc="10" dirty="0">
                          <a:solidFill>
                            <a:srgbClr val="FFFFFF"/>
                          </a:solidFill>
                          <a:latin typeface="Noto Sans CJK JP Regular"/>
                          <a:cs typeface="Noto Sans CJK JP Regular"/>
                        </a:rPr>
                        <a:t>訴追</a:t>
                      </a:r>
                      <a:r>
                        <a:rPr sz="1400" dirty="0">
                          <a:solidFill>
                            <a:srgbClr val="FFFFFF"/>
                          </a:solidFill>
                          <a:latin typeface="Noto Sans CJK JP Regular"/>
                          <a:cs typeface="Noto Sans CJK JP Regular"/>
                        </a:rPr>
                        <a:t>免責</a:t>
                      </a:r>
                      <a:endParaRPr sz="1400">
                        <a:latin typeface="Noto Sans CJK JP Regular"/>
                        <a:cs typeface="Noto Sans CJK JP Regular"/>
                      </a:endParaRPr>
                    </a:p>
                  </a:txBody>
                  <a:tcPr marL="0" marR="0" marT="104775" marB="0">
                    <a:lnR w="28575">
                      <a:solidFill>
                        <a:srgbClr val="FFFFFF"/>
                      </a:solidFill>
                      <a:prstDash val="solid"/>
                    </a:lnR>
                    <a:lnT w="28575">
                      <a:solidFill>
                        <a:srgbClr val="FFFFFF"/>
                      </a:solidFill>
                      <a:prstDash val="solid"/>
                    </a:lnT>
                    <a:lnB w="38100">
                      <a:solidFill>
                        <a:srgbClr val="FFFFFF"/>
                      </a:solidFill>
                      <a:prstDash val="solid"/>
                    </a:lnB>
                    <a:solidFill>
                      <a:srgbClr val="92D050"/>
                    </a:solidFill>
                  </a:tcPr>
                </a:tc>
                <a:tc>
                  <a:txBody>
                    <a:bodyPr/>
                    <a:lstStyle/>
                    <a:p>
                      <a:pPr marL="390525" indent="-286385">
                        <a:lnSpc>
                          <a:spcPct val="100000"/>
                        </a:lnSpc>
                        <a:spcBef>
                          <a:spcPts val="955"/>
                        </a:spcBef>
                        <a:buFont typeface="Times New Roman"/>
                        <a:buChar char="•"/>
                        <a:tabLst>
                          <a:tab pos="390525" algn="l"/>
                          <a:tab pos="391160" algn="l"/>
                        </a:tabLst>
                      </a:pPr>
                      <a:r>
                        <a:rPr sz="1200" spc="-85" dirty="0">
                          <a:latin typeface="Noto Sans CJK JP Regular"/>
                          <a:cs typeface="Noto Sans CJK JP Regular"/>
                        </a:rPr>
                        <a:t>贈賄者は</a:t>
                      </a:r>
                      <a:r>
                        <a:rPr sz="1200" spc="-90" dirty="0">
                          <a:latin typeface="Noto Sans CJK JP Regular"/>
                          <a:cs typeface="Noto Sans CJK JP Regular"/>
                        </a:rPr>
                        <a:t>、</a:t>
                      </a:r>
                      <a:r>
                        <a:rPr sz="1200" spc="-35" dirty="0">
                          <a:latin typeface="Noto Sans CJK JP Regular"/>
                          <a:cs typeface="Noto Sans CJK JP Regular"/>
                        </a:rPr>
                        <a:t>贈賄行為</a:t>
                      </a:r>
                      <a:r>
                        <a:rPr sz="1200" spc="-30" dirty="0">
                          <a:latin typeface="Noto Sans CJK JP Regular"/>
                          <a:cs typeface="Noto Sans CJK JP Regular"/>
                        </a:rPr>
                        <a:t>を</a:t>
                      </a:r>
                      <a:r>
                        <a:rPr sz="1200" spc="-20" dirty="0">
                          <a:latin typeface="Noto Sans CJK JP Regular"/>
                          <a:cs typeface="Noto Sans CJK JP Regular"/>
                        </a:rPr>
                        <a:t>申告</a:t>
                      </a:r>
                      <a:r>
                        <a:rPr sz="1200" spc="-25" dirty="0">
                          <a:latin typeface="Noto Sans CJK JP Regular"/>
                          <a:cs typeface="Noto Sans CJK JP Regular"/>
                        </a:rPr>
                        <a:t>す</a:t>
                      </a:r>
                      <a:r>
                        <a:rPr sz="1200" spc="-170" dirty="0">
                          <a:latin typeface="Noto Sans CJK JP Regular"/>
                          <a:cs typeface="Noto Sans CJK JP Regular"/>
                        </a:rPr>
                        <a:t>る</a:t>
                      </a:r>
                      <a:r>
                        <a:rPr sz="1200" spc="-245" dirty="0">
                          <a:latin typeface="Noto Sans CJK JP Regular"/>
                          <a:cs typeface="Noto Sans CJK JP Regular"/>
                        </a:rPr>
                        <a:t>こ</a:t>
                      </a:r>
                      <a:r>
                        <a:rPr sz="1200" spc="-280" dirty="0">
                          <a:latin typeface="Noto Sans CJK JP Regular"/>
                          <a:cs typeface="Noto Sans CJK JP Regular"/>
                        </a:rPr>
                        <a:t>と</a:t>
                      </a:r>
                      <a:r>
                        <a:rPr sz="1200" spc="-80" dirty="0">
                          <a:latin typeface="Noto Sans CJK JP Regular"/>
                          <a:cs typeface="Noto Sans CJK JP Regular"/>
                        </a:rPr>
                        <a:t>に</a:t>
                      </a:r>
                      <a:r>
                        <a:rPr sz="1200" spc="-170" dirty="0">
                          <a:latin typeface="Noto Sans CJK JP Regular"/>
                          <a:cs typeface="Noto Sans CJK JP Regular"/>
                        </a:rPr>
                        <a:t>よ</a:t>
                      </a:r>
                      <a:r>
                        <a:rPr sz="1200" spc="-305" dirty="0">
                          <a:latin typeface="Noto Sans CJK JP Regular"/>
                          <a:cs typeface="Noto Sans CJK JP Regular"/>
                        </a:rPr>
                        <a:t>り</a:t>
                      </a:r>
                      <a:r>
                        <a:rPr sz="1200" spc="-409" dirty="0">
                          <a:latin typeface="Noto Sans CJK JP Regular"/>
                          <a:cs typeface="Noto Sans CJK JP Regular"/>
                        </a:rPr>
                        <a:t>、</a:t>
                      </a:r>
                      <a:r>
                        <a:rPr sz="1200" spc="-30" dirty="0">
                          <a:latin typeface="Noto Sans CJK JP Regular"/>
                          <a:cs typeface="Noto Sans CJK JP Regular"/>
                        </a:rPr>
                        <a:t>刑事訴追免責の対象と</a:t>
                      </a:r>
                      <a:r>
                        <a:rPr sz="1200" spc="-125" dirty="0">
                          <a:latin typeface="Noto Sans CJK JP Regular"/>
                          <a:cs typeface="Noto Sans CJK JP Regular"/>
                        </a:rPr>
                        <a:t>な</a:t>
                      </a:r>
                      <a:r>
                        <a:rPr sz="1200" spc="-305" dirty="0">
                          <a:latin typeface="Noto Sans CJK JP Regular"/>
                          <a:cs typeface="Noto Sans CJK JP Regular"/>
                        </a:rPr>
                        <a:t>り</a:t>
                      </a:r>
                      <a:r>
                        <a:rPr sz="1200" spc="-355" dirty="0">
                          <a:latin typeface="Noto Sans CJK JP Regular"/>
                          <a:cs typeface="Noto Sans CJK JP Regular"/>
                        </a:rPr>
                        <a:t>う</a:t>
                      </a:r>
                      <a:r>
                        <a:rPr sz="1200" spc="-165" dirty="0">
                          <a:latin typeface="Noto Sans CJK JP Regular"/>
                          <a:cs typeface="Noto Sans CJK JP Regular"/>
                        </a:rPr>
                        <a:t>る</a:t>
                      </a:r>
                      <a:endParaRPr sz="1200">
                        <a:latin typeface="Noto Sans CJK JP Regular"/>
                        <a:cs typeface="Noto Sans CJK JP Regular"/>
                      </a:endParaRPr>
                    </a:p>
                  </a:txBody>
                  <a:tcPr marL="0" marR="0" marT="121285" marB="0">
                    <a:lnL w="28575">
                      <a:solidFill>
                        <a:srgbClr val="FFFFFF"/>
                      </a:solidFill>
                      <a:prstDash val="solid"/>
                    </a:lnL>
                    <a:lnT w="28575">
                      <a:solidFill>
                        <a:srgbClr val="FFFFFF"/>
                      </a:solidFill>
                      <a:prstDash val="solid"/>
                    </a:lnT>
                    <a:lnB w="38100">
                      <a:solidFill>
                        <a:srgbClr val="FFFFFF"/>
                      </a:solidFill>
                      <a:prstDash val="solid"/>
                    </a:lnB>
                    <a:solidFill>
                      <a:srgbClr val="92D050">
                        <a:alpha val="19999"/>
                      </a:srgbClr>
                    </a:solidFill>
                  </a:tcPr>
                </a:tc>
                <a:extLst>
                  <a:ext uri="{0D108BD9-81ED-4DB2-BD59-A6C34878D82A}">
                    <a16:rowId xmlns:a16="http://schemas.microsoft.com/office/drawing/2014/main" val="10004"/>
                  </a:ext>
                </a:extLst>
              </a:tr>
              <a:tr h="494030">
                <a:tc>
                  <a:txBody>
                    <a:bodyPr/>
                    <a:lstStyle/>
                    <a:p>
                      <a:pPr marR="2540" algn="ctr">
                        <a:lnSpc>
                          <a:spcPts val="1645"/>
                        </a:lnSpc>
                        <a:spcBef>
                          <a:spcPts val="300"/>
                        </a:spcBef>
                      </a:pPr>
                      <a:r>
                        <a:rPr sz="1400" spc="10" dirty="0">
                          <a:solidFill>
                            <a:srgbClr val="FFFFFF"/>
                          </a:solidFill>
                          <a:latin typeface="Noto Sans CJK JP Regular"/>
                          <a:cs typeface="Noto Sans CJK JP Regular"/>
                        </a:rPr>
                        <a:t>私企</a:t>
                      </a:r>
                      <a:r>
                        <a:rPr sz="1400" dirty="0">
                          <a:solidFill>
                            <a:srgbClr val="FFFFFF"/>
                          </a:solidFill>
                          <a:latin typeface="Noto Sans CJK JP Regular"/>
                          <a:cs typeface="Noto Sans CJK JP Regular"/>
                        </a:rPr>
                        <a:t>業への</a:t>
                      </a:r>
                      <a:endParaRPr sz="1400">
                        <a:latin typeface="Noto Sans CJK JP Regular"/>
                        <a:cs typeface="Noto Sans CJK JP Regular"/>
                      </a:endParaRPr>
                    </a:p>
                    <a:p>
                      <a:pPr marR="4445" algn="ctr">
                        <a:lnSpc>
                          <a:spcPts val="1645"/>
                        </a:lnSpc>
                      </a:pPr>
                      <a:r>
                        <a:rPr sz="1400" spc="-70" dirty="0">
                          <a:solidFill>
                            <a:srgbClr val="FFFFFF"/>
                          </a:solidFill>
                          <a:latin typeface="Noto Sans CJK JP Regular"/>
                          <a:cs typeface="Noto Sans CJK JP Regular"/>
                        </a:rPr>
                        <a:t>｢</a:t>
                      </a:r>
                      <a:r>
                        <a:rPr sz="1400" spc="10" dirty="0">
                          <a:solidFill>
                            <a:srgbClr val="FFFFFF"/>
                          </a:solidFill>
                          <a:latin typeface="Noto Sans CJK JP Regular"/>
                          <a:cs typeface="Noto Sans CJK JP Regular"/>
                        </a:rPr>
                        <a:t>賄</a:t>
                      </a:r>
                      <a:r>
                        <a:rPr sz="1400" spc="-5" dirty="0">
                          <a:solidFill>
                            <a:srgbClr val="FFFFFF"/>
                          </a:solidFill>
                          <a:latin typeface="Noto Sans CJK JP Regular"/>
                          <a:cs typeface="Noto Sans CJK JP Regular"/>
                        </a:rPr>
                        <a:t>賂</a:t>
                      </a:r>
                      <a:r>
                        <a:rPr sz="1400" spc="-85" dirty="0">
                          <a:solidFill>
                            <a:srgbClr val="FFFFFF"/>
                          </a:solidFill>
                          <a:latin typeface="Noto Sans CJK JP Regular"/>
                          <a:cs typeface="Noto Sans CJK JP Regular"/>
                        </a:rPr>
                        <a:t>｣</a:t>
                      </a:r>
                      <a:endParaRPr sz="1400">
                        <a:latin typeface="Noto Sans CJK JP Regular"/>
                        <a:cs typeface="Noto Sans CJK JP Regular"/>
                      </a:endParaRPr>
                    </a:p>
                  </a:txBody>
                  <a:tcPr marL="0" marR="0" marT="38100" marB="0">
                    <a:lnR w="28575">
                      <a:solidFill>
                        <a:srgbClr val="FFFFFF"/>
                      </a:solidFill>
                      <a:prstDash val="solid"/>
                    </a:lnR>
                    <a:lnT w="38100">
                      <a:solidFill>
                        <a:srgbClr val="FFFFFF"/>
                      </a:solidFill>
                      <a:prstDash val="solid"/>
                    </a:lnT>
                    <a:lnB w="38100">
                      <a:solidFill>
                        <a:srgbClr val="FFFFFF"/>
                      </a:solidFill>
                      <a:prstDash val="solid"/>
                    </a:lnB>
                    <a:solidFill>
                      <a:srgbClr val="92D050"/>
                    </a:solidFill>
                  </a:tcPr>
                </a:tc>
                <a:tc>
                  <a:txBody>
                    <a:bodyPr/>
                    <a:lstStyle/>
                    <a:p>
                      <a:pPr>
                        <a:lnSpc>
                          <a:spcPct val="100000"/>
                        </a:lnSpc>
                        <a:spcBef>
                          <a:spcPts val="55"/>
                        </a:spcBef>
                      </a:pPr>
                      <a:endParaRPr sz="1000">
                        <a:latin typeface="Times New Roman"/>
                        <a:cs typeface="Times New Roman"/>
                      </a:endParaRPr>
                    </a:p>
                    <a:p>
                      <a:pPr marL="390525" indent="-286385">
                        <a:lnSpc>
                          <a:spcPct val="100000"/>
                        </a:lnSpc>
                        <a:buFont typeface="Times New Roman"/>
                        <a:buChar char="•"/>
                        <a:tabLst>
                          <a:tab pos="390525" algn="l"/>
                          <a:tab pos="391160" algn="l"/>
                        </a:tabLst>
                      </a:pPr>
                      <a:r>
                        <a:rPr sz="1200" spc="-40" dirty="0">
                          <a:latin typeface="Noto Sans CJK JP Regular"/>
                          <a:cs typeface="Noto Sans CJK JP Regular"/>
                        </a:rPr>
                        <a:t>規制</a:t>
                      </a:r>
                      <a:r>
                        <a:rPr sz="1200" spc="-45" dirty="0">
                          <a:latin typeface="Noto Sans CJK JP Regular"/>
                          <a:cs typeface="Noto Sans CJK JP Regular"/>
                        </a:rPr>
                        <a:t>な</a:t>
                      </a:r>
                      <a:r>
                        <a:rPr sz="1200" spc="-285" dirty="0">
                          <a:latin typeface="Noto Sans CJK JP Regular"/>
                          <a:cs typeface="Noto Sans CJK JP Regular"/>
                        </a:rPr>
                        <a:t>し</a:t>
                      </a:r>
                      <a:endParaRPr sz="1200">
                        <a:latin typeface="Noto Sans CJK JP Regular"/>
                        <a:cs typeface="Noto Sans CJK JP Regular"/>
                      </a:endParaRPr>
                    </a:p>
                  </a:txBody>
                  <a:tcPr marL="0" marR="0" marT="6985" marB="0">
                    <a:lnL w="28575">
                      <a:solidFill>
                        <a:srgbClr val="FFFFFF"/>
                      </a:solidFill>
                      <a:prstDash val="solid"/>
                    </a:lnL>
                    <a:lnT w="38100">
                      <a:solidFill>
                        <a:srgbClr val="FFFFFF"/>
                      </a:solidFill>
                      <a:prstDash val="solid"/>
                    </a:lnT>
                    <a:lnB w="38100">
                      <a:solidFill>
                        <a:srgbClr val="FFFFFF"/>
                      </a:solidFill>
                      <a:prstDash val="solid"/>
                    </a:lnB>
                    <a:solidFill>
                      <a:srgbClr val="92D050">
                        <a:alpha val="19999"/>
                      </a:srgbClr>
                    </a:solidFill>
                  </a:tcPr>
                </a:tc>
                <a:extLst>
                  <a:ext uri="{0D108BD9-81ED-4DB2-BD59-A6C34878D82A}">
                    <a16:rowId xmlns:a16="http://schemas.microsoft.com/office/drawing/2014/main" val="10005"/>
                  </a:ext>
                </a:extLst>
              </a:tr>
              <a:tr h="644525">
                <a:tc>
                  <a:txBody>
                    <a:bodyPr/>
                    <a:lstStyle/>
                    <a:p>
                      <a:pPr>
                        <a:lnSpc>
                          <a:spcPct val="100000"/>
                        </a:lnSpc>
                      </a:pPr>
                      <a:endParaRPr sz="1500">
                        <a:latin typeface="Times New Roman"/>
                        <a:cs typeface="Times New Roman"/>
                      </a:endParaRPr>
                    </a:p>
                    <a:p>
                      <a:pPr marR="3810" algn="ctr">
                        <a:lnSpc>
                          <a:spcPct val="100000"/>
                        </a:lnSpc>
                      </a:pPr>
                      <a:r>
                        <a:rPr sz="1400" spc="10" dirty="0">
                          <a:solidFill>
                            <a:srgbClr val="FFFFFF"/>
                          </a:solidFill>
                          <a:latin typeface="Noto Sans CJK JP Regular"/>
                          <a:cs typeface="Noto Sans CJK JP Regular"/>
                        </a:rPr>
                        <a:t>特徴</a:t>
                      </a:r>
                      <a:endParaRPr sz="1400">
                        <a:latin typeface="Noto Sans CJK JP Regular"/>
                        <a:cs typeface="Noto Sans CJK JP Regular"/>
                      </a:endParaRPr>
                    </a:p>
                  </a:txBody>
                  <a:tcPr marL="0" marR="0" marT="0" marB="0">
                    <a:lnR w="28575">
                      <a:solidFill>
                        <a:srgbClr val="FFFFFF"/>
                      </a:solidFill>
                      <a:prstDash val="solid"/>
                    </a:lnR>
                    <a:lnT w="38100">
                      <a:solidFill>
                        <a:srgbClr val="FFFFFF"/>
                      </a:solidFill>
                      <a:prstDash val="solid"/>
                    </a:lnT>
                    <a:solidFill>
                      <a:srgbClr val="92D050"/>
                    </a:solidFill>
                  </a:tcPr>
                </a:tc>
                <a:tc>
                  <a:txBody>
                    <a:bodyPr/>
                    <a:lstStyle/>
                    <a:p>
                      <a:pPr marL="390525" indent="-286385">
                        <a:lnSpc>
                          <a:spcPct val="100000"/>
                        </a:lnSpc>
                        <a:spcBef>
                          <a:spcPts val="415"/>
                        </a:spcBef>
                        <a:buClr>
                          <a:srgbClr val="000000"/>
                        </a:buClr>
                        <a:buFont typeface="Times New Roman"/>
                        <a:buChar char="•"/>
                        <a:tabLst>
                          <a:tab pos="390525" algn="l"/>
                          <a:tab pos="391160" algn="l"/>
                        </a:tabLst>
                      </a:pPr>
                      <a:r>
                        <a:rPr sz="1200" spc="-10" dirty="0">
                          <a:solidFill>
                            <a:srgbClr val="FF0000"/>
                          </a:solidFill>
                          <a:latin typeface="Noto Sans CJK JP Regular"/>
                          <a:cs typeface="Noto Sans CJK JP Regular"/>
                        </a:rPr>
                        <a:t>賄賂性の認定</a:t>
                      </a:r>
                      <a:r>
                        <a:rPr sz="1200" spc="-15" dirty="0">
                          <a:solidFill>
                            <a:srgbClr val="FF0000"/>
                          </a:solidFill>
                          <a:latin typeface="Noto Sans CJK JP Regular"/>
                          <a:cs typeface="Noto Sans CJK JP Regular"/>
                        </a:rPr>
                        <a:t>に</a:t>
                      </a:r>
                      <a:r>
                        <a:rPr sz="1200" spc="-80" dirty="0">
                          <a:solidFill>
                            <a:srgbClr val="FF0000"/>
                          </a:solidFill>
                          <a:latin typeface="Noto Sans CJK JP Regular"/>
                          <a:cs typeface="Noto Sans CJK JP Regular"/>
                        </a:rPr>
                        <a:t>あ</a:t>
                      </a:r>
                      <a:r>
                        <a:rPr sz="1200" spc="-100" dirty="0">
                          <a:solidFill>
                            <a:srgbClr val="FF0000"/>
                          </a:solidFill>
                          <a:latin typeface="Noto Sans CJK JP Regular"/>
                          <a:cs typeface="Noto Sans CJK JP Regular"/>
                        </a:rPr>
                        <a:t>た</a:t>
                      </a:r>
                      <a:r>
                        <a:rPr sz="1200" spc="-245" dirty="0">
                          <a:solidFill>
                            <a:srgbClr val="FF0000"/>
                          </a:solidFill>
                          <a:latin typeface="Noto Sans CJK JP Regular"/>
                          <a:cs typeface="Noto Sans CJK JP Regular"/>
                        </a:rPr>
                        <a:t>っ</a:t>
                      </a:r>
                      <a:r>
                        <a:rPr sz="1200" spc="-125" dirty="0">
                          <a:solidFill>
                            <a:srgbClr val="FF0000"/>
                          </a:solidFill>
                          <a:latin typeface="Noto Sans CJK JP Regular"/>
                          <a:cs typeface="Noto Sans CJK JP Regular"/>
                        </a:rPr>
                        <a:t>て</a:t>
                      </a:r>
                      <a:r>
                        <a:rPr sz="1200" spc="-20" dirty="0">
                          <a:solidFill>
                            <a:srgbClr val="FF0000"/>
                          </a:solidFill>
                          <a:latin typeface="Noto Sans CJK JP Regular"/>
                          <a:cs typeface="Noto Sans CJK JP Regular"/>
                        </a:rPr>
                        <a:t>の金額基準</a:t>
                      </a:r>
                      <a:r>
                        <a:rPr sz="1200" spc="-25" dirty="0">
                          <a:solidFill>
                            <a:srgbClr val="FF0000"/>
                          </a:solidFill>
                          <a:latin typeface="Noto Sans CJK JP Regular"/>
                          <a:cs typeface="Noto Sans CJK JP Regular"/>
                        </a:rPr>
                        <a:t>な</a:t>
                      </a:r>
                      <a:r>
                        <a:rPr sz="1200" spc="-285" dirty="0">
                          <a:solidFill>
                            <a:srgbClr val="FF0000"/>
                          </a:solidFill>
                          <a:latin typeface="Noto Sans CJK JP Regular"/>
                          <a:cs typeface="Noto Sans CJK JP Regular"/>
                        </a:rPr>
                        <a:t>し</a:t>
                      </a:r>
                      <a:endParaRPr sz="1200">
                        <a:latin typeface="Noto Sans CJK JP Regular"/>
                        <a:cs typeface="Noto Sans CJK JP Regular"/>
                      </a:endParaRPr>
                    </a:p>
                    <a:p>
                      <a:pPr marL="390525" indent="-286385">
                        <a:lnSpc>
                          <a:spcPct val="100000"/>
                        </a:lnSpc>
                        <a:buClr>
                          <a:srgbClr val="000000"/>
                        </a:buClr>
                        <a:buFont typeface="Times New Roman"/>
                        <a:buChar char="•"/>
                        <a:tabLst>
                          <a:tab pos="390525" algn="l"/>
                          <a:tab pos="391160" algn="l"/>
                        </a:tabLst>
                      </a:pPr>
                      <a:r>
                        <a:rPr sz="1200" spc="-25" dirty="0">
                          <a:solidFill>
                            <a:srgbClr val="FF0000"/>
                          </a:solidFill>
                          <a:latin typeface="Noto Sans CJK JP Regular"/>
                          <a:cs typeface="Noto Sans CJK JP Regular"/>
                        </a:rPr>
                        <a:t>当局の</a:t>
                      </a:r>
                      <a:r>
                        <a:rPr sz="1200" spc="-30" dirty="0">
                          <a:solidFill>
                            <a:srgbClr val="FF0000"/>
                          </a:solidFill>
                          <a:latin typeface="Noto Sans CJK JP Regular"/>
                          <a:cs typeface="Noto Sans CJK JP Regular"/>
                        </a:rPr>
                        <a:t>ガ</a:t>
                      </a:r>
                      <a:r>
                        <a:rPr sz="1200" spc="-225" dirty="0">
                          <a:solidFill>
                            <a:srgbClr val="FF0000"/>
                          </a:solidFill>
                          <a:latin typeface="Noto Sans CJK JP Regular"/>
                          <a:cs typeface="Noto Sans CJK JP Regular"/>
                        </a:rPr>
                        <a:t>イ</a:t>
                      </a:r>
                      <a:r>
                        <a:rPr sz="1200" spc="-355" dirty="0">
                          <a:solidFill>
                            <a:srgbClr val="FF0000"/>
                          </a:solidFill>
                          <a:latin typeface="Noto Sans CJK JP Regular"/>
                          <a:cs typeface="Noto Sans CJK JP Regular"/>
                        </a:rPr>
                        <a:t>ド</a:t>
                      </a:r>
                      <a:r>
                        <a:rPr sz="1200" spc="-229" dirty="0">
                          <a:solidFill>
                            <a:srgbClr val="FF0000"/>
                          </a:solidFill>
                          <a:latin typeface="Noto Sans CJK JP Regular"/>
                          <a:cs typeface="Noto Sans CJK JP Regular"/>
                        </a:rPr>
                        <a:t>ラ</a:t>
                      </a:r>
                      <a:r>
                        <a:rPr sz="1200" spc="-225" dirty="0">
                          <a:solidFill>
                            <a:srgbClr val="FF0000"/>
                          </a:solidFill>
                          <a:latin typeface="Noto Sans CJK JP Regular"/>
                          <a:cs typeface="Noto Sans CJK JP Regular"/>
                        </a:rPr>
                        <a:t>イ</a:t>
                      </a:r>
                      <a:r>
                        <a:rPr sz="1200" spc="-170" dirty="0">
                          <a:solidFill>
                            <a:srgbClr val="FF0000"/>
                          </a:solidFill>
                          <a:latin typeface="Noto Sans CJK JP Regular"/>
                          <a:cs typeface="Noto Sans CJK JP Regular"/>
                        </a:rPr>
                        <a:t>ン</a:t>
                      </a:r>
                      <a:r>
                        <a:rPr sz="1200" spc="-125" dirty="0">
                          <a:solidFill>
                            <a:srgbClr val="FF0000"/>
                          </a:solidFill>
                          <a:latin typeface="Noto Sans CJK JP Regular"/>
                          <a:cs typeface="Noto Sans CJK JP Regular"/>
                        </a:rPr>
                        <a:t>な</a:t>
                      </a:r>
                      <a:r>
                        <a:rPr sz="1200" spc="-285" dirty="0">
                          <a:solidFill>
                            <a:srgbClr val="FF0000"/>
                          </a:solidFill>
                          <a:latin typeface="Noto Sans CJK JP Regular"/>
                          <a:cs typeface="Noto Sans CJK JP Regular"/>
                        </a:rPr>
                        <a:t>し</a:t>
                      </a:r>
                      <a:endParaRPr sz="1200">
                        <a:latin typeface="Noto Sans CJK JP Regular"/>
                        <a:cs typeface="Noto Sans CJK JP Regular"/>
                      </a:endParaRPr>
                    </a:p>
                    <a:p>
                      <a:pPr marL="390525" indent="-286385">
                        <a:lnSpc>
                          <a:spcPct val="100000"/>
                        </a:lnSpc>
                        <a:buClr>
                          <a:srgbClr val="000000"/>
                        </a:buClr>
                        <a:buFont typeface="Times New Roman"/>
                        <a:buChar char="•"/>
                        <a:tabLst>
                          <a:tab pos="390525" algn="l"/>
                          <a:tab pos="391160" algn="l"/>
                        </a:tabLst>
                      </a:pPr>
                      <a:r>
                        <a:rPr sz="1200" spc="-65" dirty="0">
                          <a:solidFill>
                            <a:srgbClr val="FF0000"/>
                          </a:solidFill>
                          <a:latin typeface="Noto Sans CJK JP Regular"/>
                          <a:cs typeface="Noto Sans CJK JP Regular"/>
                        </a:rPr>
                        <a:t>いわゆ</a:t>
                      </a:r>
                      <a:r>
                        <a:rPr sz="1200" spc="-70" dirty="0">
                          <a:solidFill>
                            <a:srgbClr val="FF0000"/>
                          </a:solidFill>
                          <a:latin typeface="Noto Sans CJK JP Regular"/>
                          <a:cs typeface="Noto Sans CJK JP Regular"/>
                        </a:rPr>
                        <a:t>る</a:t>
                      </a:r>
                      <a:r>
                        <a:rPr sz="1200" spc="-229" dirty="0">
                          <a:solidFill>
                            <a:srgbClr val="FF0000"/>
                          </a:solidFill>
                          <a:latin typeface="Noto Sans CJK JP Regular"/>
                          <a:cs typeface="Noto Sans CJK JP Regular"/>
                        </a:rPr>
                        <a:t>ファシ</a:t>
                      </a:r>
                      <a:r>
                        <a:rPr sz="1200" spc="-225" dirty="0">
                          <a:solidFill>
                            <a:srgbClr val="FF0000"/>
                          </a:solidFill>
                          <a:latin typeface="Noto Sans CJK JP Regular"/>
                          <a:cs typeface="Noto Sans CJK JP Regular"/>
                        </a:rPr>
                        <a:t>リ</a:t>
                      </a:r>
                      <a:r>
                        <a:rPr sz="1200" spc="-125" dirty="0">
                          <a:solidFill>
                            <a:srgbClr val="FF0000"/>
                          </a:solidFill>
                          <a:latin typeface="Noto Sans CJK JP Regular"/>
                          <a:cs typeface="Noto Sans CJK JP Regular"/>
                        </a:rPr>
                        <a:t>テ</a:t>
                      </a:r>
                      <a:r>
                        <a:rPr sz="1200" spc="-40" dirty="0">
                          <a:solidFill>
                            <a:srgbClr val="FF0000"/>
                          </a:solidFill>
                          <a:latin typeface="Noto Sans CJK JP Regular"/>
                          <a:cs typeface="Noto Sans CJK JP Regular"/>
                        </a:rPr>
                        <a:t>ー</a:t>
                      </a:r>
                      <a:r>
                        <a:rPr sz="1200" spc="-275" dirty="0">
                          <a:solidFill>
                            <a:srgbClr val="FF0000"/>
                          </a:solidFill>
                          <a:latin typeface="Noto Sans CJK JP Regular"/>
                          <a:cs typeface="Noto Sans CJK JP Regular"/>
                        </a:rPr>
                        <a:t>ショ</a:t>
                      </a:r>
                      <a:r>
                        <a:rPr sz="1200" spc="-170" dirty="0">
                          <a:solidFill>
                            <a:srgbClr val="FF0000"/>
                          </a:solidFill>
                          <a:latin typeface="Noto Sans CJK JP Regular"/>
                          <a:cs typeface="Noto Sans CJK JP Regular"/>
                        </a:rPr>
                        <a:t>ン</a:t>
                      </a:r>
                      <a:r>
                        <a:rPr sz="1200" spc="-600" dirty="0">
                          <a:solidFill>
                            <a:srgbClr val="FF0000"/>
                          </a:solidFill>
                          <a:latin typeface="Noto Sans CJK JP Regular"/>
                          <a:cs typeface="Noto Sans CJK JP Regular"/>
                        </a:rPr>
                        <a:t>・</a:t>
                      </a:r>
                      <a:r>
                        <a:rPr sz="1200" spc="-65" dirty="0">
                          <a:solidFill>
                            <a:srgbClr val="FF0000"/>
                          </a:solidFill>
                          <a:latin typeface="Noto Sans CJK JP Regular"/>
                          <a:cs typeface="Noto Sans CJK JP Regular"/>
                        </a:rPr>
                        <a:t>ペ</a:t>
                      </a:r>
                      <a:r>
                        <a:rPr sz="1200" spc="-210" dirty="0">
                          <a:solidFill>
                            <a:srgbClr val="FF0000"/>
                          </a:solidFill>
                          <a:latin typeface="Noto Sans CJK JP Regular"/>
                          <a:cs typeface="Noto Sans CJK JP Regular"/>
                        </a:rPr>
                        <a:t>イ</a:t>
                      </a:r>
                      <a:r>
                        <a:rPr sz="1200" spc="-340" dirty="0">
                          <a:solidFill>
                            <a:srgbClr val="FF0000"/>
                          </a:solidFill>
                          <a:latin typeface="Noto Sans CJK JP Regular"/>
                          <a:cs typeface="Noto Sans CJK JP Regular"/>
                        </a:rPr>
                        <a:t>メ</a:t>
                      </a:r>
                      <a:r>
                        <a:rPr sz="1200" spc="-160" dirty="0">
                          <a:solidFill>
                            <a:srgbClr val="FF0000"/>
                          </a:solidFill>
                          <a:latin typeface="Noto Sans CJK JP Regular"/>
                          <a:cs typeface="Noto Sans CJK JP Regular"/>
                        </a:rPr>
                        <a:t>ン</a:t>
                      </a:r>
                      <a:r>
                        <a:rPr sz="1200" spc="-425" dirty="0">
                          <a:solidFill>
                            <a:srgbClr val="FF0000"/>
                          </a:solidFill>
                          <a:latin typeface="Noto Sans CJK JP Regular"/>
                          <a:cs typeface="Noto Sans CJK JP Regular"/>
                        </a:rPr>
                        <a:t>ト</a:t>
                      </a:r>
                      <a:r>
                        <a:rPr sz="1200" spc="-245" dirty="0">
                          <a:solidFill>
                            <a:srgbClr val="FF0000"/>
                          </a:solidFill>
                          <a:latin typeface="Noto Sans CJK JP Regular"/>
                          <a:cs typeface="Noto Sans CJK JP Regular"/>
                        </a:rPr>
                        <a:t>も</a:t>
                      </a:r>
                      <a:r>
                        <a:rPr sz="1200" spc="-95" dirty="0">
                          <a:solidFill>
                            <a:srgbClr val="FF0000"/>
                          </a:solidFill>
                          <a:latin typeface="Noto Sans CJK JP Regular"/>
                          <a:cs typeface="Noto Sans CJK JP Regular"/>
                        </a:rPr>
                        <a:t>賄賂と</a:t>
                      </a:r>
                      <a:r>
                        <a:rPr sz="1200" spc="-280" dirty="0">
                          <a:solidFill>
                            <a:srgbClr val="FF0000"/>
                          </a:solidFill>
                          <a:latin typeface="Noto Sans CJK JP Regular"/>
                          <a:cs typeface="Noto Sans CJK JP Regular"/>
                        </a:rPr>
                        <a:t>し</a:t>
                      </a:r>
                      <a:r>
                        <a:rPr sz="1200" spc="-125" dirty="0">
                          <a:solidFill>
                            <a:srgbClr val="FF0000"/>
                          </a:solidFill>
                          <a:latin typeface="Noto Sans CJK JP Regular"/>
                          <a:cs typeface="Noto Sans CJK JP Regular"/>
                        </a:rPr>
                        <a:t>て</a:t>
                      </a:r>
                      <a:r>
                        <a:rPr sz="1200" spc="-95" dirty="0">
                          <a:solidFill>
                            <a:srgbClr val="FF0000"/>
                          </a:solidFill>
                          <a:latin typeface="Noto Sans CJK JP Regular"/>
                          <a:cs typeface="Noto Sans CJK JP Regular"/>
                        </a:rPr>
                        <a:t>認定さ</a:t>
                      </a:r>
                      <a:r>
                        <a:rPr sz="1200" spc="-85" dirty="0">
                          <a:solidFill>
                            <a:srgbClr val="FF0000"/>
                          </a:solidFill>
                          <a:latin typeface="Noto Sans CJK JP Regular"/>
                          <a:cs typeface="Noto Sans CJK JP Regular"/>
                        </a:rPr>
                        <a:t>れ</a:t>
                      </a:r>
                      <a:r>
                        <a:rPr sz="1200" spc="-90" dirty="0">
                          <a:solidFill>
                            <a:srgbClr val="FF0000"/>
                          </a:solidFill>
                          <a:latin typeface="Noto Sans CJK JP Regular"/>
                          <a:cs typeface="Noto Sans CJK JP Regular"/>
                        </a:rPr>
                        <a:t>る</a:t>
                      </a:r>
                      <a:r>
                        <a:rPr sz="1200" spc="-20" dirty="0">
                          <a:solidFill>
                            <a:srgbClr val="FF0000"/>
                          </a:solidFill>
                          <a:latin typeface="Noto Sans CJK JP Regular"/>
                          <a:cs typeface="Noto Sans CJK JP Regular"/>
                        </a:rPr>
                        <a:t>可能性</a:t>
                      </a:r>
                      <a:r>
                        <a:rPr sz="1200" spc="-25" dirty="0">
                          <a:solidFill>
                            <a:srgbClr val="FF0000"/>
                          </a:solidFill>
                          <a:latin typeface="Noto Sans CJK JP Regular"/>
                          <a:cs typeface="Noto Sans CJK JP Regular"/>
                        </a:rPr>
                        <a:t>あ</a:t>
                      </a:r>
                      <a:r>
                        <a:rPr sz="1200" spc="-305" dirty="0">
                          <a:solidFill>
                            <a:srgbClr val="FF0000"/>
                          </a:solidFill>
                          <a:latin typeface="Noto Sans CJK JP Regular"/>
                          <a:cs typeface="Noto Sans CJK JP Regular"/>
                        </a:rPr>
                        <a:t>り</a:t>
                      </a:r>
                      <a:endParaRPr sz="1200">
                        <a:latin typeface="Noto Sans CJK JP Regular"/>
                        <a:cs typeface="Noto Sans CJK JP Regular"/>
                      </a:endParaRPr>
                    </a:p>
                  </a:txBody>
                  <a:tcPr marL="0" marR="0" marT="52705" marB="0">
                    <a:lnL w="28575">
                      <a:solidFill>
                        <a:srgbClr val="FFFFFF"/>
                      </a:solidFill>
                      <a:prstDash val="solid"/>
                    </a:lnL>
                    <a:lnT w="38100">
                      <a:solidFill>
                        <a:srgbClr val="FFFFFF"/>
                      </a:solidFill>
                      <a:prstDash val="solid"/>
                    </a:lnT>
                    <a:solidFill>
                      <a:srgbClr val="92D050">
                        <a:alpha val="19999"/>
                      </a:srgb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07404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0377" y="1018666"/>
            <a:ext cx="8116570" cy="443865"/>
          </a:xfrm>
          <a:prstGeom prst="rect">
            <a:avLst/>
          </a:prstGeom>
        </p:spPr>
        <p:txBody>
          <a:bodyPr vert="horz" wrap="square" lIns="0" tIns="27305" rIns="0" bIns="0" rtlCol="0">
            <a:spAutoFit/>
          </a:bodyPr>
          <a:lstStyle/>
          <a:p>
            <a:pPr marL="12700" marR="5080" lvl="0" indent="116839" algn="l" defTabSz="914400" rtl="0" eaLnBrk="1" fontAlgn="auto" latinLnBrk="0" hangingPunct="1">
              <a:lnSpc>
                <a:spcPts val="1610"/>
              </a:lnSpc>
              <a:spcBef>
                <a:spcPts val="215"/>
              </a:spcBef>
              <a:spcAft>
                <a:spcPts val="0"/>
              </a:spcAft>
              <a:buClrTx/>
              <a:buSzTx/>
              <a:buFontTx/>
              <a:buNone/>
              <a:tabLst/>
              <a:defRPr/>
            </a:pPr>
            <a:r>
              <a:rPr kumimoji="0" sz="1400" b="0" i="0" u="none" strike="noStrike" kern="1200" cap="none" spc="-254" normalizeH="0" baseline="0" noProof="0" dirty="0">
                <a:ln>
                  <a:noFill/>
                </a:ln>
                <a:solidFill>
                  <a:prstClr val="black"/>
                </a:solidFill>
                <a:effectLst/>
                <a:uLnTx/>
                <a:uFillTx/>
                <a:latin typeface="Noto Sans CJK JP Regular"/>
                <a:ea typeface="+mn-ea"/>
                <a:cs typeface="Noto Sans CJK JP Regular"/>
              </a:rPr>
              <a:t>イ</a:t>
            </a:r>
            <a:r>
              <a:rPr kumimoji="0" sz="1400" b="0" i="0" u="none" strike="noStrike" kern="1200" cap="none" spc="-305" normalizeH="0" baseline="0" noProof="0" dirty="0">
                <a:ln>
                  <a:noFill/>
                </a:ln>
                <a:solidFill>
                  <a:prstClr val="black"/>
                </a:solidFill>
                <a:effectLst/>
                <a:uLnTx/>
                <a:uFillTx/>
                <a:latin typeface="Noto Sans CJK JP Regular"/>
                <a:ea typeface="+mn-ea"/>
                <a:cs typeface="Noto Sans CJK JP Regular"/>
              </a:rPr>
              <a:t>ン</a:t>
            </a:r>
            <a:r>
              <a:rPr kumimoji="0" sz="1400" b="0" i="0" u="none" strike="noStrike" kern="1200" cap="none" spc="-300" normalizeH="0" baseline="0" noProof="0" dirty="0">
                <a:ln>
                  <a:noFill/>
                </a:ln>
                <a:solidFill>
                  <a:prstClr val="black"/>
                </a:solidFill>
                <a:effectLst/>
                <a:uLnTx/>
                <a:uFillTx/>
                <a:latin typeface="Noto Sans CJK JP Regular"/>
                <a:ea typeface="+mn-ea"/>
                <a:cs typeface="Noto Sans CJK JP Regular"/>
              </a:rPr>
              <a:t>ド</a:t>
            </a:r>
            <a:r>
              <a:rPr kumimoji="0" sz="1400" b="0" i="0" u="none" strike="noStrike" kern="1200" cap="none" spc="-85" normalizeH="0" baseline="0" noProof="0" dirty="0">
                <a:ln>
                  <a:noFill/>
                </a:ln>
                <a:solidFill>
                  <a:prstClr val="black"/>
                </a:solidFill>
                <a:effectLst/>
                <a:uLnTx/>
                <a:uFillTx/>
                <a:latin typeface="Noto Sans CJK JP Regular"/>
                <a:ea typeface="+mn-ea"/>
                <a:cs typeface="Noto Sans CJK JP Regular"/>
              </a:rPr>
              <a:t>に</a:t>
            </a:r>
            <a:r>
              <a:rPr kumimoji="0" sz="1400" b="0" i="0" u="none" strike="noStrike" kern="1200" cap="none" spc="-75" normalizeH="0" baseline="0" noProof="0" dirty="0">
                <a:ln>
                  <a:noFill/>
                </a:ln>
                <a:solidFill>
                  <a:prstClr val="black"/>
                </a:solidFill>
                <a:effectLst/>
                <a:uLnTx/>
                <a:uFillTx/>
                <a:latin typeface="Noto Sans CJK JP Regular"/>
                <a:ea typeface="+mn-ea"/>
                <a:cs typeface="Noto Sans CJK JP Regular"/>
              </a:rPr>
              <a:t>おけ</a:t>
            </a:r>
            <a:r>
              <a:rPr kumimoji="0" sz="1400" b="0" i="0" u="none" strike="noStrike" kern="1200" cap="none" spc="-40" normalizeH="0" baseline="0" noProof="0" dirty="0">
                <a:ln>
                  <a:noFill/>
                </a:ln>
                <a:solidFill>
                  <a:prstClr val="black"/>
                </a:solidFill>
                <a:effectLst/>
                <a:uLnTx/>
                <a:uFillTx/>
                <a:latin typeface="Noto Sans CJK JP Regular"/>
                <a:ea typeface="+mn-ea"/>
                <a:cs typeface="Noto Sans CJK JP Regular"/>
              </a:rPr>
              <a:t>る贈収賄</a:t>
            </a:r>
            <a:r>
              <a:rPr kumimoji="0" sz="1400" b="0" i="0" u="none" strike="noStrike" kern="1200" cap="none" spc="-50" normalizeH="0" baseline="0" noProof="0" dirty="0">
                <a:ln>
                  <a:noFill/>
                </a:ln>
                <a:solidFill>
                  <a:prstClr val="black"/>
                </a:solidFill>
                <a:effectLst/>
                <a:uLnTx/>
                <a:uFillTx/>
                <a:latin typeface="Noto Sans CJK JP Regular"/>
                <a:ea typeface="+mn-ea"/>
                <a:cs typeface="Noto Sans CJK JP Regular"/>
              </a:rPr>
              <a:t>行</a:t>
            </a:r>
            <a:r>
              <a:rPr kumimoji="0" sz="1400" b="0" i="0" u="none" strike="noStrike" kern="1200" cap="none" spc="-40" normalizeH="0" baseline="0" noProof="0" dirty="0">
                <a:ln>
                  <a:noFill/>
                </a:ln>
                <a:solidFill>
                  <a:prstClr val="black"/>
                </a:solidFill>
                <a:effectLst/>
                <a:uLnTx/>
                <a:uFillTx/>
                <a:latin typeface="Noto Sans CJK JP Regular"/>
                <a:ea typeface="+mn-ea"/>
                <a:cs typeface="Noto Sans CJK JP Regular"/>
              </a:rPr>
              <a:t>為</a:t>
            </a:r>
            <a:r>
              <a:rPr kumimoji="0" sz="1400" b="0" i="0" u="none" strike="noStrike" kern="1200" cap="none" spc="-55" normalizeH="0" baseline="0" noProof="0" dirty="0">
                <a:ln>
                  <a:noFill/>
                </a:ln>
                <a:solidFill>
                  <a:prstClr val="black"/>
                </a:solidFill>
                <a:effectLst/>
                <a:uLnTx/>
                <a:uFillTx/>
                <a:latin typeface="Noto Sans CJK JP Regular"/>
                <a:ea typeface="+mn-ea"/>
                <a:cs typeface="Noto Sans CJK JP Regular"/>
              </a:rPr>
              <a:t>に</a:t>
            </a:r>
            <a:r>
              <a:rPr kumimoji="0" sz="1400" b="0" i="0" u="none" strike="noStrike" kern="1200" cap="none" spc="-280" normalizeH="0" baseline="0" noProof="0" dirty="0">
                <a:ln>
                  <a:noFill/>
                </a:ln>
                <a:solidFill>
                  <a:prstClr val="black"/>
                </a:solidFill>
                <a:effectLst/>
                <a:uLnTx/>
                <a:uFillTx/>
                <a:latin typeface="Noto Sans CJK JP Regular"/>
                <a:ea typeface="+mn-ea"/>
                <a:cs typeface="Noto Sans CJK JP Regular"/>
              </a:rPr>
              <a:t>より</a:t>
            </a:r>
            <a:r>
              <a:rPr kumimoji="0" sz="1400" b="0" i="0" u="none" strike="noStrike" kern="1200" cap="none" spc="0" normalizeH="0" baseline="0" noProof="0" dirty="0">
                <a:ln>
                  <a:noFill/>
                </a:ln>
                <a:solidFill>
                  <a:prstClr val="black"/>
                </a:solidFill>
                <a:effectLst/>
                <a:uLnTx/>
                <a:uFillTx/>
                <a:latin typeface="Noto Sans CJK JP Regular"/>
                <a:ea typeface="+mn-ea"/>
                <a:cs typeface="Noto Sans CJK JP Regular"/>
              </a:rPr>
              <a:t>外国企</a:t>
            </a:r>
            <a:r>
              <a:rPr kumimoji="0" sz="1400" b="0" i="0" u="none" strike="noStrike" kern="1200" cap="none" spc="-15" normalizeH="0" baseline="0" noProof="0" dirty="0">
                <a:ln>
                  <a:noFill/>
                </a:ln>
                <a:solidFill>
                  <a:prstClr val="black"/>
                </a:solidFill>
                <a:effectLst/>
                <a:uLnTx/>
                <a:uFillTx/>
                <a:latin typeface="Noto Sans CJK JP Regular"/>
                <a:ea typeface="+mn-ea"/>
                <a:cs typeface="Noto Sans CJK JP Regular"/>
              </a:rPr>
              <a:t>業</a:t>
            </a:r>
            <a:r>
              <a:rPr kumimoji="0" sz="1400" b="0" i="0" u="none" strike="noStrike" kern="1200" cap="none" spc="0" normalizeH="0" baseline="0" noProof="0" dirty="0">
                <a:ln>
                  <a:noFill/>
                </a:ln>
                <a:solidFill>
                  <a:prstClr val="black"/>
                </a:solidFill>
                <a:effectLst/>
                <a:uLnTx/>
                <a:uFillTx/>
                <a:latin typeface="Noto Sans CJK JP Regular"/>
                <a:ea typeface="+mn-ea"/>
                <a:cs typeface="Noto Sans CJK JP Regular"/>
              </a:rPr>
              <a:t>が摘</a:t>
            </a:r>
            <a:r>
              <a:rPr kumimoji="0" sz="1400" b="0" i="0" u="none" strike="noStrike" kern="1200" cap="none" spc="-15" normalizeH="0" baseline="0" noProof="0" dirty="0">
                <a:ln>
                  <a:noFill/>
                </a:ln>
                <a:solidFill>
                  <a:prstClr val="black"/>
                </a:solidFill>
                <a:effectLst/>
                <a:uLnTx/>
                <a:uFillTx/>
                <a:latin typeface="Noto Sans CJK JP Regular"/>
                <a:ea typeface="+mn-ea"/>
                <a:cs typeface="Noto Sans CJK JP Regular"/>
              </a:rPr>
              <a:t>発</a:t>
            </a:r>
            <a:r>
              <a:rPr kumimoji="0" sz="1400" b="0" i="0" u="none" strike="noStrike" kern="1200" cap="none" spc="-325" normalizeH="0" baseline="0" noProof="0" dirty="0">
                <a:ln>
                  <a:noFill/>
                </a:ln>
                <a:solidFill>
                  <a:prstClr val="black"/>
                </a:solidFill>
                <a:effectLst/>
                <a:uLnTx/>
                <a:uFillTx/>
                <a:latin typeface="Noto Sans CJK JP Regular"/>
                <a:ea typeface="+mn-ea"/>
                <a:cs typeface="Noto Sans CJK JP Regular"/>
              </a:rPr>
              <a:t>さ</a:t>
            </a:r>
            <a:r>
              <a:rPr kumimoji="0" sz="1400" b="0" i="0" u="none" strike="noStrike" kern="1200" cap="none" spc="-55" normalizeH="0" baseline="0" noProof="0" dirty="0">
                <a:ln>
                  <a:noFill/>
                </a:ln>
                <a:solidFill>
                  <a:prstClr val="black"/>
                </a:solidFill>
                <a:effectLst/>
                <a:uLnTx/>
                <a:uFillTx/>
                <a:latin typeface="Noto Sans CJK JP Regular"/>
                <a:ea typeface="+mn-ea"/>
                <a:cs typeface="Noto Sans CJK JP Regular"/>
              </a:rPr>
              <a:t>れ</a:t>
            </a:r>
            <a:r>
              <a:rPr kumimoji="0" sz="1400" b="0" i="0" u="none" strike="noStrike" kern="1200" cap="none" spc="-70" normalizeH="0" baseline="0" noProof="0" dirty="0">
                <a:ln>
                  <a:noFill/>
                </a:ln>
                <a:solidFill>
                  <a:prstClr val="black"/>
                </a:solidFill>
                <a:effectLst/>
                <a:uLnTx/>
                <a:uFillTx/>
                <a:latin typeface="Noto Sans CJK JP Regular"/>
                <a:ea typeface="+mn-ea"/>
                <a:cs typeface="Noto Sans CJK JP Regular"/>
              </a:rPr>
              <a:t>た</a:t>
            </a:r>
            <a:r>
              <a:rPr kumimoji="0" sz="1400" b="0" i="0" u="none" strike="noStrike" kern="1200" cap="none" spc="0" normalizeH="0" baseline="0" noProof="0" dirty="0">
                <a:ln>
                  <a:noFill/>
                </a:ln>
                <a:solidFill>
                  <a:prstClr val="black"/>
                </a:solidFill>
                <a:effectLst/>
                <a:uLnTx/>
                <a:uFillTx/>
                <a:latin typeface="Noto Sans CJK JP Regular"/>
                <a:ea typeface="+mn-ea"/>
                <a:cs typeface="Noto Sans CJK JP Regular"/>
              </a:rPr>
              <a:t>事</a:t>
            </a:r>
            <a:r>
              <a:rPr kumimoji="0" sz="1400" b="0" i="0" u="none" strike="noStrike" kern="1200" cap="none" spc="-15" normalizeH="0" baseline="0" noProof="0" dirty="0">
                <a:ln>
                  <a:noFill/>
                </a:ln>
                <a:solidFill>
                  <a:prstClr val="black"/>
                </a:solidFill>
                <a:effectLst/>
                <a:uLnTx/>
                <a:uFillTx/>
                <a:latin typeface="Noto Sans CJK JP Regular"/>
                <a:ea typeface="+mn-ea"/>
                <a:cs typeface="Noto Sans CJK JP Regular"/>
              </a:rPr>
              <a:t>例</a:t>
            </a:r>
            <a:r>
              <a:rPr kumimoji="0" sz="1400" b="0" i="0" u="none" strike="noStrike" kern="1200" cap="none" spc="-25" normalizeH="0" baseline="0" noProof="0" dirty="0">
                <a:ln>
                  <a:noFill/>
                </a:ln>
                <a:solidFill>
                  <a:prstClr val="black"/>
                </a:solidFill>
                <a:effectLst/>
                <a:uLnTx/>
                <a:uFillTx/>
                <a:latin typeface="Noto Sans CJK JP Regular"/>
                <a:ea typeface="+mn-ea"/>
                <a:cs typeface="Noto Sans CJK JP Regular"/>
              </a:rPr>
              <a:t>は既</a:t>
            </a:r>
            <a:r>
              <a:rPr kumimoji="0" sz="1400" b="0" i="0" u="none" strike="noStrike" kern="1200" cap="none" spc="-40" normalizeH="0" baseline="0" noProof="0" dirty="0">
                <a:ln>
                  <a:noFill/>
                </a:ln>
                <a:solidFill>
                  <a:prstClr val="black"/>
                </a:solidFill>
                <a:effectLst/>
                <a:uLnTx/>
                <a:uFillTx/>
                <a:latin typeface="Noto Sans CJK JP Regular"/>
                <a:ea typeface="+mn-ea"/>
                <a:cs typeface="Noto Sans CJK JP Regular"/>
              </a:rPr>
              <a:t>に</a:t>
            </a:r>
            <a:r>
              <a:rPr kumimoji="0" sz="1400" b="0" i="0" u="none" strike="noStrike" kern="1200" cap="none" spc="-85" normalizeH="0" baseline="0" noProof="0" dirty="0">
                <a:ln>
                  <a:noFill/>
                </a:ln>
                <a:solidFill>
                  <a:prstClr val="black"/>
                </a:solidFill>
                <a:effectLst/>
                <a:uLnTx/>
                <a:uFillTx/>
                <a:latin typeface="Noto Sans CJK JP Regular"/>
                <a:ea typeface="+mn-ea"/>
                <a:cs typeface="Noto Sans CJK JP Regular"/>
              </a:rPr>
              <a:t>い</a:t>
            </a:r>
            <a:r>
              <a:rPr kumimoji="0" sz="1400" b="0" i="0" u="none" strike="noStrike" kern="1200" cap="none" spc="-320" normalizeH="0" baseline="0" noProof="0" dirty="0">
                <a:ln>
                  <a:noFill/>
                </a:ln>
                <a:solidFill>
                  <a:prstClr val="black"/>
                </a:solidFill>
                <a:effectLst/>
                <a:uLnTx/>
                <a:uFillTx/>
                <a:latin typeface="Noto Sans CJK JP Regular"/>
                <a:ea typeface="+mn-ea"/>
                <a:cs typeface="Noto Sans CJK JP Regular"/>
              </a:rPr>
              <a:t>く</a:t>
            </a:r>
            <a:r>
              <a:rPr kumimoji="0" sz="1400" b="0" i="0" u="none" strike="noStrike" kern="1200" cap="none" spc="-315" normalizeH="0" baseline="0" noProof="0" dirty="0">
                <a:ln>
                  <a:noFill/>
                </a:ln>
                <a:solidFill>
                  <a:prstClr val="black"/>
                </a:solidFill>
                <a:effectLst/>
                <a:uLnTx/>
                <a:uFillTx/>
                <a:latin typeface="Noto Sans CJK JP Regular"/>
                <a:ea typeface="+mn-ea"/>
                <a:cs typeface="Noto Sans CJK JP Regular"/>
              </a:rPr>
              <a:t>つ</a:t>
            </a:r>
            <a:r>
              <a:rPr kumimoji="0" sz="1400" b="0" i="0" u="none" strike="noStrike" kern="1200" cap="none" spc="-15" normalizeH="0" baseline="0" noProof="0" dirty="0">
                <a:ln>
                  <a:noFill/>
                </a:ln>
                <a:solidFill>
                  <a:prstClr val="black"/>
                </a:solidFill>
                <a:effectLst/>
                <a:uLnTx/>
                <a:uFillTx/>
                <a:latin typeface="Noto Sans CJK JP Regular"/>
                <a:ea typeface="+mn-ea"/>
                <a:cs typeface="Noto Sans CJK JP Regular"/>
              </a:rPr>
              <a:t>か</a:t>
            </a:r>
            <a:r>
              <a:rPr kumimoji="0" sz="1400" b="0" i="0" u="none" strike="noStrike" kern="1200" cap="none" spc="-85" normalizeH="0" baseline="0" noProof="0" dirty="0">
                <a:ln>
                  <a:noFill/>
                </a:ln>
                <a:solidFill>
                  <a:prstClr val="black"/>
                </a:solidFill>
                <a:effectLst/>
                <a:uLnTx/>
                <a:uFillTx/>
                <a:latin typeface="Noto Sans CJK JP Regular"/>
                <a:ea typeface="+mn-ea"/>
                <a:cs typeface="Noto Sans CJK JP Regular"/>
              </a:rPr>
              <a:t>あ</a:t>
            </a:r>
            <a:r>
              <a:rPr kumimoji="0" sz="1400" b="0" i="0" u="none" strike="noStrike" kern="1200" cap="none" spc="-360" normalizeH="0" baseline="0" noProof="0" dirty="0">
                <a:ln>
                  <a:noFill/>
                </a:ln>
                <a:solidFill>
                  <a:prstClr val="black"/>
                </a:solidFill>
                <a:effectLst/>
                <a:uLnTx/>
                <a:uFillTx/>
                <a:latin typeface="Noto Sans CJK JP Regular"/>
                <a:ea typeface="+mn-ea"/>
                <a:cs typeface="Noto Sans CJK JP Regular"/>
              </a:rPr>
              <a:t>り</a:t>
            </a:r>
            <a:r>
              <a:rPr kumimoji="0" sz="1400" b="0" i="0" u="none" strike="noStrike" kern="1200" cap="none" spc="-480" normalizeH="0" baseline="0" noProof="0" dirty="0">
                <a:ln>
                  <a:noFill/>
                </a:ln>
                <a:solidFill>
                  <a:prstClr val="black"/>
                </a:solidFill>
                <a:effectLst/>
                <a:uLnTx/>
                <a:uFillTx/>
                <a:latin typeface="Noto Sans CJK JP Regular"/>
                <a:ea typeface="+mn-ea"/>
                <a:cs typeface="Noto Sans CJK JP Regular"/>
              </a:rPr>
              <a:t>、</a:t>
            </a:r>
            <a:r>
              <a:rPr kumimoji="0" sz="1400" b="0" i="0" u="none" strike="noStrike" kern="1200" cap="none" spc="0" normalizeH="0" baseline="0" noProof="0" dirty="0">
                <a:ln>
                  <a:noFill/>
                </a:ln>
                <a:solidFill>
                  <a:prstClr val="black"/>
                </a:solidFill>
                <a:effectLst/>
                <a:uLnTx/>
                <a:uFillTx/>
                <a:latin typeface="Noto Sans CJK JP Regular"/>
                <a:ea typeface="+mn-ea"/>
                <a:cs typeface="Noto Sans CJK JP Regular"/>
              </a:rPr>
              <a:t>摘発</a:t>
            </a:r>
            <a:r>
              <a:rPr kumimoji="0" sz="1400" b="0" i="0" u="none" strike="noStrike" kern="1200" cap="none" spc="-15" normalizeH="0" baseline="0" noProof="0" dirty="0">
                <a:ln>
                  <a:noFill/>
                </a:ln>
                <a:solidFill>
                  <a:prstClr val="black"/>
                </a:solidFill>
                <a:effectLst/>
                <a:uLnTx/>
                <a:uFillTx/>
                <a:latin typeface="Noto Sans CJK JP Regular"/>
                <a:ea typeface="+mn-ea"/>
                <a:cs typeface="Noto Sans CJK JP Regular"/>
              </a:rPr>
              <a:t>の</a:t>
            </a:r>
            <a:r>
              <a:rPr kumimoji="0" sz="1400" b="0" i="0" u="none" strike="noStrike" kern="1200" cap="none" spc="0" normalizeH="0" baseline="0" noProof="0" dirty="0">
                <a:ln>
                  <a:noFill/>
                </a:ln>
                <a:solidFill>
                  <a:prstClr val="black"/>
                </a:solidFill>
                <a:effectLst/>
                <a:uLnTx/>
                <a:uFillTx/>
                <a:latin typeface="Noto Sans CJK JP Regular"/>
                <a:ea typeface="+mn-ea"/>
                <a:cs typeface="Noto Sans CJK JP Regular"/>
              </a:rPr>
              <a:t>代償</a:t>
            </a:r>
            <a:r>
              <a:rPr kumimoji="0" sz="1400" b="0" i="0" u="none" strike="noStrike" kern="1200" cap="none" spc="-15" normalizeH="0" baseline="0" noProof="0" dirty="0">
                <a:ln>
                  <a:noFill/>
                </a:ln>
                <a:solidFill>
                  <a:prstClr val="black"/>
                </a:solidFill>
                <a:effectLst/>
                <a:uLnTx/>
                <a:uFillTx/>
                <a:latin typeface="Noto Sans CJK JP Regular"/>
                <a:ea typeface="+mn-ea"/>
                <a:cs typeface="Noto Sans CJK JP Regular"/>
              </a:rPr>
              <a:t>は</a:t>
            </a:r>
            <a:r>
              <a:rPr kumimoji="0" sz="1400" b="0" i="0" u="none" strike="noStrike" kern="1200" cap="none" spc="-45" normalizeH="0" baseline="0" noProof="0" dirty="0">
                <a:ln>
                  <a:noFill/>
                </a:ln>
                <a:solidFill>
                  <a:prstClr val="black"/>
                </a:solidFill>
                <a:effectLst/>
                <a:uLnTx/>
                <a:uFillTx/>
                <a:latin typeface="Noto Sans CJK JP Regular"/>
                <a:ea typeface="+mn-ea"/>
                <a:cs typeface="Noto Sans CJK JP Regular"/>
              </a:rPr>
              <a:t>深刻</a:t>
            </a:r>
            <a:r>
              <a:rPr kumimoji="0" sz="1400" b="0" i="0" u="none" strike="noStrike" kern="1200" cap="none" spc="-55" normalizeH="0" baseline="0" noProof="0" dirty="0">
                <a:ln>
                  <a:noFill/>
                </a:ln>
                <a:solidFill>
                  <a:prstClr val="black"/>
                </a:solidFill>
                <a:effectLst/>
                <a:uLnTx/>
                <a:uFillTx/>
                <a:latin typeface="Noto Sans CJK JP Regular"/>
                <a:ea typeface="+mn-ea"/>
                <a:cs typeface="Noto Sans CJK JP Regular"/>
              </a:rPr>
              <a:t>な</a:t>
            </a:r>
            <a:r>
              <a:rPr kumimoji="0" sz="1400" b="0" i="0" u="none" strike="noStrike" kern="1200" cap="none" spc="-280" normalizeH="0" baseline="0" noProof="0" dirty="0">
                <a:ln>
                  <a:noFill/>
                </a:ln>
                <a:solidFill>
                  <a:prstClr val="black"/>
                </a:solidFill>
                <a:effectLst/>
                <a:uLnTx/>
                <a:uFillTx/>
                <a:latin typeface="Noto Sans CJK JP Regular"/>
                <a:ea typeface="+mn-ea"/>
                <a:cs typeface="Noto Sans CJK JP Regular"/>
              </a:rPr>
              <a:t>も</a:t>
            </a:r>
            <a:r>
              <a:rPr kumimoji="0" sz="1400" b="0" i="0" u="none" strike="noStrike" kern="1200" cap="none" spc="0" normalizeH="0" baseline="0" noProof="0" dirty="0">
                <a:ln>
                  <a:noFill/>
                </a:ln>
                <a:solidFill>
                  <a:prstClr val="black"/>
                </a:solidFill>
                <a:effectLst/>
                <a:uLnTx/>
                <a:uFillTx/>
                <a:latin typeface="Noto Sans CJK JP Regular"/>
                <a:ea typeface="+mn-ea"/>
                <a:cs typeface="Noto Sans CJK JP Regular"/>
              </a:rPr>
              <a:t>の </a:t>
            </a:r>
            <a:r>
              <a:rPr kumimoji="0" sz="1400" b="0" i="0" u="none" strike="noStrike" kern="1200" cap="none" spc="-325" normalizeH="0" baseline="0" noProof="0" dirty="0">
                <a:ln>
                  <a:noFill/>
                </a:ln>
                <a:solidFill>
                  <a:prstClr val="black"/>
                </a:solidFill>
                <a:effectLst/>
                <a:uLnTx/>
                <a:uFillTx/>
                <a:latin typeface="Noto Sans CJK JP Regular"/>
                <a:ea typeface="+mn-ea"/>
                <a:cs typeface="Noto Sans CJK JP Regular"/>
              </a:rPr>
              <a:t>と</a:t>
            </a:r>
            <a:r>
              <a:rPr kumimoji="0" sz="1400" b="0" i="0" u="none" strike="noStrike" kern="1200" cap="none" spc="-130" normalizeH="0" baseline="0" noProof="0" dirty="0">
                <a:ln>
                  <a:noFill/>
                </a:ln>
                <a:solidFill>
                  <a:prstClr val="black"/>
                </a:solidFill>
                <a:effectLst/>
                <a:uLnTx/>
                <a:uFillTx/>
                <a:latin typeface="Noto Sans CJK JP Regular"/>
                <a:ea typeface="+mn-ea"/>
                <a:cs typeface="Noto Sans CJK JP Regular"/>
              </a:rPr>
              <a:t>な</a:t>
            </a:r>
            <a:r>
              <a:rPr kumimoji="0" sz="1400" b="0" i="0" u="none" strike="noStrike" kern="1200" cap="none" spc="-190" normalizeH="0" baseline="0" noProof="0" dirty="0">
                <a:ln>
                  <a:noFill/>
                </a:ln>
                <a:solidFill>
                  <a:prstClr val="black"/>
                </a:solidFill>
                <a:effectLst/>
                <a:uLnTx/>
                <a:uFillTx/>
                <a:latin typeface="Noto Sans CJK JP Regular"/>
                <a:ea typeface="+mn-ea"/>
                <a:cs typeface="Noto Sans CJK JP Regular"/>
              </a:rPr>
              <a:t>りま</a:t>
            </a:r>
            <a:r>
              <a:rPr kumimoji="0" sz="1400" b="0" i="0" u="none" strike="noStrike" kern="1200" cap="none" spc="-195" normalizeH="0" baseline="0" noProof="0" dirty="0">
                <a:ln>
                  <a:noFill/>
                </a:ln>
                <a:solidFill>
                  <a:prstClr val="black"/>
                </a:solidFill>
                <a:effectLst/>
                <a:uLnTx/>
                <a:uFillTx/>
                <a:latin typeface="Noto Sans CJK JP Regular"/>
                <a:ea typeface="+mn-ea"/>
                <a:cs typeface="Noto Sans CJK JP Regular"/>
              </a:rPr>
              <a:t>す</a:t>
            </a:r>
            <a:r>
              <a:rPr kumimoji="0" sz="1400" b="0" i="0" u="none" strike="noStrike" kern="1200" cap="none" spc="-470" normalizeH="0" baseline="0" noProof="0" dirty="0">
                <a:ln>
                  <a:noFill/>
                </a:ln>
                <a:solidFill>
                  <a:prstClr val="black"/>
                </a:solidFill>
                <a:effectLst/>
                <a:uLnTx/>
                <a:uFillTx/>
                <a:latin typeface="Noto Sans CJK JP Regular"/>
                <a:ea typeface="+mn-ea"/>
                <a:cs typeface="Noto Sans CJK JP Regular"/>
              </a:rPr>
              <a:t>。</a:t>
            </a:r>
            <a:endParaRPr kumimoji="0" sz="14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7" name="object 7"/>
          <p:cNvSpPr txBox="1"/>
          <p:nvPr/>
        </p:nvSpPr>
        <p:spPr>
          <a:xfrm>
            <a:off x="8752903" y="6602836"/>
            <a:ext cx="249554" cy="264795"/>
          </a:xfrm>
          <a:prstGeom prst="rect">
            <a:avLst/>
          </a:prstGeom>
        </p:spPr>
        <p:txBody>
          <a:bodyPr vert="horz" wrap="square" lIns="0" tIns="25400" rIns="0" bIns="0" rtlCol="0">
            <a:spAutoFit/>
          </a:bodyPr>
          <a:lstStyle/>
          <a:p>
            <a:pPr marL="25400" marR="0" lvl="0" indent="0" algn="l" defTabSz="914400" rtl="0" eaLnBrk="1" fontAlgn="auto" latinLnBrk="0" hangingPunct="1">
              <a:lnSpc>
                <a:spcPct val="100000"/>
              </a:lnSpc>
              <a:spcBef>
                <a:spcPts val="200"/>
              </a:spcBef>
              <a:spcAft>
                <a:spcPts val="0"/>
              </a:spcAft>
              <a:buClrTx/>
              <a:buSzTx/>
              <a:buFontTx/>
              <a:buNone/>
              <a:tabLst/>
              <a:defRPr/>
            </a:pPr>
            <a:fld id="{81D60167-4931-47E6-BA6A-407CBD079E47}" type="slidenum">
              <a:rPr kumimoji="0" sz="1400" b="0" i="0" u="none" strike="noStrike" kern="1200" cap="none" spc="0" normalizeH="0" baseline="0" noProof="0" dirty="0">
                <a:ln>
                  <a:noFill/>
                </a:ln>
                <a:solidFill>
                  <a:prstClr val="black"/>
                </a:solidFill>
                <a:effectLst/>
                <a:uLnTx/>
                <a:uFillTx/>
                <a:latin typeface="Arial"/>
                <a:ea typeface="+mn-ea"/>
                <a:cs typeface="Arial"/>
              </a:rPr>
              <a:pPr marL="25400" marR="0" lvl="0" indent="0" algn="l" defTabSz="914400" rtl="0" eaLnBrk="1" fontAlgn="auto" latinLnBrk="0" hangingPunct="1">
                <a:lnSpc>
                  <a:spcPct val="100000"/>
                </a:lnSpc>
                <a:spcBef>
                  <a:spcPts val="200"/>
                </a:spcBef>
                <a:spcAft>
                  <a:spcPts val="0"/>
                </a:spcAft>
                <a:buClrTx/>
                <a:buSzTx/>
                <a:buFontTx/>
                <a:buNone/>
                <a:tabLst/>
                <a:defRPr/>
              </a:pPr>
              <a:t>22</a:t>
            </a:fld>
            <a:endParaRPr kumimoji="0" sz="1400" b="0" i="0" u="none" strike="noStrike" kern="1200" cap="none" spc="0" normalizeH="0" baseline="0" noProof="0">
              <a:ln>
                <a:noFill/>
              </a:ln>
              <a:solidFill>
                <a:prstClr val="black"/>
              </a:solidFill>
              <a:effectLst/>
              <a:uLnTx/>
              <a:uFillTx/>
              <a:latin typeface="Arial"/>
              <a:ea typeface="+mn-ea"/>
              <a:cs typeface="Arial"/>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tabLst>
                <a:tab pos="3305175" algn="l"/>
                <a:tab pos="7860665" algn="l"/>
              </a:tabLst>
            </a:pPr>
            <a:r>
              <a:rPr spc="-5" dirty="0">
                <a:latin typeface="Times New Roman"/>
                <a:cs typeface="Times New Roman"/>
              </a:rPr>
              <a:t> 	</a:t>
            </a:r>
            <a:r>
              <a:rPr spc="-5" dirty="0"/>
              <a:t>摘発事例	</a:t>
            </a:r>
          </a:p>
        </p:txBody>
      </p:sp>
      <p:graphicFrame>
        <p:nvGraphicFramePr>
          <p:cNvPr id="4" name="object 4"/>
          <p:cNvGraphicFramePr>
            <a:graphicFrameLocks noGrp="1"/>
          </p:cNvGraphicFramePr>
          <p:nvPr/>
        </p:nvGraphicFramePr>
        <p:xfrm>
          <a:off x="496887" y="1484312"/>
          <a:ext cx="8160385" cy="4536440"/>
        </p:xfrm>
        <a:graphic>
          <a:graphicData uri="http://schemas.openxmlformats.org/drawingml/2006/table">
            <a:tbl>
              <a:tblPr firstRow="1" bandRow="1">
                <a:tableStyleId>{2D5ABB26-0587-4C30-8999-92F81FD0307C}</a:tableStyleId>
              </a:tblPr>
              <a:tblGrid>
                <a:gridCol w="1852930">
                  <a:extLst>
                    <a:ext uri="{9D8B030D-6E8A-4147-A177-3AD203B41FA5}">
                      <a16:colId xmlns:a16="http://schemas.microsoft.com/office/drawing/2014/main" val="20000"/>
                    </a:ext>
                  </a:extLst>
                </a:gridCol>
                <a:gridCol w="6307455">
                  <a:extLst>
                    <a:ext uri="{9D8B030D-6E8A-4147-A177-3AD203B41FA5}">
                      <a16:colId xmlns:a16="http://schemas.microsoft.com/office/drawing/2014/main" val="20001"/>
                    </a:ext>
                  </a:extLst>
                </a:gridCol>
              </a:tblGrid>
              <a:tr h="379095">
                <a:tc gridSpan="2">
                  <a:txBody>
                    <a:bodyPr/>
                    <a:lstStyle/>
                    <a:p>
                      <a:pPr marL="2671445">
                        <a:lnSpc>
                          <a:spcPct val="100000"/>
                        </a:lnSpc>
                        <a:spcBef>
                          <a:spcPts val="590"/>
                        </a:spcBef>
                      </a:pPr>
                      <a:r>
                        <a:rPr sz="1400" spc="-240" dirty="0">
                          <a:solidFill>
                            <a:srgbClr val="FFFFFF"/>
                          </a:solidFill>
                          <a:latin typeface="Noto Sans CJK JP Regular"/>
                          <a:cs typeface="Noto Sans CJK JP Regular"/>
                        </a:rPr>
                        <a:t>イ</a:t>
                      </a:r>
                      <a:r>
                        <a:rPr sz="1400" spc="-180" dirty="0">
                          <a:solidFill>
                            <a:srgbClr val="FFFFFF"/>
                          </a:solidFill>
                          <a:latin typeface="Noto Sans CJK JP Regular"/>
                          <a:cs typeface="Noto Sans CJK JP Regular"/>
                        </a:rPr>
                        <a:t>ン</a:t>
                      </a:r>
                      <a:r>
                        <a:rPr sz="1400" spc="-395" dirty="0">
                          <a:solidFill>
                            <a:srgbClr val="FFFFFF"/>
                          </a:solidFill>
                          <a:latin typeface="Noto Sans CJK JP Regular"/>
                          <a:cs typeface="Noto Sans CJK JP Regular"/>
                        </a:rPr>
                        <a:t>ド</a:t>
                      </a:r>
                      <a:r>
                        <a:rPr sz="1400" spc="-120" dirty="0">
                          <a:solidFill>
                            <a:srgbClr val="FFFFFF"/>
                          </a:solidFill>
                          <a:latin typeface="Noto Sans CJK JP Regular"/>
                          <a:cs typeface="Noto Sans CJK JP Regular"/>
                        </a:rPr>
                        <a:t>で</a:t>
                      </a:r>
                      <a:r>
                        <a:rPr sz="1400" dirty="0">
                          <a:solidFill>
                            <a:srgbClr val="FFFFFF"/>
                          </a:solidFill>
                          <a:latin typeface="Noto Sans CJK JP Regular"/>
                          <a:cs typeface="Noto Sans CJK JP Regular"/>
                        </a:rPr>
                        <a:t>の外</a:t>
                      </a:r>
                      <a:r>
                        <a:rPr sz="1400" spc="-15" dirty="0">
                          <a:solidFill>
                            <a:srgbClr val="FFFFFF"/>
                          </a:solidFill>
                          <a:latin typeface="Noto Sans CJK JP Regular"/>
                          <a:cs typeface="Noto Sans CJK JP Regular"/>
                        </a:rPr>
                        <a:t>国</a:t>
                      </a:r>
                      <a:r>
                        <a:rPr sz="1400" dirty="0">
                          <a:solidFill>
                            <a:srgbClr val="FFFFFF"/>
                          </a:solidFill>
                          <a:latin typeface="Noto Sans CJK JP Regular"/>
                          <a:cs typeface="Noto Sans CJK JP Regular"/>
                        </a:rPr>
                        <a:t>企業の</a:t>
                      </a:r>
                      <a:r>
                        <a:rPr sz="1400" spc="-15" dirty="0">
                          <a:solidFill>
                            <a:srgbClr val="FFFFFF"/>
                          </a:solidFill>
                          <a:latin typeface="Noto Sans CJK JP Regular"/>
                          <a:cs typeface="Noto Sans CJK JP Regular"/>
                        </a:rPr>
                        <a:t>調</a:t>
                      </a:r>
                      <a:r>
                        <a:rPr sz="1400" spc="-350" dirty="0">
                          <a:solidFill>
                            <a:srgbClr val="FFFFFF"/>
                          </a:solidFill>
                          <a:latin typeface="Noto Sans CJK JP Regular"/>
                          <a:cs typeface="Noto Sans CJK JP Regular"/>
                        </a:rPr>
                        <a:t>査</a:t>
                      </a:r>
                      <a:r>
                        <a:rPr sz="1400" spc="-360" dirty="0">
                          <a:solidFill>
                            <a:srgbClr val="FFFFFF"/>
                          </a:solidFill>
                          <a:latin typeface="Noto Sans CJK JP Regular"/>
                          <a:cs typeface="Noto Sans CJK JP Regular"/>
                        </a:rPr>
                        <a:t>・</a:t>
                      </a:r>
                      <a:r>
                        <a:rPr sz="1400" dirty="0">
                          <a:solidFill>
                            <a:srgbClr val="FFFFFF"/>
                          </a:solidFill>
                          <a:latin typeface="Noto Sans CJK JP Regular"/>
                          <a:cs typeface="Noto Sans CJK JP Regular"/>
                        </a:rPr>
                        <a:t>検挙</a:t>
                      </a:r>
                      <a:r>
                        <a:rPr sz="1400" spc="-15" dirty="0">
                          <a:solidFill>
                            <a:srgbClr val="FFFFFF"/>
                          </a:solidFill>
                          <a:latin typeface="Noto Sans CJK JP Regular"/>
                          <a:cs typeface="Noto Sans CJK JP Regular"/>
                        </a:rPr>
                        <a:t>事</a:t>
                      </a:r>
                      <a:r>
                        <a:rPr sz="1400" dirty="0">
                          <a:solidFill>
                            <a:srgbClr val="FFFFFF"/>
                          </a:solidFill>
                          <a:latin typeface="Noto Sans CJK JP Regular"/>
                          <a:cs typeface="Noto Sans CJK JP Regular"/>
                        </a:rPr>
                        <a:t>例</a:t>
                      </a:r>
                      <a:endParaRPr sz="1400">
                        <a:latin typeface="Noto Sans CJK JP Regular"/>
                        <a:cs typeface="Noto Sans CJK JP Regular"/>
                      </a:endParaRPr>
                    </a:p>
                  </a:txBody>
                  <a:tcPr marL="0" marR="0" marT="74930" marB="0">
                    <a:lnB w="28575">
                      <a:solidFill>
                        <a:srgbClr val="FFFFFF"/>
                      </a:solidFill>
                      <a:prstDash val="solid"/>
                    </a:lnB>
                    <a:solidFill>
                      <a:srgbClr val="336600"/>
                    </a:solidFill>
                  </a:tcPr>
                </a:tc>
                <a:tc hMerge="1">
                  <a:txBody>
                    <a:bodyPr/>
                    <a:lstStyle/>
                    <a:p>
                      <a:endParaRPr/>
                    </a:p>
                  </a:txBody>
                  <a:tcPr marL="0" marR="0" marT="0" marB="0"/>
                </a:tc>
                <a:extLst>
                  <a:ext uri="{0D108BD9-81ED-4DB2-BD59-A6C34878D82A}">
                    <a16:rowId xmlns:a16="http://schemas.microsoft.com/office/drawing/2014/main" val="10000"/>
                  </a:ext>
                </a:extLst>
              </a:tr>
              <a:tr h="835025">
                <a:tc>
                  <a:txBody>
                    <a:bodyPr/>
                    <a:lstStyle/>
                    <a:p>
                      <a:pPr>
                        <a:lnSpc>
                          <a:spcPct val="100000"/>
                        </a:lnSpc>
                        <a:spcBef>
                          <a:spcPts val="10"/>
                        </a:spcBef>
                      </a:pPr>
                      <a:endParaRPr sz="1350">
                        <a:latin typeface="Times New Roman"/>
                        <a:cs typeface="Times New Roman"/>
                      </a:endParaRPr>
                    </a:p>
                    <a:p>
                      <a:pPr marR="635" algn="ctr">
                        <a:lnSpc>
                          <a:spcPct val="100000"/>
                        </a:lnSpc>
                      </a:pPr>
                      <a:r>
                        <a:rPr sz="1400" b="1" spc="-5" dirty="0">
                          <a:solidFill>
                            <a:srgbClr val="FFFFFF"/>
                          </a:solidFill>
                          <a:latin typeface="Arial"/>
                          <a:cs typeface="Arial"/>
                        </a:rPr>
                        <a:t>Diageo</a:t>
                      </a:r>
                      <a:endParaRPr sz="1400">
                        <a:latin typeface="Arial"/>
                        <a:cs typeface="Arial"/>
                      </a:endParaRPr>
                    </a:p>
                    <a:p>
                      <a:pPr marR="1270" algn="ctr">
                        <a:lnSpc>
                          <a:spcPct val="100000"/>
                        </a:lnSpc>
                        <a:spcBef>
                          <a:spcPts val="25"/>
                        </a:spcBef>
                      </a:pPr>
                      <a:r>
                        <a:rPr sz="1400" spc="-685" dirty="0">
                          <a:solidFill>
                            <a:srgbClr val="FFFFFF"/>
                          </a:solidFill>
                          <a:latin typeface="Noto Sans CJK JP Regular"/>
                          <a:cs typeface="Noto Sans CJK JP Regular"/>
                        </a:rPr>
                        <a:t>（</a:t>
                      </a:r>
                      <a:r>
                        <a:rPr sz="1400" spc="10" dirty="0">
                          <a:solidFill>
                            <a:srgbClr val="FFFFFF"/>
                          </a:solidFill>
                          <a:latin typeface="Noto Sans CJK JP Regular"/>
                          <a:cs typeface="Noto Sans CJK JP Regular"/>
                        </a:rPr>
                        <a:t>米</a:t>
                      </a:r>
                      <a:r>
                        <a:rPr sz="1400" dirty="0">
                          <a:solidFill>
                            <a:srgbClr val="FFFFFF"/>
                          </a:solidFill>
                          <a:latin typeface="Noto Sans CJK JP Regular"/>
                          <a:cs typeface="Noto Sans CJK JP Regular"/>
                        </a:rPr>
                        <a:t>国</a:t>
                      </a:r>
                      <a:r>
                        <a:rPr sz="1400" spc="-15" dirty="0">
                          <a:solidFill>
                            <a:srgbClr val="FFFFFF"/>
                          </a:solidFill>
                          <a:latin typeface="Noto Sans CJK JP Regular"/>
                          <a:cs typeface="Noto Sans CJK JP Regular"/>
                        </a:rPr>
                        <a:t>企</a:t>
                      </a:r>
                      <a:r>
                        <a:rPr sz="1400" dirty="0">
                          <a:solidFill>
                            <a:srgbClr val="FFFFFF"/>
                          </a:solidFill>
                          <a:latin typeface="Noto Sans CJK JP Regular"/>
                          <a:cs typeface="Noto Sans CJK JP Regular"/>
                        </a:rPr>
                        <a:t>業</a:t>
                      </a:r>
                      <a:r>
                        <a:rPr sz="1400" b="1" dirty="0">
                          <a:solidFill>
                            <a:srgbClr val="FFFFFF"/>
                          </a:solidFill>
                          <a:latin typeface="Arial"/>
                          <a:cs typeface="Arial"/>
                        </a:rPr>
                        <a:t>)</a:t>
                      </a:r>
                      <a:endParaRPr sz="1400">
                        <a:latin typeface="Arial"/>
                        <a:cs typeface="Arial"/>
                      </a:endParaRPr>
                    </a:p>
                  </a:txBody>
                  <a:tcPr marL="0" marR="0" marT="1270" marB="0">
                    <a:lnR w="19050">
                      <a:solidFill>
                        <a:srgbClr val="FFFFFF"/>
                      </a:solidFill>
                      <a:prstDash val="solid"/>
                    </a:lnR>
                    <a:lnT w="28575">
                      <a:solidFill>
                        <a:srgbClr val="FFFFFF"/>
                      </a:solidFill>
                      <a:prstDash val="solid"/>
                    </a:lnT>
                    <a:lnB w="28575">
                      <a:solidFill>
                        <a:srgbClr val="FFFFFF"/>
                      </a:solidFill>
                      <a:prstDash val="solid"/>
                    </a:lnB>
                    <a:solidFill>
                      <a:srgbClr val="92D050"/>
                    </a:solidFill>
                  </a:tcPr>
                </a:tc>
                <a:tc>
                  <a:txBody>
                    <a:bodyPr/>
                    <a:lstStyle/>
                    <a:p>
                      <a:pPr marL="386715" marR="97155" indent="-286385" algn="just">
                        <a:lnSpc>
                          <a:spcPct val="97900"/>
                        </a:lnSpc>
                        <a:spcBef>
                          <a:spcPts val="470"/>
                        </a:spcBef>
                        <a:buFont typeface="Arial"/>
                        <a:buChar char="•"/>
                        <a:tabLst>
                          <a:tab pos="387350" algn="l"/>
                        </a:tabLst>
                      </a:pPr>
                      <a:r>
                        <a:rPr sz="1200" spc="-225" dirty="0">
                          <a:latin typeface="Noto Sans CJK JP Regular"/>
                          <a:cs typeface="Noto Sans CJK JP Regular"/>
                        </a:rPr>
                        <a:t>イ</a:t>
                      </a:r>
                      <a:r>
                        <a:rPr sz="1200" spc="-170" dirty="0">
                          <a:latin typeface="Noto Sans CJK JP Regular"/>
                          <a:cs typeface="Noto Sans CJK JP Regular"/>
                        </a:rPr>
                        <a:t>ン</a:t>
                      </a:r>
                      <a:r>
                        <a:rPr sz="1200" spc="-355" dirty="0">
                          <a:latin typeface="Noto Sans CJK JP Regular"/>
                          <a:cs typeface="Noto Sans CJK JP Regular"/>
                        </a:rPr>
                        <a:t>ド</a:t>
                      </a:r>
                      <a:r>
                        <a:rPr sz="1200" spc="-55" dirty="0">
                          <a:latin typeface="Noto Sans CJK JP Regular"/>
                          <a:cs typeface="Noto Sans CJK JP Regular"/>
                        </a:rPr>
                        <a:t>の現地子会社が</a:t>
                      </a:r>
                      <a:r>
                        <a:rPr sz="1200" spc="-60" dirty="0">
                          <a:latin typeface="Noto Sans CJK JP Regular"/>
                          <a:cs typeface="Noto Sans CJK JP Regular"/>
                        </a:rPr>
                        <a:t>、</a:t>
                      </a:r>
                      <a:r>
                        <a:rPr sz="1200" spc="-45" dirty="0">
                          <a:latin typeface="Noto Sans CJK JP Regular"/>
                          <a:cs typeface="Noto Sans CJK JP Regular"/>
                        </a:rPr>
                        <a:t>代理店</a:t>
                      </a:r>
                      <a:r>
                        <a:rPr sz="1200" spc="-40" dirty="0">
                          <a:latin typeface="Noto Sans CJK JP Regular"/>
                          <a:cs typeface="Noto Sans CJK JP Regular"/>
                        </a:rPr>
                        <a:t>を</a:t>
                      </a:r>
                      <a:r>
                        <a:rPr sz="1200" spc="-145" dirty="0">
                          <a:latin typeface="Noto Sans CJK JP Regular"/>
                          <a:cs typeface="Noto Sans CJK JP Regular"/>
                        </a:rPr>
                        <a:t>通じ</a:t>
                      </a:r>
                      <a:r>
                        <a:rPr sz="1200" spc="-125" dirty="0">
                          <a:latin typeface="Noto Sans CJK JP Regular"/>
                          <a:cs typeface="Noto Sans CJK JP Regular"/>
                        </a:rPr>
                        <a:t>て</a:t>
                      </a:r>
                      <a:r>
                        <a:rPr sz="1200" spc="-35" dirty="0">
                          <a:latin typeface="Noto Sans CJK JP Regular"/>
                          <a:cs typeface="Noto Sans CJK JP Regular"/>
                        </a:rPr>
                        <a:t>自社のア</a:t>
                      </a:r>
                      <a:r>
                        <a:rPr sz="1200" spc="-125" dirty="0">
                          <a:latin typeface="Noto Sans CJK JP Regular"/>
                          <a:cs typeface="Noto Sans CJK JP Regular"/>
                        </a:rPr>
                        <a:t>ルコ</a:t>
                      </a:r>
                      <a:r>
                        <a:rPr sz="1200" spc="-55" dirty="0">
                          <a:latin typeface="Noto Sans CJK JP Regular"/>
                          <a:cs typeface="Noto Sans CJK JP Regular"/>
                        </a:rPr>
                        <a:t>ー</a:t>
                      </a:r>
                      <a:r>
                        <a:rPr sz="1200" spc="-15" dirty="0">
                          <a:latin typeface="Noto Sans CJK JP Regular"/>
                          <a:cs typeface="Noto Sans CJK JP Regular"/>
                        </a:rPr>
                        <a:t>ル飲料販売</a:t>
                      </a:r>
                      <a:r>
                        <a:rPr sz="1200" spc="-20" dirty="0">
                          <a:latin typeface="Noto Sans CJK JP Regular"/>
                          <a:cs typeface="Noto Sans CJK JP Regular"/>
                        </a:rPr>
                        <a:t>に</a:t>
                      </a:r>
                      <a:r>
                        <a:rPr sz="1200" spc="-55" dirty="0">
                          <a:latin typeface="Noto Sans CJK JP Regular"/>
                          <a:cs typeface="Noto Sans CJK JP Regular"/>
                        </a:rPr>
                        <a:t>かか</a:t>
                      </a:r>
                      <a:r>
                        <a:rPr sz="1200" spc="-60" dirty="0">
                          <a:latin typeface="Noto Sans CJK JP Regular"/>
                          <a:cs typeface="Noto Sans CJK JP Regular"/>
                        </a:rPr>
                        <a:t>る</a:t>
                      </a:r>
                      <a:r>
                        <a:rPr sz="1200" dirty="0">
                          <a:latin typeface="Noto Sans CJK JP Regular"/>
                          <a:cs typeface="Noto Sans CJK JP Regular"/>
                        </a:rPr>
                        <a:t>各種便宜の見 </a:t>
                      </a:r>
                      <a:r>
                        <a:rPr sz="1200" spc="-155" dirty="0">
                          <a:latin typeface="Noto Sans CJK JP Regular"/>
                          <a:cs typeface="Noto Sans CJK JP Regular"/>
                        </a:rPr>
                        <a:t>返り</a:t>
                      </a:r>
                      <a:r>
                        <a:rPr sz="1200" spc="-80" dirty="0">
                          <a:latin typeface="Noto Sans CJK JP Regular"/>
                          <a:cs typeface="Noto Sans CJK JP Regular"/>
                        </a:rPr>
                        <a:t>に</a:t>
                      </a:r>
                      <a:r>
                        <a:rPr sz="1200" spc="-5" dirty="0">
                          <a:latin typeface="Noto Sans CJK JP Regular"/>
                          <a:cs typeface="Noto Sans CJK JP Regular"/>
                        </a:rPr>
                        <a:t>政府の購買担当官や国営酒販売店店員</a:t>
                      </a:r>
                      <a:r>
                        <a:rPr sz="1200" spc="-10" dirty="0">
                          <a:latin typeface="Noto Sans CJK JP Regular"/>
                          <a:cs typeface="Noto Sans CJK JP Regular"/>
                        </a:rPr>
                        <a:t>に</a:t>
                      </a:r>
                      <a:r>
                        <a:rPr sz="1200" spc="-5" dirty="0">
                          <a:latin typeface="Arial"/>
                          <a:cs typeface="Arial"/>
                        </a:rPr>
                        <a:t>170</a:t>
                      </a:r>
                      <a:r>
                        <a:rPr sz="1200" spc="-120" dirty="0">
                          <a:latin typeface="Noto Sans CJK JP Regular"/>
                          <a:cs typeface="Noto Sans CJK JP Regular"/>
                        </a:rPr>
                        <a:t>万米ド</a:t>
                      </a:r>
                      <a:r>
                        <a:rPr sz="1200" spc="-35" dirty="0">
                          <a:latin typeface="Noto Sans CJK JP Regular"/>
                          <a:cs typeface="Noto Sans CJK JP Regular"/>
                        </a:rPr>
                        <a:t>ルの賄賂</a:t>
                      </a:r>
                      <a:r>
                        <a:rPr sz="1200" spc="-45" dirty="0">
                          <a:latin typeface="Noto Sans CJK JP Regular"/>
                          <a:cs typeface="Noto Sans CJK JP Regular"/>
                        </a:rPr>
                        <a:t>を</a:t>
                      </a:r>
                      <a:r>
                        <a:rPr sz="1200" spc="-145" dirty="0">
                          <a:latin typeface="Noto Sans CJK JP Regular"/>
                          <a:cs typeface="Noto Sans CJK JP Regular"/>
                        </a:rPr>
                        <a:t>渡し</a:t>
                      </a:r>
                      <a:r>
                        <a:rPr sz="1200" spc="-409" dirty="0">
                          <a:latin typeface="Noto Sans CJK JP Regular"/>
                          <a:cs typeface="Noto Sans CJK JP Regular"/>
                        </a:rPr>
                        <a:t>、</a:t>
                      </a:r>
                      <a:r>
                        <a:rPr sz="1200" dirty="0">
                          <a:latin typeface="Noto Sans CJK JP Regular"/>
                          <a:cs typeface="Noto Sans CJK JP Regular"/>
                        </a:rPr>
                        <a:t>約</a:t>
                      </a:r>
                      <a:r>
                        <a:rPr sz="1200" spc="-30" dirty="0">
                          <a:latin typeface="Arial"/>
                          <a:cs typeface="Arial"/>
                        </a:rPr>
                        <a:t>1100</a:t>
                      </a:r>
                      <a:r>
                        <a:rPr sz="1200" spc="-120" dirty="0">
                          <a:latin typeface="Noto Sans CJK JP Regular"/>
                          <a:cs typeface="Noto Sans CJK JP Regular"/>
                        </a:rPr>
                        <a:t>万米ド </a:t>
                      </a:r>
                      <a:r>
                        <a:rPr sz="1200" spc="-35" dirty="0">
                          <a:latin typeface="Noto Sans CJK JP Regular"/>
                          <a:cs typeface="Noto Sans CJK JP Regular"/>
                        </a:rPr>
                        <a:t>ルの収益</a:t>
                      </a:r>
                      <a:r>
                        <a:rPr sz="1200" spc="-30" dirty="0">
                          <a:latin typeface="Noto Sans CJK JP Regular"/>
                          <a:cs typeface="Noto Sans CJK JP Regular"/>
                        </a:rPr>
                        <a:t>を</a:t>
                      </a:r>
                      <a:r>
                        <a:rPr sz="1200" spc="-80" dirty="0">
                          <a:latin typeface="Noto Sans CJK JP Regular"/>
                          <a:cs typeface="Noto Sans CJK JP Regular"/>
                        </a:rPr>
                        <a:t>あ</a:t>
                      </a:r>
                      <a:r>
                        <a:rPr sz="1200" spc="-65" dirty="0">
                          <a:latin typeface="Noto Sans CJK JP Regular"/>
                          <a:cs typeface="Noto Sans CJK JP Regular"/>
                        </a:rPr>
                        <a:t>げた</a:t>
                      </a:r>
                      <a:r>
                        <a:rPr sz="1200" spc="-280" dirty="0">
                          <a:latin typeface="Noto Sans CJK JP Regular"/>
                          <a:cs typeface="Noto Sans CJK JP Regular"/>
                        </a:rPr>
                        <a:t>とさ</a:t>
                      </a:r>
                      <a:r>
                        <a:rPr sz="1200" spc="-85" dirty="0">
                          <a:latin typeface="Noto Sans CJK JP Regular"/>
                          <a:cs typeface="Noto Sans CJK JP Regular"/>
                        </a:rPr>
                        <a:t>れ</a:t>
                      </a:r>
                      <a:r>
                        <a:rPr sz="1200" spc="-90" dirty="0">
                          <a:latin typeface="Noto Sans CJK JP Regular"/>
                          <a:cs typeface="Noto Sans CJK JP Regular"/>
                        </a:rPr>
                        <a:t>る</a:t>
                      </a:r>
                      <a:r>
                        <a:rPr sz="1200" dirty="0">
                          <a:latin typeface="Noto Sans CJK JP Regular"/>
                          <a:cs typeface="Noto Sans CJK JP Regular"/>
                        </a:rPr>
                        <a:t>事例</a:t>
                      </a:r>
                      <a:endParaRPr sz="1200">
                        <a:latin typeface="Noto Sans CJK JP Regular"/>
                        <a:cs typeface="Noto Sans CJK JP Regular"/>
                      </a:endParaRPr>
                    </a:p>
                    <a:p>
                      <a:pPr marL="386715" indent="-286385">
                        <a:lnSpc>
                          <a:spcPct val="100000"/>
                        </a:lnSpc>
                        <a:buChar char="•"/>
                        <a:tabLst>
                          <a:tab pos="386715" algn="l"/>
                          <a:tab pos="387350" algn="l"/>
                        </a:tabLst>
                      </a:pPr>
                      <a:r>
                        <a:rPr sz="1200" spc="-25" dirty="0">
                          <a:latin typeface="Arial"/>
                          <a:cs typeface="Arial"/>
                        </a:rPr>
                        <a:t>2011</a:t>
                      </a:r>
                      <a:r>
                        <a:rPr sz="1200" spc="-204" dirty="0">
                          <a:latin typeface="Noto Sans CJK JP Regular"/>
                          <a:cs typeface="Noto Sans CJK JP Regular"/>
                        </a:rPr>
                        <a:t>年</a:t>
                      </a:r>
                      <a:r>
                        <a:rPr sz="1200" spc="-210" dirty="0">
                          <a:latin typeface="Noto Sans CJK JP Regular"/>
                          <a:cs typeface="Noto Sans CJK JP Regular"/>
                        </a:rPr>
                        <a:t>、</a:t>
                      </a:r>
                      <a:r>
                        <a:rPr sz="1200" spc="-25" dirty="0">
                          <a:latin typeface="Arial"/>
                          <a:cs typeface="Arial"/>
                        </a:rPr>
                        <a:t>FCPA</a:t>
                      </a:r>
                      <a:r>
                        <a:rPr sz="1200" spc="-280" dirty="0">
                          <a:latin typeface="Noto Sans CJK JP Regular"/>
                          <a:cs typeface="Noto Sans CJK JP Regular"/>
                        </a:rPr>
                        <a:t>と</a:t>
                      </a:r>
                      <a:r>
                        <a:rPr sz="1200" spc="-40" dirty="0">
                          <a:latin typeface="Noto Sans CJK JP Regular"/>
                          <a:cs typeface="Noto Sans CJK JP Regular"/>
                        </a:rPr>
                        <a:t>の間</a:t>
                      </a:r>
                      <a:r>
                        <a:rPr sz="1200" spc="-45" dirty="0">
                          <a:latin typeface="Noto Sans CJK JP Regular"/>
                          <a:cs typeface="Noto Sans CJK JP Regular"/>
                        </a:rPr>
                        <a:t>で</a:t>
                      </a:r>
                      <a:r>
                        <a:rPr sz="1200" dirty="0">
                          <a:latin typeface="Noto Sans CJK JP Regular"/>
                          <a:cs typeface="Noto Sans CJK JP Regular"/>
                        </a:rPr>
                        <a:t>約</a:t>
                      </a:r>
                      <a:r>
                        <a:rPr sz="1200" spc="-5" dirty="0">
                          <a:latin typeface="Arial"/>
                          <a:cs typeface="Arial"/>
                        </a:rPr>
                        <a:t>1,600</a:t>
                      </a:r>
                      <a:r>
                        <a:rPr sz="1200" spc="-120" dirty="0">
                          <a:latin typeface="Noto Sans CJK JP Regular"/>
                          <a:cs typeface="Noto Sans CJK JP Regular"/>
                        </a:rPr>
                        <a:t>万米ド</a:t>
                      </a:r>
                      <a:r>
                        <a:rPr sz="1200" dirty="0">
                          <a:latin typeface="Noto Sans CJK JP Regular"/>
                          <a:cs typeface="Noto Sans CJK JP Regular"/>
                        </a:rPr>
                        <a:t>ル以上の罰金の支払合意</a:t>
                      </a:r>
                      <a:endParaRPr sz="1200">
                        <a:latin typeface="Noto Sans CJK JP Regular"/>
                        <a:cs typeface="Noto Sans CJK JP Regular"/>
                      </a:endParaRPr>
                    </a:p>
                  </a:txBody>
                  <a:tcPr marL="0" marR="0" marT="59690" marB="0">
                    <a:lnL w="19050">
                      <a:solidFill>
                        <a:srgbClr val="FFFFFF"/>
                      </a:solidFill>
                      <a:prstDash val="solid"/>
                    </a:lnL>
                    <a:lnT w="28575">
                      <a:solidFill>
                        <a:srgbClr val="FFFFFF"/>
                      </a:solidFill>
                      <a:prstDash val="solid"/>
                    </a:lnT>
                    <a:lnB w="28575">
                      <a:solidFill>
                        <a:srgbClr val="FFFFFF"/>
                      </a:solidFill>
                      <a:prstDash val="solid"/>
                    </a:lnB>
                    <a:solidFill>
                      <a:srgbClr val="92D050">
                        <a:alpha val="19999"/>
                      </a:srgbClr>
                    </a:solidFill>
                  </a:tcPr>
                </a:tc>
                <a:extLst>
                  <a:ext uri="{0D108BD9-81ED-4DB2-BD59-A6C34878D82A}">
                    <a16:rowId xmlns:a16="http://schemas.microsoft.com/office/drawing/2014/main" val="10001"/>
                  </a:ext>
                </a:extLst>
              </a:tr>
              <a:tr h="933450">
                <a:tc>
                  <a:txBody>
                    <a:bodyPr/>
                    <a:lstStyle/>
                    <a:p>
                      <a:pPr>
                        <a:lnSpc>
                          <a:spcPct val="100000"/>
                        </a:lnSpc>
                      </a:pPr>
                      <a:endParaRPr sz="1700">
                        <a:latin typeface="Times New Roman"/>
                        <a:cs typeface="Times New Roman"/>
                      </a:endParaRPr>
                    </a:p>
                    <a:p>
                      <a:pPr marL="696595" marR="141605" indent="-556260">
                        <a:lnSpc>
                          <a:spcPct val="100000"/>
                        </a:lnSpc>
                      </a:pPr>
                      <a:r>
                        <a:rPr sz="1400" b="1" spc="-5" dirty="0">
                          <a:solidFill>
                            <a:srgbClr val="FFFFFF"/>
                          </a:solidFill>
                          <a:latin typeface="Arial"/>
                          <a:cs typeface="Arial"/>
                        </a:rPr>
                        <a:t>Finmeccanica</a:t>
                      </a:r>
                      <a:r>
                        <a:rPr sz="1400" b="1" spc="60" dirty="0">
                          <a:solidFill>
                            <a:srgbClr val="FFFFFF"/>
                          </a:solidFill>
                          <a:latin typeface="Arial"/>
                          <a:cs typeface="Arial"/>
                        </a:rPr>
                        <a:t> </a:t>
                      </a:r>
                      <a:r>
                        <a:rPr sz="1400" spc="-335" dirty="0">
                          <a:solidFill>
                            <a:srgbClr val="FFFFFF"/>
                          </a:solidFill>
                          <a:latin typeface="Noto Sans CJK JP Regular"/>
                          <a:cs typeface="Noto Sans CJK JP Regular"/>
                        </a:rPr>
                        <a:t>（伊 </a:t>
                      </a:r>
                      <a:r>
                        <a:rPr sz="1400" spc="10" dirty="0">
                          <a:solidFill>
                            <a:srgbClr val="FFFFFF"/>
                          </a:solidFill>
                          <a:latin typeface="Noto Sans CJK JP Regular"/>
                          <a:cs typeface="Noto Sans CJK JP Regular"/>
                        </a:rPr>
                        <a:t>企業</a:t>
                      </a:r>
                      <a:r>
                        <a:rPr sz="1400" spc="-700" dirty="0">
                          <a:solidFill>
                            <a:srgbClr val="FFFFFF"/>
                          </a:solidFill>
                          <a:latin typeface="Noto Sans CJK JP Regular"/>
                          <a:cs typeface="Noto Sans CJK JP Regular"/>
                        </a:rPr>
                        <a:t>）</a:t>
                      </a:r>
                      <a:endParaRPr sz="1400">
                        <a:latin typeface="Noto Sans CJK JP Regular"/>
                        <a:cs typeface="Noto Sans CJK JP Regular"/>
                      </a:endParaRPr>
                    </a:p>
                  </a:txBody>
                  <a:tcPr marL="0" marR="0" marT="0" marB="0">
                    <a:lnR w="19050">
                      <a:solidFill>
                        <a:srgbClr val="FFFFFF"/>
                      </a:solidFill>
                      <a:prstDash val="solid"/>
                    </a:lnR>
                    <a:lnT w="28575">
                      <a:solidFill>
                        <a:srgbClr val="FFFFFF"/>
                      </a:solidFill>
                      <a:prstDash val="solid"/>
                    </a:lnT>
                    <a:lnB w="38100">
                      <a:solidFill>
                        <a:srgbClr val="FFFFFF"/>
                      </a:solidFill>
                      <a:prstDash val="solid"/>
                    </a:lnB>
                    <a:solidFill>
                      <a:srgbClr val="92D050"/>
                    </a:solidFill>
                  </a:tcPr>
                </a:tc>
                <a:tc>
                  <a:txBody>
                    <a:bodyPr/>
                    <a:lstStyle/>
                    <a:p>
                      <a:pPr marL="386715" marR="135890" indent="-286385" algn="just">
                        <a:lnSpc>
                          <a:spcPct val="100000"/>
                        </a:lnSpc>
                        <a:spcBef>
                          <a:spcPts val="30"/>
                        </a:spcBef>
                        <a:buFont typeface="Arial"/>
                        <a:buChar char="•"/>
                        <a:tabLst>
                          <a:tab pos="387350" algn="l"/>
                        </a:tabLst>
                      </a:pPr>
                      <a:r>
                        <a:rPr sz="1200" spc="-30" dirty="0">
                          <a:latin typeface="Noto Sans CJK JP Regular"/>
                          <a:cs typeface="Noto Sans CJK JP Regular"/>
                        </a:rPr>
                        <a:t>航空防衛機器大手</a:t>
                      </a:r>
                      <a:r>
                        <a:rPr sz="1200" spc="-40" dirty="0">
                          <a:latin typeface="Noto Sans CJK JP Regular"/>
                          <a:cs typeface="Noto Sans CJK JP Regular"/>
                        </a:rPr>
                        <a:t>フ</a:t>
                      </a:r>
                      <a:r>
                        <a:rPr sz="1200" spc="-425" dirty="0">
                          <a:latin typeface="Noto Sans CJK JP Regular"/>
                          <a:cs typeface="Noto Sans CJK JP Regular"/>
                        </a:rPr>
                        <a:t>ィ</a:t>
                      </a:r>
                      <a:r>
                        <a:rPr sz="1200" spc="-170" dirty="0">
                          <a:latin typeface="Noto Sans CJK JP Regular"/>
                          <a:cs typeface="Noto Sans CJK JP Regular"/>
                        </a:rPr>
                        <a:t>ン</a:t>
                      </a:r>
                      <a:r>
                        <a:rPr sz="1200" spc="-340" dirty="0">
                          <a:latin typeface="Noto Sans CJK JP Regular"/>
                          <a:cs typeface="Noto Sans CJK JP Regular"/>
                        </a:rPr>
                        <a:t>メ</a:t>
                      </a:r>
                      <a:r>
                        <a:rPr sz="1200" spc="-225" dirty="0">
                          <a:latin typeface="Noto Sans CJK JP Regular"/>
                          <a:cs typeface="Noto Sans CJK JP Regular"/>
                        </a:rPr>
                        <a:t>カ</a:t>
                      </a:r>
                      <a:r>
                        <a:rPr sz="1200" spc="-165" dirty="0">
                          <a:latin typeface="Noto Sans CJK JP Regular"/>
                          <a:cs typeface="Noto Sans CJK JP Regular"/>
                        </a:rPr>
                        <a:t>ニカ</a:t>
                      </a:r>
                      <a:r>
                        <a:rPr sz="1200" dirty="0">
                          <a:latin typeface="Noto Sans CJK JP Regular"/>
                          <a:cs typeface="Noto Sans CJK JP Regular"/>
                        </a:rPr>
                        <a:t>の</a:t>
                      </a:r>
                      <a:r>
                        <a:rPr sz="1200" spc="-5" dirty="0">
                          <a:latin typeface="Arial"/>
                          <a:cs typeface="Arial"/>
                        </a:rPr>
                        <a:t>CEO</a:t>
                      </a:r>
                      <a:r>
                        <a:rPr sz="1200" spc="-30" dirty="0">
                          <a:latin typeface="Noto Sans CJK JP Regular"/>
                          <a:cs typeface="Noto Sans CJK JP Regular"/>
                        </a:rPr>
                        <a:t>が仲介会社</a:t>
                      </a:r>
                      <a:r>
                        <a:rPr sz="1200" spc="-25" dirty="0">
                          <a:latin typeface="Noto Sans CJK JP Regular"/>
                          <a:cs typeface="Noto Sans CJK JP Regular"/>
                        </a:rPr>
                        <a:t>を</a:t>
                      </a:r>
                      <a:r>
                        <a:rPr sz="1200" spc="-145" dirty="0">
                          <a:latin typeface="Noto Sans CJK JP Regular"/>
                          <a:cs typeface="Noto Sans CJK JP Regular"/>
                        </a:rPr>
                        <a:t>通じ</a:t>
                      </a:r>
                      <a:r>
                        <a:rPr sz="1200" spc="-125" dirty="0">
                          <a:latin typeface="Noto Sans CJK JP Regular"/>
                          <a:cs typeface="Noto Sans CJK JP Regular"/>
                        </a:rPr>
                        <a:t>て</a:t>
                      </a:r>
                      <a:r>
                        <a:rPr sz="1200" spc="-225" dirty="0">
                          <a:latin typeface="Noto Sans CJK JP Regular"/>
                          <a:cs typeface="Noto Sans CJK JP Regular"/>
                        </a:rPr>
                        <a:t>イ</a:t>
                      </a:r>
                      <a:r>
                        <a:rPr sz="1200" spc="-170" dirty="0">
                          <a:latin typeface="Noto Sans CJK JP Regular"/>
                          <a:cs typeface="Noto Sans CJK JP Regular"/>
                        </a:rPr>
                        <a:t>ン</a:t>
                      </a:r>
                      <a:r>
                        <a:rPr sz="1200" spc="-355" dirty="0">
                          <a:latin typeface="Noto Sans CJK JP Regular"/>
                          <a:cs typeface="Noto Sans CJK JP Regular"/>
                        </a:rPr>
                        <a:t>ド</a:t>
                      </a:r>
                      <a:r>
                        <a:rPr sz="1200" spc="-15" dirty="0">
                          <a:latin typeface="Noto Sans CJK JP Regular"/>
                          <a:cs typeface="Noto Sans CJK JP Regular"/>
                        </a:rPr>
                        <a:t>政府職員</a:t>
                      </a:r>
                      <a:r>
                        <a:rPr sz="1200" spc="-20" dirty="0">
                          <a:latin typeface="Noto Sans CJK JP Regular"/>
                          <a:cs typeface="Noto Sans CJK JP Regular"/>
                        </a:rPr>
                        <a:t>に</a:t>
                      </a:r>
                      <a:r>
                        <a:rPr sz="1200" spc="-60" dirty="0">
                          <a:latin typeface="Noto Sans CJK JP Regular"/>
                          <a:cs typeface="Noto Sans CJK JP Regular"/>
                        </a:rPr>
                        <a:t>賄賂</a:t>
                      </a:r>
                      <a:r>
                        <a:rPr sz="1200" spc="-55" dirty="0">
                          <a:latin typeface="Noto Sans CJK JP Regular"/>
                          <a:cs typeface="Noto Sans CJK JP Regular"/>
                        </a:rPr>
                        <a:t>を</a:t>
                      </a:r>
                      <a:r>
                        <a:rPr sz="1200" spc="-145" dirty="0">
                          <a:latin typeface="Noto Sans CJK JP Regular"/>
                          <a:cs typeface="Noto Sans CJK JP Regular"/>
                        </a:rPr>
                        <a:t>渡し</a:t>
                      </a:r>
                      <a:r>
                        <a:rPr sz="1200" spc="-405" dirty="0">
                          <a:latin typeface="Noto Sans CJK JP Regular"/>
                          <a:cs typeface="Noto Sans CJK JP Regular"/>
                        </a:rPr>
                        <a:t>、 </a:t>
                      </a:r>
                      <a:r>
                        <a:rPr sz="1200" spc="-100" dirty="0">
                          <a:latin typeface="Noto Sans CJK JP Regular"/>
                          <a:cs typeface="Noto Sans CJK JP Regular"/>
                        </a:rPr>
                        <a:t>そ</a:t>
                      </a:r>
                      <a:r>
                        <a:rPr sz="1200" spc="-5" dirty="0">
                          <a:latin typeface="Noto Sans CJK JP Regular"/>
                          <a:cs typeface="Noto Sans CJK JP Regular"/>
                        </a:rPr>
                        <a:t>の結果国防省が発注</a:t>
                      </a:r>
                      <a:r>
                        <a:rPr sz="1200" spc="-10" dirty="0">
                          <a:latin typeface="Noto Sans CJK JP Regular"/>
                          <a:cs typeface="Noto Sans CJK JP Regular"/>
                        </a:rPr>
                        <a:t>す</a:t>
                      </a:r>
                      <a:r>
                        <a:rPr sz="1200" spc="-170" dirty="0">
                          <a:latin typeface="Noto Sans CJK JP Regular"/>
                          <a:cs typeface="Noto Sans CJK JP Regular"/>
                        </a:rPr>
                        <a:t>る</a:t>
                      </a:r>
                      <a:r>
                        <a:rPr sz="1200" spc="-65" dirty="0">
                          <a:latin typeface="Noto Sans CJK JP Regular"/>
                          <a:cs typeface="Noto Sans CJK JP Regular"/>
                        </a:rPr>
                        <a:t>ヘ</a:t>
                      </a:r>
                      <a:r>
                        <a:rPr sz="1200" spc="-305" dirty="0">
                          <a:latin typeface="Noto Sans CJK JP Regular"/>
                          <a:cs typeface="Noto Sans CJK JP Regular"/>
                        </a:rPr>
                        <a:t>リ</a:t>
                      </a:r>
                      <a:r>
                        <a:rPr sz="1200" spc="-245" dirty="0">
                          <a:latin typeface="Noto Sans CJK JP Regular"/>
                          <a:cs typeface="Noto Sans CJK JP Regular"/>
                        </a:rPr>
                        <a:t>コ</a:t>
                      </a:r>
                      <a:r>
                        <a:rPr sz="1200" spc="-150" dirty="0">
                          <a:latin typeface="Noto Sans CJK JP Regular"/>
                          <a:cs typeface="Noto Sans CJK JP Regular"/>
                        </a:rPr>
                        <a:t>プ</a:t>
                      </a:r>
                      <a:r>
                        <a:rPr sz="1200" spc="-280" dirty="0">
                          <a:latin typeface="Noto Sans CJK JP Regular"/>
                          <a:cs typeface="Noto Sans CJK JP Regular"/>
                        </a:rPr>
                        <a:t>タ</a:t>
                      </a:r>
                      <a:r>
                        <a:rPr sz="1200" spc="-55" dirty="0">
                          <a:latin typeface="Noto Sans CJK JP Regular"/>
                          <a:cs typeface="Noto Sans CJK JP Regular"/>
                        </a:rPr>
                        <a:t>ー</a:t>
                      </a:r>
                      <a:r>
                        <a:rPr sz="1200" spc="-60" dirty="0">
                          <a:latin typeface="Noto Sans CJK JP Regular"/>
                          <a:cs typeface="Noto Sans CJK JP Regular"/>
                        </a:rPr>
                        <a:t>の</a:t>
                      </a:r>
                      <a:r>
                        <a:rPr sz="1200" spc="-65" dirty="0">
                          <a:latin typeface="Noto Sans CJK JP Regular"/>
                          <a:cs typeface="Noto Sans CJK JP Regular"/>
                        </a:rPr>
                        <a:t>スペ</a:t>
                      </a:r>
                      <a:r>
                        <a:rPr sz="1200" spc="-330" dirty="0">
                          <a:latin typeface="Noto Sans CJK JP Regular"/>
                          <a:cs typeface="Noto Sans CJK JP Regular"/>
                        </a:rPr>
                        <a:t>ッ</a:t>
                      </a:r>
                      <a:r>
                        <a:rPr sz="1200" spc="-245" dirty="0">
                          <a:latin typeface="Noto Sans CJK JP Regular"/>
                          <a:cs typeface="Noto Sans CJK JP Regular"/>
                        </a:rPr>
                        <a:t>ク</a:t>
                      </a:r>
                      <a:r>
                        <a:rPr sz="1200" spc="-20" dirty="0">
                          <a:latin typeface="Noto Sans CJK JP Regular"/>
                          <a:cs typeface="Noto Sans CJK JP Regular"/>
                        </a:rPr>
                        <a:t>が同社</a:t>
                      </a:r>
                      <a:r>
                        <a:rPr sz="1200" spc="-25" dirty="0">
                          <a:latin typeface="Noto Sans CJK JP Regular"/>
                          <a:cs typeface="Noto Sans CJK JP Regular"/>
                        </a:rPr>
                        <a:t>に</a:t>
                      </a:r>
                      <a:r>
                        <a:rPr sz="1200" spc="-40" dirty="0">
                          <a:latin typeface="Noto Sans CJK JP Regular"/>
                          <a:cs typeface="Noto Sans CJK JP Regular"/>
                        </a:rPr>
                        <a:t>有利</a:t>
                      </a:r>
                      <a:r>
                        <a:rPr sz="1200" spc="-45" dirty="0">
                          <a:latin typeface="Noto Sans CJK JP Regular"/>
                          <a:cs typeface="Noto Sans CJK JP Regular"/>
                        </a:rPr>
                        <a:t>な</a:t>
                      </a:r>
                      <a:r>
                        <a:rPr sz="1200" spc="-95" dirty="0">
                          <a:latin typeface="Noto Sans CJK JP Regular"/>
                          <a:cs typeface="Noto Sans CJK JP Regular"/>
                        </a:rPr>
                        <a:t>内容と</a:t>
                      </a:r>
                      <a:r>
                        <a:rPr sz="1200" spc="-125" dirty="0">
                          <a:latin typeface="Noto Sans CJK JP Regular"/>
                          <a:cs typeface="Noto Sans CJK JP Regular"/>
                        </a:rPr>
                        <a:t>な</a:t>
                      </a:r>
                      <a:r>
                        <a:rPr sz="1200" spc="-305" dirty="0">
                          <a:latin typeface="Noto Sans CJK JP Regular"/>
                          <a:cs typeface="Noto Sans CJK JP Regular"/>
                        </a:rPr>
                        <a:t>り</a:t>
                      </a:r>
                      <a:r>
                        <a:rPr sz="1200" spc="-409" dirty="0">
                          <a:latin typeface="Noto Sans CJK JP Regular"/>
                          <a:cs typeface="Noto Sans CJK JP Regular"/>
                        </a:rPr>
                        <a:t>、</a:t>
                      </a:r>
                      <a:r>
                        <a:rPr sz="1200" spc="-20" dirty="0">
                          <a:latin typeface="Noto Sans CJK JP Regular"/>
                          <a:cs typeface="Noto Sans CJK JP Regular"/>
                        </a:rPr>
                        <a:t>同社は</a:t>
                      </a:r>
                      <a:r>
                        <a:rPr sz="1200" spc="-15" dirty="0">
                          <a:latin typeface="Noto Sans CJK JP Regular"/>
                          <a:cs typeface="Noto Sans CJK JP Regular"/>
                        </a:rPr>
                        <a:t>ヘ</a:t>
                      </a:r>
                      <a:r>
                        <a:rPr sz="1200" spc="-305" dirty="0">
                          <a:latin typeface="Noto Sans CJK JP Regular"/>
                          <a:cs typeface="Noto Sans CJK JP Regular"/>
                        </a:rPr>
                        <a:t>リ </a:t>
                      </a:r>
                      <a:r>
                        <a:rPr sz="1200" spc="-245" dirty="0">
                          <a:latin typeface="Noto Sans CJK JP Regular"/>
                          <a:cs typeface="Noto Sans CJK JP Regular"/>
                        </a:rPr>
                        <a:t>コ</a:t>
                      </a:r>
                      <a:r>
                        <a:rPr sz="1200" spc="-220" dirty="0">
                          <a:latin typeface="Noto Sans CJK JP Regular"/>
                          <a:cs typeface="Noto Sans CJK JP Regular"/>
                        </a:rPr>
                        <a:t>プ</a:t>
                      </a:r>
                      <a:r>
                        <a:rPr sz="1200" spc="-210" dirty="0">
                          <a:latin typeface="Noto Sans CJK JP Regular"/>
                          <a:cs typeface="Noto Sans CJK JP Regular"/>
                        </a:rPr>
                        <a:t>タ</a:t>
                      </a:r>
                      <a:r>
                        <a:rPr sz="1200" spc="-55" dirty="0">
                          <a:latin typeface="Noto Sans CJK JP Regular"/>
                          <a:cs typeface="Noto Sans CJK JP Regular"/>
                        </a:rPr>
                        <a:t>ー</a:t>
                      </a:r>
                      <a:r>
                        <a:rPr sz="1200" spc="-5" dirty="0">
                          <a:latin typeface="Arial"/>
                          <a:cs typeface="Arial"/>
                        </a:rPr>
                        <a:t>12</a:t>
                      </a:r>
                      <a:r>
                        <a:rPr sz="1200" dirty="0">
                          <a:latin typeface="Noto Sans CJK JP Regular"/>
                          <a:cs typeface="Noto Sans CJK JP Regular"/>
                        </a:rPr>
                        <a:t>機</a:t>
                      </a:r>
                      <a:r>
                        <a:rPr sz="1200" spc="-210" dirty="0">
                          <a:latin typeface="Noto Sans CJK JP Regular"/>
                          <a:cs typeface="Noto Sans CJK JP Regular"/>
                        </a:rPr>
                        <a:t>、</a:t>
                      </a:r>
                      <a:r>
                        <a:rPr sz="1200" spc="-204" dirty="0">
                          <a:latin typeface="Noto Sans CJK JP Regular"/>
                          <a:cs typeface="Noto Sans CJK JP Regular"/>
                        </a:rPr>
                        <a:t>約</a:t>
                      </a:r>
                      <a:r>
                        <a:rPr sz="1200" spc="-5" dirty="0">
                          <a:latin typeface="Arial"/>
                          <a:cs typeface="Arial"/>
                        </a:rPr>
                        <a:t>5</a:t>
                      </a:r>
                      <a:r>
                        <a:rPr sz="1200" dirty="0">
                          <a:latin typeface="Noto Sans CJK JP Regular"/>
                          <a:cs typeface="Noto Sans CJK JP Regular"/>
                        </a:rPr>
                        <a:t>億</a:t>
                      </a:r>
                      <a:r>
                        <a:rPr sz="1200" spc="-5" dirty="0">
                          <a:latin typeface="Arial"/>
                          <a:cs typeface="Arial"/>
                        </a:rPr>
                        <a:t>6000</a:t>
                      </a:r>
                      <a:r>
                        <a:rPr sz="1200" spc="-25" dirty="0">
                          <a:latin typeface="Noto Sans CJK JP Regular"/>
                          <a:cs typeface="Noto Sans CJK JP Regular"/>
                        </a:rPr>
                        <a:t>万</a:t>
                      </a:r>
                      <a:r>
                        <a:rPr sz="1200" spc="-30" dirty="0">
                          <a:latin typeface="Noto Sans CJK JP Regular"/>
                          <a:cs typeface="Noto Sans CJK JP Regular"/>
                        </a:rPr>
                        <a:t>ユ</a:t>
                      </a:r>
                      <a:r>
                        <a:rPr sz="1200" spc="-65" dirty="0">
                          <a:latin typeface="Noto Sans CJK JP Regular"/>
                          <a:cs typeface="Noto Sans CJK JP Regular"/>
                        </a:rPr>
                        <a:t>ー</a:t>
                      </a:r>
                      <a:r>
                        <a:rPr sz="1200" spc="-170" dirty="0">
                          <a:latin typeface="Noto Sans CJK JP Regular"/>
                          <a:cs typeface="Noto Sans CJK JP Regular"/>
                        </a:rPr>
                        <a:t>ロ</a:t>
                      </a:r>
                      <a:r>
                        <a:rPr sz="1200" spc="-125" dirty="0">
                          <a:latin typeface="Noto Sans CJK JP Regular"/>
                          <a:cs typeface="Noto Sans CJK JP Regular"/>
                        </a:rPr>
                        <a:t>で</a:t>
                      </a:r>
                      <a:r>
                        <a:rPr sz="1200" spc="-95" dirty="0">
                          <a:latin typeface="Noto Sans CJK JP Regular"/>
                          <a:cs typeface="Noto Sans CJK JP Regular"/>
                        </a:rPr>
                        <a:t>受注し</a:t>
                      </a:r>
                      <a:r>
                        <a:rPr sz="1200" spc="-100" dirty="0">
                          <a:latin typeface="Noto Sans CJK JP Regular"/>
                          <a:cs typeface="Noto Sans CJK JP Regular"/>
                        </a:rPr>
                        <a:t>た</a:t>
                      </a:r>
                      <a:r>
                        <a:rPr sz="1200" spc="-35" dirty="0">
                          <a:latin typeface="Noto Sans CJK JP Regular"/>
                          <a:cs typeface="Noto Sans CJK JP Regular"/>
                        </a:rPr>
                        <a:t>疑い</a:t>
                      </a:r>
                      <a:endParaRPr sz="1200">
                        <a:latin typeface="Noto Sans CJK JP Regular"/>
                        <a:cs typeface="Noto Sans CJK JP Regular"/>
                      </a:endParaRPr>
                    </a:p>
                    <a:p>
                      <a:pPr marL="386715" marR="347980" indent="-286385">
                        <a:lnSpc>
                          <a:spcPts val="1380"/>
                        </a:lnSpc>
                        <a:spcBef>
                          <a:spcPts val="155"/>
                        </a:spcBef>
                        <a:buFont typeface="Arial"/>
                        <a:buChar char="•"/>
                        <a:tabLst>
                          <a:tab pos="386715" algn="l"/>
                          <a:tab pos="387350" algn="l"/>
                        </a:tabLst>
                      </a:pPr>
                      <a:r>
                        <a:rPr sz="1200" spc="-225" dirty="0">
                          <a:latin typeface="Noto Sans CJK JP Regular"/>
                          <a:cs typeface="Noto Sans CJK JP Regular"/>
                        </a:rPr>
                        <a:t>イ</a:t>
                      </a:r>
                      <a:r>
                        <a:rPr sz="1200" spc="-280" dirty="0">
                          <a:latin typeface="Noto Sans CJK JP Regular"/>
                          <a:cs typeface="Noto Sans CJK JP Regular"/>
                        </a:rPr>
                        <a:t>タ</a:t>
                      </a:r>
                      <a:r>
                        <a:rPr sz="1200" spc="-305" dirty="0">
                          <a:latin typeface="Noto Sans CJK JP Regular"/>
                          <a:cs typeface="Noto Sans CJK JP Regular"/>
                        </a:rPr>
                        <a:t>リ</a:t>
                      </a:r>
                      <a:r>
                        <a:rPr sz="1200" spc="-125" dirty="0">
                          <a:latin typeface="Noto Sans CJK JP Regular"/>
                          <a:cs typeface="Noto Sans CJK JP Regular"/>
                        </a:rPr>
                        <a:t>アで</a:t>
                      </a:r>
                      <a:r>
                        <a:rPr sz="1200" spc="-55" dirty="0">
                          <a:latin typeface="Noto Sans CJK JP Regular"/>
                          <a:cs typeface="Noto Sans CJK JP Regular"/>
                        </a:rPr>
                        <a:t>摘発後</a:t>
                      </a:r>
                      <a:r>
                        <a:rPr sz="1200" spc="-60" dirty="0">
                          <a:latin typeface="Noto Sans CJK JP Regular"/>
                          <a:cs typeface="Noto Sans CJK JP Regular"/>
                        </a:rPr>
                        <a:t>イ</a:t>
                      </a:r>
                      <a:r>
                        <a:rPr sz="1200" spc="-170" dirty="0">
                          <a:latin typeface="Noto Sans CJK JP Regular"/>
                          <a:cs typeface="Noto Sans CJK JP Regular"/>
                        </a:rPr>
                        <a:t>ン</a:t>
                      </a:r>
                      <a:r>
                        <a:rPr sz="1200" spc="-355" dirty="0">
                          <a:latin typeface="Noto Sans CJK JP Regular"/>
                          <a:cs typeface="Noto Sans CJK JP Regular"/>
                        </a:rPr>
                        <a:t>ド</a:t>
                      </a:r>
                      <a:r>
                        <a:rPr sz="1200" spc="-125" dirty="0">
                          <a:latin typeface="Noto Sans CJK JP Regular"/>
                          <a:cs typeface="Noto Sans CJK JP Regular"/>
                        </a:rPr>
                        <a:t>で</a:t>
                      </a:r>
                      <a:r>
                        <a:rPr sz="1200" spc="-75" dirty="0">
                          <a:latin typeface="Noto Sans CJK JP Regular"/>
                          <a:cs typeface="Noto Sans CJK JP Regular"/>
                        </a:rPr>
                        <a:t>は依然と</a:t>
                      </a:r>
                      <a:r>
                        <a:rPr sz="1200" spc="-280" dirty="0">
                          <a:latin typeface="Noto Sans CJK JP Regular"/>
                          <a:cs typeface="Noto Sans CJK JP Regular"/>
                        </a:rPr>
                        <a:t>し</a:t>
                      </a:r>
                      <a:r>
                        <a:rPr sz="1200" spc="-125" dirty="0">
                          <a:latin typeface="Noto Sans CJK JP Regular"/>
                          <a:cs typeface="Noto Sans CJK JP Regular"/>
                        </a:rPr>
                        <a:t>て</a:t>
                      </a:r>
                      <a:r>
                        <a:rPr sz="1200" spc="-30" dirty="0">
                          <a:latin typeface="Noto Sans CJK JP Regular"/>
                          <a:cs typeface="Noto Sans CJK JP Regular"/>
                        </a:rPr>
                        <a:t>捜査中</a:t>
                      </a:r>
                      <a:r>
                        <a:rPr sz="1200" spc="-35" dirty="0">
                          <a:latin typeface="Noto Sans CJK JP Regular"/>
                          <a:cs typeface="Noto Sans CJK JP Regular"/>
                        </a:rPr>
                        <a:t>で</a:t>
                      </a:r>
                      <a:r>
                        <a:rPr sz="1200" spc="-80" dirty="0">
                          <a:latin typeface="Noto Sans CJK JP Regular"/>
                          <a:cs typeface="Noto Sans CJK JP Regular"/>
                        </a:rPr>
                        <a:t>あ</a:t>
                      </a:r>
                      <a:r>
                        <a:rPr sz="1200" spc="-305" dirty="0">
                          <a:latin typeface="Noto Sans CJK JP Regular"/>
                          <a:cs typeface="Noto Sans CJK JP Regular"/>
                        </a:rPr>
                        <a:t>り</a:t>
                      </a:r>
                      <a:r>
                        <a:rPr sz="1200" spc="-409" dirty="0">
                          <a:latin typeface="Noto Sans CJK JP Regular"/>
                          <a:cs typeface="Noto Sans CJK JP Regular"/>
                        </a:rPr>
                        <a:t>、</a:t>
                      </a:r>
                      <a:r>
                        <a:rPr sz="1200" spc="-75" dirty="0">
                          <a:latin typeface="Noto Sans CJK JP Regular"/>
                          <a:cs typeface="Noto Sans CJK JP Regular"/>
                        </a:rPr>
                        <a:t>近時</a:t>
                      </a:r>
                      <a:r>
                        <a:rPr sz="1200" spc="-80" dirty="0">
                          <a:latin typeface="Noto Sans CJK JP Regular"/>
                          <a:cs typeface="Noto Sans CJK JP Regular"/>
                        </a:rPr>
                        <a:t>イ</a:t>
                      </a:r>
                      <a:r>
                        <a:rPr sz="1200" spc="-170" dirty="0">
                          <a:latin typeface="Noto Sans CJK JP Regular"/>
                          <a:cs typeface="Noto Sans CJK JP Regular"/>
                        </a:rPr>
                        <a:t>ン</a:t>
                      </a:r>
                      <a:r>
                        <a:rPr sz="1200" spc="-355" dirty="0">
                          <a:latin typeface="Noto Sans CJK JP Regular"/>
                          <a:cs typeface="Noto Sans CJK JP Regular"/>
                        </a:rPr>
                        <a:t>ド</a:t>
                      </a:r>
                      <a:r>
                        <a:rPr sz="1200" dirty="0">
                          <a:latin typeface="Noto Sans CJK JP Regular"/>
                          <a:cs typeface="Noto Sans CJK JP Regular"/>
                        </a:rPr>
                        <a:t>人の重要人物の逮捕が </a:t>
                      </a:r>
                      <a:r>
                        <a:rPr sz="1200" spc="-80" dirty="0">
                          <a:latin typeface="Noto Sans CJK JP Regular"/>
                          <a:cs typeface="Noto Sans CJK JP Regular"/>
                        </a:rPr>
                        <a:t>あ</a:t>
                      </a:r>
                      <a:r>
                        <a:rPr sz="1200" spc="-175" dirty="0">
                          <a:latin typeface="Noto Sans CJK JP Regular"/>
                          <a:cs typeface="Noto Sans CJK JP Regular"/>
                        </a:rPr>
                        <a:t>った</a:t>
                      </a:r>
                      <a:endParaRPr sz="1200">
                        <a:latin typeface="Noto Sans CJK JP Regular"/>
                        <a:cs typeface="Noto Sans CJK JP Regular"/>
                      </a:endParaRPr>
                    </a:p>
                  </a:txBody>
                  <a:tcPr marL="0" marR="0" marT="3810" marB="0">
                    <a:lnL w="19050">
                      <a:solidFill>
                        <a:srgbClr val="FFFFFF"/>
                      </a:solidFill>
                      <a:prstDash val="solid"/>
                    </a:lnL>
                    <a:lnT w="28575">
                      <a:solidFill>
                        <a:srgbClr val="FFFFFF"/>
                      </a:solidFill>
                      <a:prstDash val="solid"/>
                    </a:lnT>
                    <a:lnB w="38100">
                      <a:solidFill>
                        <a:srgbClr val="FFFFFF"/>
                      </a:solidFill>
                      <a:prstDash val="solid"/>
                    </a:lnB>
                    <a:solidFill>
                      <a:srgbClr val="92D050">
                        <a:alpha val="19999"/>
                      </a:srgbClr>
                    </a:solidFill>
                  </a:tcPr>
                </a:tc>
                <a:extLst>
                  <a:ext uri="{0D108BD9-81ED-4DB2-BD59-A6C34878D82A}">
                    <a16:rowId xmlns:a16="http://schemas.microsoft.com/office/drawing/2014/main" val="10002"/>
                  </a:ext>
                </a:extLst>
              </a:tr>
              <a:tr h="714375">
                <a:tc>
                  <a:txBody>
                    <a:bodyPr/>
                    <a:lstStyle/>
                    <a:p>
                      <a:pPr marR="1270" algn="ctr">
                        <a:lnSpc>
                          <a:spcPct val="100000"/>
                        </a:lnSpc>
                        <a:spcBef>
                          <a:spcPts val="1075"/>
                        </a:spcBef>
                      </a:pPr>
                      <a:r>
                        <a:rPr sz="1400" b="1" spc="-10" dirty="0">
                          <a:solidFill>
                            <a:srgbClr val="FFFFFF"/>
                          </a:solidFill>
                          <a:latin typeface="Arial"/>
                          <a:cs typeface="Arial"/>
                        </a:rPr>
                        <a:t>Alstom</a:t>
                      </a:r>
                      <a:endParaRPr sz="1400">
                        <a:latin typeface="Arial"/>
                        <a:cs typeface="Arial"/>
                      </a:endParaRPr>
                    </a:p>
                    <a:p>
                      <a:pPr marR="3810" algn="ctr">
                        <a:lnSpc>
                          <a:spcPct val="100000"/>
                        </a:lnSpc>
                        <a:spcBef>
                          <a:spcPts val="25"/>
                        </a:spcBef>
                      </a:pPr>
                      <a:r>
                        <a:rPr sz="1400" spc="-685" dirty="0">
                          <a:solidFill>
                            <a:srgbClr val="FFFFFF"/>
                          </a:solidFill>
                          <a:latin typeface="Noto Sans CJK JP Regular"/>
                          <a:cs typeface="Noto Sans CJK JP Regular"/>
                        </a:rPr>
                        <a:t>（</a:t>
                      </a:r>
                      <a:r>
                        <a:rPr sz="1400" spc="10" dirty="0">
                          <a:solidFill>
                            <a:srgbClr val="FFFFFF"/>
                          </a:solidFill>
                          <a:latin typeface="Noto Sans CJK JP Regular"/>
                          <a:cs typeface="Noto Sans CJK JP Regular"/>
                        </a:rPr>
                        <a:t>仏</a:t>
                      </a:r>
                      <a:r>
                        <a:rPr sz="1400" dirty="0">
                          <a:solidFill>
                            <a:srgbClr val="FFFFFF"/>
                          </a:solidFill>
                          <a:latin typeface="Noto Sans CJK JP Regular"/>
                          <a:cs typeface="Noto Sans CJK JP Regular"/>
                        </a:rPr>
                        <a:t>企</a:t>
                      </a:r>
                      <a:r>
                        <a:rPr sz="1400" spc="-15" dirty="0">
                          <a:solidFill>
                            <a:srgbClr val="FFFFFF"/>
                          </a:solidFill>
                          <a:latin typeface="Noto Sans CJK JP Regular"/>
                          <a:cs typeface="Noto Sans CJK JP Regular"/>
                        </a:rPr>
                        <a:t>業</a:t>
                      </a:r>
                      <a:r>
                        <a:rPr sz="1400" spc="-700" dirty="0">
                          <a:solidFill>
                            <a:srgbClr val="FFFFFF"/>
                          </a:solidFill>
                          <a:latin typeface="Noto Sans CJK JP Regular"/>
                          <a:cs typeface="Noto Sans CJK JP Regular"/>
                        </a:rPr>
                        <a:t>）</a:t>
                      </a:r>
                      <a:endParaRPr sz="1400">
                        <a:latin typeface="Noto Sans CJK JP Regular"/>
                        <a:cs typeface="Noto Sans CJK JP Regular"/>
                      </a:endParaRPr>
                    </a:p>
                  </a:txBody>
                  <a:tcPr marL="0" marR="0" marT="136525" marB="0">
                    <a:lnR w="19050">
                      <a:solidFill>
                        <a:srgbClr val="FFFFFF"/>
                      </a:solidFill>
                      <a:prstDash val="solid"/>
                    </a:lnR>
                    <a:lnT w="38100">
                      <a:solidFill>
                        <a:srgbClr val="FFFFFF"/>
                      </a:solidFill>
                      <a:prstDash val="solid"/>
                    </a:lnT>
                    <a:lnB w="38100">
                      <a:solidFill>
                        <a:srgbClr val="FFFFFF"/>
                      </a:solidFill>
                      <a:prstDash val="solid"/>
                    </a:lnB>
                    <a:solidFill>
                      <a:srgbClr val="92D050"/>
                    </a:solidFill>
                  </a:tcPr>
                </a:tc>
                <a:tc>
                  <a:txBody>
                    <a:bodyPr/>
                    <a:lstStyle/>
                    <a:p>
                      <a:pPr marL="386715" marR="97790" indent="-286385">
                        <a:lnSpc>
                          <a:spcPct val="100000"/>
                        </a:lnSpc>
                        <a:spcBef>
                          <a:spcPts val="615"/>
                        </a:spcBef>
                        <a:buFont typeface="Arial"/>
                        <a:buChar char="•"/>
                        <a:tabLst>
                          <a:tab pos="386715" algn="l"/>
                          <a:tab pos="387350" algn="l"/>
                        </a:tabLst>
                      </a:pPr>
                      <a:r>
                        <a:rPr sz="1200" spc="-25" dirty="0">
                          <a:latin typeface="Noto Sans CJK JP Regular"/>
                          <a:cs typeface="Noto Sans CJK JP Regular"/>
                        </a:rPr>
                        <a:t>鉄道大手ア</a:t>
                      </a:r>
                      <a:r>
                        <a:rPr sz="1200" spc="-60" dirty="0">
                          <a:latin typeface="Noto Sans CJK JP Regular"/>
                          <a:cs typeface="Noto Sans CJK JP Regular"/>
                        </a:rPr>
                        <a:t>ル</a:t>
                      </a:r>
                      <a:r>
                        <a:rPr sz="1200" spc="-65" dirty="0">
                          <a:latin typeface="Noto Sans CJK JP Regular"/>
                          <a:cs typeface="Noto Sans CJK JP Regular"/>
                        </a:rPr>
                        <a:t>ス</a:t>
                      </a:r>
                      <a:r>
                        <a:rPr sz="1200" spc="-425" dirty="0">
                          <a:latin typeface="Noto Sans CJK JP Regular"/>
                          <a:cs typeface="Noto Sans CJK JP Regular"/>
                        </a:rPr>
                        <a:t>ト</a:t>
                      </a:r>
                      <a:r>
                        <a:rPr sz="1200" spc="-30" dirty="0">
                          <a:latin typeface="Noto Sans CJK JP Regular"/>
                          <a:cs typeface="Noto Sans CJK JP Regular"/>
                        </a:rPr>
                        <a:t>ム</a:t>
                      </a:r>
                      <a:r>
                        <a:rPr sz="1200" spc="-110" dirty="0">
                          <a:latin typeface="Noto Sans CJK JP Regular"/>
                          <a:cs typeface="Noto Sans CJK JP Regular"/>
                        </a:rPr>
                        <a:t>の</a:t>
                      </a:r>
                      <a:r>
                        <a:rPr sz="1200" spc="-114" dirty="0">
                          <a:latin typeface="Noto Sans CJK JP Regular"/>
                          <a:cs typeface="Noto Sans CJK JP Regular"/>
                        </a:rPr>
                        <a:t>イ</a:t>
                      </a:r>
                      <a:r>
                        <a:rPr sz="1200" spc="-170" dirty="0">
                          <a:latin typeface="Noto Sans CJK JP Regular"/>
                          <a:cs typeface="Noto Sans CJK JP Regular"/>
                        </a:rPr>
                        <a:t>ン</a:t>
                      </a:r>
                      <a:r>
                        <a:rPr sz="1200" spc="-355" dirty="0">
                          <a:latin typeface="Noto Sans CJK JP Regular"/>
                          <a:cs typeface="Noto Sans CJK JP Regular"/>
                        </a:rPr>
                        <a:t>ド</a:t>
                      </a:r>
                      <a:r>
                        <a:rPr sz="1200" dirty="0">
                          <a:latin typeface="Noto Sans CJK JP Regular"/>
                          <a:cs typeface="Noto Sans CJK JP Regular"/>
                        </a:rPr>
                        <a:t>現地法人</a:t>
                      </a:r>
                      <a:r>
                        <a:rPr sz="1200" spc="-10" dirty="0">
                          <a:latin typeface="Arial"/>
                          <a:cs typeface="Arial"/>
                        </a:rPr>
                        <a:t>MD</a:t>
                      </a:r>
                      <a:r>
                        <a:rPr sz="1200" spc="-204" dirty="0">
                          <a:latin typeface="Noto Sans CJK JP Regular"/>
                          <a:cs typeface="Noto Sans CJK JP Regular"/>
                        </a:rPr>
                        <a:t>が</a:t>
                      </a:r>
                      <a:r>
                        <a:rPr sz="1200" spc="-210" dirty="0">
                          <a:latin typeface="Noto Sans CJK JP Regular"/>
                          <a:cs typeface="Noto Sans CJK JP Regular"/>
                        </a:rPr>
                        <a:t>、</a:t>
                      </a:r>
                      <a:r>
                        <a:rPr sz="1200" spc="-10" dirty="0">
                          <a:latin typeface="Arial"/>
                          <a:cs typeface="Arial"/>
                        </a:rPr>
                        <a:t>DMRC</a:t>
                      </a:r>
                      <a:r>
                        <a:rPr sz="1200" spc="-80" dirty="0">
                          <a:latin typeface="Noto Sans CJK JP Regular"/>
                          <a:cs typeface="Noto Sans CJK JP Regular"/>
                        </a:rPr>
                        <a:t>に</a:t>
                      </a:r>
                      <a:r>
                        <a:rPr sz="1200" spc="-170" dirty="0">
                          <a:latin typeface="Noto Sans CJK JP Regular"/>
                          <a:cs typeface="Noto Sans CJK JP Regular"/>
                        </a:rPr>
                        <a:t>よる</a:t>
                      </a:r>
                      <a:r>
                        <a:rPr sz="1200" spc="-25" dirty="0">
                          <a:latin typeface="Noto Sans CJK JP Regular"/>
                          <a:cs typeface="Noto Sans CJK JP Regular"/>
                        </a:rPr>
                        <a:t>鉄道運行シ</a:t>
                      </a:r>
                      <a:r>
                        <a:rPr sz="1200" spc="-125" dirty="0">
                          <a:latin typeface="Noto Sans CJK JP Regular"/>
                          <a:cs typeface="Noto Sans CJK JP Regular"/>
                        </a:rPr>
                        <a:t>ス</a:t>
                      </a:r>
                      <a:r>
                        <a:rPr sz="1200" spc="-140" dirty="0">
                          <a:latin typeface="Noto Sans CJK JP Regular"/>
                          <a:cs typeface="Noto Sans CJK JP Regular"/>
                        </a:rPr>
                        <a:t>テ</a:t>
                      </a:r>
                      <a:r>
                        <a:rPr sz="1200" spc="-30" dirty="0">
                          <a:latin typeface="Noto Sans CJK JP Regular"/>
                          <a:cs typeface="Noto Sans CJK JP Regular"/>
                        </a:rPr>
                        <a:t>ム</a:t>
                      </a:r>
                      <a:r>
                        <a:rPr sz="1200" spc="-25" dirty="0">
                          <a:latin typeface="Noto Sans CJK JP Regular"/>
                          <a:cs typeface="Noto Sans CJK JP Regular"/>
                        </a:rPr>
                        <a:t>発注</a:t>
                      </a:r>
                      <a:r>
                        <a:rPr sz="1200" spc="-30" dirty="0">
                          <a:latin typeface="Noto Sans CJK JP Regular"/>
                          <a:cs typeface="Noto Sans CJK JP Regular"/>
                        </a:rPr>
                        <a:t>に</a:t>
                      </a:r>
                      <a:r>
                        <a:rPr sz="1200" spc="-55" dirty="0">
                          <a:latin typeface="Noto Sans CJK JP Regular"/>
                          <a:cs typeface="Noto Sans CJK JP Regular"/>
                        </a:rPr>
                        <a:t>かかる </a:t>
                      </a:r>
                      <a:r>
                        <a:rPr sz="1200" spc="-15" dirty="0">
                          <a:latin typeface="Noto Sans CJK JP Regular"/>
                          <a:cs typeface="Noto Sans CJK JP Regular"/>
                        </a:rPr>
                        <a:t>入札案件</a:t>
                      </a:r>
                      <a:r>
                        <a:rPr sz="1200" spc="-20" dirty="0">
                          <a:latin typeface="Noto Sans CJK JP Regular"/>
                          <a:cs typeface="Noto Sans CJK JP Regular"/>
                        </a:rPr>
                        <a:t>に</a:t>
                      </a:r>
                      <a:r>
                        <a:rPr sz="1200" spc="-145" dirty="0">
                          <a:latin typeface="Noto Sans CJK JP Regular"/>
                          <a:cs typeface="Noto Sans CJK JP Regular"/>
                        </a:rPr>
                        <a:t>関し</a:t>
                      </a:r>
                      <a:r>
                        <a:rPr sz="1200" spc="-409" dirty="0">
                          <a:latin typeface="Noto Sans CJK JP Regular"/>
                          <a:cs typeface="Noto Sans CJK JP Regular"/>
                        </a:rPr>
                        <a:t>、</a:t>
                      </a:r>
                      <a:r>
                        <a:rPr sz="1200" spc="-40" dirty="0">
                          <a:latin typeface="Noto Sans CJK JP Regular"/>
                          <a:cs typeface="Noto Sans CJK JP Regular"/>
                        </a:rPr>
                        <a:t>発注の働</a:t>
                      </a:r>
                      <a:r>
                        <a:rPr sz="1200" spc="-45" dirty="0">
                          <a:latin typeface="Noto Sans CJK JP Regular"/>
                          <a:cs typeface="Noto Sans CJK JP Regular"/>
                        </a:rPr>
                        <a:t>き</a:t>
                      </a:r>
                      <a:r>
                        <a:rPr sz="1200" spc="-35" dirty="0">
                          <a:latin typeface="Noto Sans CJK JP Regular"/>
                          <a:cs typeface="Noto Sans CJK JP Regular"/>
                        </a:rPr>
                        <a:t>か</a:t>
                      </a:r>
                      <a:r>
                        <a:rPr sz="1200" spc="-30" dirty="0">
                          <a:latin typeface="Noto Sans CJK JP Regular"/>
                          <a:cs typeface="Noto Sans CJK JP Regular"/>
                        </a:rPr>
                        <a:t>け</a:t>
                      </a:r>
                      <a:r>
                        <a:rPr sz="1200" spc="-80" dirty="0">
                          <a:latin typeface="Noto Sans CJK JP Regular"/>
                          <a:cs typeface="Noto Sans CJK JP Regular"/>
                        </a:rPr>
                        <a:t>の見返りに</a:t>
                      </a:r>
                      <a:r>
                        <a:rPr sz="1200" spc="-10" dirty="0">
                          <a:latin typeface="Arial"/>
                          <a:cs typeface="Arial"/>
                        </a:rPr>
                        <a:t>DMRC</a:t>
                      </a:r>
                      <a:r>
                        <a:rPr sz="1200" spc="-25" dirty="0">
                          <a:latin typeface="Noto Sans CJK JP Regular"/>
                          <a:cs typeface="Noto Sans CJK JP Regular"/>
                        </a:rPr>
                        <a:t>職員</a:t>
                      </a:r>
                      <a:r>
                        <a:rPr sz="1200" spc="-30" dirty="0">
                          <a:latin typeface="Noto Sans CJK JP Regular"/>
                          <a:cs typeface="Noto Sans CJK JP Regular"/>
                        </a:rPr>
                        <a:t>に</a:t>
                      </a:r>
                      <a:r>
                        <a:rPr sz="1200" spc="-60" dirty="0">
                          <a:latin typeface="Noto Sans CJK JP Regular"/>
                          <a:cs typeface="Noto Sans CJK JP Regular"/>
                        </a:rPr>
                        <a:t>賄賂</a:t>
                      </a:r>
                      <a:r>
                        <a:rPr sz="1200" spc="-55" dirty="0">
                          <a:latin typeface="Noto Sans CJK JP Regular"/>
                          <a:cs typeface="Noto Sans CJK JP Regular"/>
                        </a:rPr>
                        <a:t>を</a:t>
                      </a:r>
                      <a:r>
                        <a:rPr sz="1200" spc="-145" dirty="0">
                          <a:latin typeface="Noto Sans CJK JP Regular"/>
                          <a:cs typeface="Noto Sans CJK JP Regular"/>
                        </a:rPr>
                        <a:t>渡し</a:t>
                      </a:r>
                      <a:r>
                        <a:rPr sz="1200" spc="-100" dirty="0">
                          <a:latin typeface="Noto Sans CJK JP Regular"/>
                          <a:cs typeface="Noto Sans CJK JP Regular"/>
                        </a:rPr>
                        <a:t>た</a:t>
                      </a:r>
                      <a:r>
                        <a:rPr sz="1200" spc="-35" dirty="0">
                          <a:latin typeface="Noto Sans CJK JP Regular"/>
                          <a:cs typeface="Noto Sans CJK JP Regular"/>
                        </a:rPr>
                        <a:t>疑い</a:t>
                      </a:r>
                      <a:endParaRPr sz="1200">
                        <a:latin typeface="Noto Sans CJK JP Regular"/>
                        <a:cs typeface="Noto Sans CJK JP Regular"/>
                      </a:endParaRPr>
                    </a:p>
                    <a:p>
                      <a:pPr marL="386715" indent="-286385">
                        <a:lnSpc>
                          <a:spcPct val="100000"/>
                        </a:lnSpc>
                        <a:buFont typeface="Arial"/>
                        <a:buChar char="•"/>
                        <a:tabLst>
                          <a:tab pos="386715" algn="l"/>
                          <a:tab pos="387350" algn="l"/>
                        </a:tabLst>
                      </a:pPr>
                      <a:r>
                        <a:rPr sz="1200" spc="-40" dirty="0">
                          <a:latin typeface="Noto Sans CJK JP Regular"/>
                          <a:cs typeface="Noto Sans CJK JP Regular"/>
                        </a:rPr>
                        <a:t>英国</a:t>
                      </a:r>
                      <a:r>
                        <a:rPr sz="1200" spc="-45" dirty="0">
                          <a:latin typeface="Noto Sans CJK JP Regular"/>
                          <a:cs typeface="Noto Sans CJK JP Regular"/>
                        </a:rPr>
                        <a:t>で</a:t>
                      </a:r>
                      <a:r>
                        <a:rPr sz="1200" spc="-135" dirty="0">
                          <a:latin typeface="Noto Sans CJK JP Regular"/>
                          <a:cs typeface="Noto Sans CJK JP Regular"/>
                        </a:rPr>
                        <a:t>摘発</a:t>
                      </a:r>
                      <a:r>
                        <a:rPr sz="1200" spc="-140" dirty="0">
                          <a:latin typeface="Noto Sans CJK JP Regular"/>
                          <a:cs typeface="Noto Sans CJK JP Regular"/>
                        </a:rPr>
                        <a:t>、</a:t>
                      </a:r>
                      <a:r>
                        <a:rPr sz="1200" spc="-30" dirty="0">
                          <a:latin typeface="Noto Sans CJK JP Regular"/>
                          <a:cs typeface="Noto Sans CJK JP Regular"/>
                        </a:rPr>
                        <a:t>捜査中</a:t>
                      </a:r>
                      <a:r>
                        <a:rPr sz="1200" spc="-35" dirty="0">
                          <a:latin typeface="Noto Sans CJK JP Regular"/>
                          <a:cs typeface="Noto Sans CJK JP Regular"/>
                        </a:rPr>
                        <a:t>で</a:t>
                      </a:r>
                      <a:r>
                        <a:rPr sz="1200" spc="-80" dirty="0">
                          <a:latin typeface="Noto Sans CJK JP Regular"/>
                          <a:cs typeface="Noto Sans CJK JP Regular"/>
                        </a:rPr>
                        <a:t>あ</a:t>
                      </a:r>
                      <a:r>
                        <a:rPr sz="1200" spc="-305" dirty="0">
                          <a:latin typeface="Noto Sans CJK JP Regular"/>
                          <a:cs typeface="Noto Sans CJK JP Regular"/>
                        </a:rPr>
                        <a:t>り</a:t>
                      </a:r>
                      <a:r>
                        <a:rPr sz="1200" spc="-409" dirty="0">
                          <a:latin typeface="Noto Sans CJK JP Regular"/>
                          <a:cs typeface="Noto Sans CJK JP Regular"/>
                        </a:rPr>
                        <a:t>、</a:t>
                      </a:r>
                      <a:r>
                        <a:rPr sz="1200" spc="-225" dirty="0">
                          <a:latin typeface="Noto Sans CJK JP Regular"/>
                          <a:cs typeface="Noto Sans CJK JP Regular"/>
                        </a:rPr>
                        <a:t>イ</a:t>
                      </a:r>
                      <a:r>
                        <a:rPr sz="1200" spc="-170" dirty="0">
                          <a:latin typeface="Noto Sans CJK JP Regular"/>
                          <a:cs typeface="Noto Sans CJK JP Regular"/>
                        </a:rPr>
                        <a:t>ン</a:t>
                      </a:r>
                      <a:r>
                        <a:rPr sz="1200" spc="-355" dirty="0">
                          <a:latin typeface="Noto Sans CJK JP Regular"/>
                          <a:cs typeface="Noto Sans CJK JP Regular"/>
                        </a:rPr>
                        <a:t>ド</a:t>
                      </a:r>
                      <a:r>
                        <a:rPr sz="1200" spc="-10" dirty="0">
                          <a:latin typeface="Noto Sans CJK JP Regular"/>
                          <a:cs typeface="Noto Sans CJK JP Regular"/>
                        </a:rPr>
                        <a:t>当局は捜査の実施</a:t>
                      </a:r>
                      <a:r>
                        <a:rPr sz="1200" spc="-15" dirty="0">
                          <a:latin typeface="Noto Sans CJK JP Regular"/>
                          <a:cs typeface="Noto Sans CJK JP Regular"/>
                        </a:rPr>
                        <a:t>に</a:t>
                      </a:r>
                      <a:r>
                        <a:rPr sz="1200" spc="-65" dirty="0">
                          <a:latin typeface="Noto Sans CJK JP Regular"/>
                          <a:cs typeface="Noto Sans CJK JP Regular"/>
                        </a:rPr>
                        <a:t>つい</a:t>
                      </a:r>
                      <a:r>
                        <a:rPr sz="1200" spc="-125" dirty="0">
                          <a:latin typeface="Noto Sans CJK JP Regular"/>
                          <a:cs typeface="Noto Sans CJK JP Regular"/>
                        </a:rPr>
                        <a:t>て</a:t>
                      </a:r>
                      <a:r>
                        <a:rPr sz="1200" dirty="0">
                          <a:latin typeface="Noto Sans CJK JP Regular"/>
                          <a:cs typeface="Noto Sans CJK JP Regular"/>
                        </a:rPr>
                        <a:t>検討中</a:t>
                      </a:r>
                      <a:endParaRPr sz="1200">
                        <a:latin typeface="Noto Sans CJK JP Regular"/>
                        <a:cs typeface="Noto Sans CJK JP Regular"/>
                      </a:endParaRPr>
                    </a:p>
                  </a:txBody>
                  <a:tcPr marL="0" marR="0" marT="78105" marB="0">
                    <a:lnL w="19050">
                      <a:solidFill>
                        <a:srgbClr val="FFFFFF"/>
                      </a:solidFill>
                      <a:prstDash val="solid"/>
                    </a:lnL>
                    <a:lnT w="38100">
                      <a:solidFill>
                        <a:srgbClr val="FFFFFF"/>
                      </a:solidFill>
                      <a:prstDash val="solid"/>
                    </a:lnT>
                    <a:lnB w="38100">
                      <a:solidFill>
                        <a:srgbClr val="FFFFFF"/>
                      </a:solidFill>
                      <a:prstDash val="solid"/>
                    </a:lnB>
                    <a:solidFill>
                      <a:srgbClr val="92D050">
                        <a:alpha val="19999"/>
                      </a:srgbClr>
                    </a:solidFill>
                  </a:tcPr>
                </a:tc>
                <a:extLst>
                  <a:ext uri="{0D108BD9-81ED-4DB2-BD59-A6C34878D82A}">
                    <a16:rowId xmlns:a16="http://schemas.microsoft.com/office/drawing/2014/main" val="10003"/>
                  </a:ext>
                </a:extLst>
              </a:tr>
              <a:tr h="394335">
                <a:tc gridSpan="2">
                  <a:txBody>
                    <a:bodyPr/>
                    <a:lstStyle/>
                    <a:p>
                      <a:pPr marL="1270" algn="ctr">
                        <a:lnSpc>
                          <a:spcPct val="100000"/>
                        </a:lnSpc>
                        <a:spcBef>
                          <a:spcPts val="740"/>
                        </a:spcBef>
                      </a:pPr>
                      <a:r>
                        <a:rPr sz="1400" spc="10" dirty="0">
                          <a:solidFill>
                            <a:srgbClr val="FFFFFF"/>
                          </a:solidFill>
                          <a:latin typeface="Noto Sans CJK JP Regular"/>
                          <a:cs typeface="Noto Sans CJK JP Regular"/>
                        </a:rPr>
                        <a:t>摘発</a:t>
                      </a:r>
                      <a:r>
                        <a:rPr sz="1400" dirty="0">
                          <a:solidFill>
                            <a:srgbClr val="FFFFFF"/>
                          </a:solidFill>
                          <a:latin typeface="Noto Sans CJK JP Regular"/>
                          <a:cs typeface="Noto Sans CJK JP Regular"/>
                        </a:rPr>
                        <a:t>の代償</a:t>
                      </a:r>
                      <a:endParaRPr sz="1400">
                        <a:latin typeface="Noto Sans CJK JP Regular"/>
                        <a:cs typeface="Noto Sans CJK JP Regular"/>
                      </a:endParaRPr>
                    </a:p>
                  </a:txBody>
                  <a:tcPr marL="0" marR="0" marT="93980" marB="0">
                    <a:lnT w="38100">
                      <a:solidFill>
                        <a:srgbClr val="FFFFFF"/>
                      </a:solidFill>
                      <a:prstDash val="solid"/>
                    </a:lnT>
                    <a:lnB w="19050">
                      <a:solidFill>
                        <a:srgbClr val="FFFFFF"/>
                      </a:solidFill>
                      <a:prstDash val="solid"/>
                    </a:lnB>
                    <a:solidFill>
                      <a:srgbClr val="336600"/>
                    </a:solidFill>
                  </a:tcPr>
                </a:tc>
                <a:tc hMerge="1">
                  <a:txBody>
                    <a:bodyPr/>
                    <a:lstStyle/>
                    <a:p>
                      <a:endParaRPr/>
                    </a:p>
                  </a:txBody>
                  <a:tcPr marL="0" marR="0" marT="0" marB="0"/>
                </a:tc>
                <a:extLst>
                  <a:ext uri="{0D108BD9-81ED-4DB2-BD59-A6C34878D82A}">
                    <a16:rowId xmlns:a16="http://schemas.microsoft.com/office/drawing/2014/main" val="10004"/>
                  </a:ext>
                </a:extLst>
              </a:tr>
              <a:tr h="1280160">
                <a:tc gridSpan="2">
                  <a:txBody>
                    <a:bodyPr/>
                    <a:lstStyle/>
                    <a:p>
                      <a:pPr marL="377825" indent="-286385">
                        <a:lnSpc>
                          <a:spcPct val="100000"/>
                        </a:lnSpc>
                        <a:spcBef>
                          <a:spcPts val="5"/>
                        </a:spcBef>
                        <a:buFont typeface="Arial"/>
                        <a:buChar char="•"/>
                        <a:tabLst>
                          <a:tab pos="377825" algn="l"/>
                          <a:tab pos="378460" algn="l"/>
                        </a:tabLst>
                      </a:pPr>
                      <a:r>
                        <a:rPr sz="1200" dirty="0">
                          <a:latin typeface="Noto Sans CJK JP Regular"/>
                          <a:cs typeface="Noto Sans CJK JP Regular"/>
                        </a:rPr>
                        <a:t>高額の罰金</a:t>
                      </a:r>
                      <a:endParaRPr sz="1200">
                        <a:latin typeface="Noto Sans CJK JP Regular"/>
                        <a:cs typeface="Noto Sans CJK JP Regular"/>
                      </a:endParaRPr>
                    </a:p>
                    <a:p>
                      <a:pPr marL="377825" indent="-286385">
                        <a:lnSpc>
                          <a:spcPct val="100000"/>
                        </a:lnSpc>
                        <a:buFont typeface="Arial"/>
                        <a:buChar char="•"/>
                        <a:tabLst>
                          <a:tab pos="377825" algn="l"/>
                          <a:tab pos="378460" algn="l"/>
                        </a:tabLst>
                      </a:pPr>
                      <a:r>
                        <a:rPr sz="1200" dirty="0">
                          <a:latin typeface="Noto Sans CJK JP Regular"/>
                          <a:cs typeface="Noto Sans CJK JP Regular"/>
                        </a:rPr>
                        <a:t>捜査協力義務</a:t>
                      </a:r>
                      <a:r>
                        <a:rPr sz="1200" spc="-5" dirty="0">
                          <a:latin typeface="Arial"/>
                          <a:cs typeface="Arial"/>
                        </a:rPr>
                        <a:t>(</a:t>
                      </a:r>
                      <a:r>
                        <a:rPr sz="1200" spc="-100" dirty="0">
                          <a:latin typeface="Noto Sans CJK JP Regular"/>
                          <a:cs typeface="Noto Sans CJK JP Regular"/>
                        </a:rPr>
                        <a:t>そ</a:t>
                      </a:r>
                      <a:r>
                        <a:rPr sz="1200" spc="-35" dirty="0">
                          <a:latin typeface="Noto Sans CJK JP Regular"/>
                          <a:cs typeface="Noto Sans CJK JP Regular"/>
                        </a:rPr>
                        <a:t>の役職員</a:t>
                      </a:r>
                      <a:r>
                        <a:rPr sz="1200" spc="-30" dirty="0">
                          <a:latin typeface="Noto Sans CJK JP Regular"/>
                          <a:cs typeface="Noto Sans CJK JP Regular"/>
                        </a:rPr>
                        <a:t>を</a:t>
                      </a:r>
                      <a:r>
                        <a:rPr sz="1200" spc="-15" dirty="0">
                          <a:latin typeface="Noto Sans CJK JP Regular"/>
                          <a:cs typeface="Noto Sans CJK JP Regular"/>
                        </a:rPr>
                        <a:t>含む</a:t>
                      </a:r>
                      <a:r>
                        <a:rPr sz="1200" dirty="0">
                          <a:latin typeface="Arial"/>
                          <a:cs typeface="Arial"/>
                        </a:rPr>
                        <a:t>)</a:t>
                      </a:r>
                      <a:endParaRPr sz="1200">
                        <a:latin typeface="Arial"/>
                        <a:cs typeface="Arial"/>
                      </a:endParaRPr>
                    </a:p>
                    <a:p>
                      <a:pPr marL="377825" indent="-286385">
                        <a:lnSpc>
                          <a:spcPct val="100000"/>
                        </a:lnSpc>
                        <a:buFont typeface="Arial"/>
                        <a:buChar char="•"/>
                        <a:tabLst>
                          <a:tab pos="377825" algn="l"/>
                          <a:tab pos="378460" algn="l"/>
                        </a:tabLst>
                      </a:pPr>
                      <a:r>
                        <a:rPr sz="1200" spc="-20" dirty="0">
                          <a:latin typeface="Noto Sans CJK JP Regular"/>
                          <a:cs typeface="Noto Sans CJK JP Regular"/>
                        </a:rPr>
                        <a:t>長期間</a:t>
                      </a:r>
                      <a:r>
                        <a:rPr sz="1200" spc="-25" dirty="0">
                          <a:latin typeface="Noto Sans CJK JP Regular"/>
                          <a:cs typeface="Noto Sans CJK JP Regular"/>
                        </a:rPr>
                        <a:t>に</a:t>
                      </a:r>
                      <a:r>
                        <a:rPr sz="1200" spc="-50" dirty="0">
                          <a:latin typeface="Noto Sans CJK JP Regular"/>
                          <a:cs typeface="Noto Sans CJK JP Regular"/>
                        </a:rPr>
                        <a:t>わ</a:t>
                      </a:r>
                      <a:r>
                        <a:rPr sz="1200" spc="-55" dirty="0">
                          <a:latin typeface="Noto Sans CJK JP Regular"/>
                          <a:cs typeface="Noto Sans CJK JP Regular"/>
                        </a:rPr>
                        <a:t>た</a:t>
                      </a:r>
                      <a:r>
                        <a:rPr sz="1200" spc="-170" dirty="0">
                          <a:latin typeface="Noto Sans CJK JP Regular"/>
                          <a:cs typeface="Noto Sans CJK JP Regular"/>
                        </a:rPr>
                        <a:t>る</a:t>
                      </a:r>
                      <a:r>
                        <a:rPr sz="1200" dirty="0">
                          <a:latin typeface="Noto Sans CJK JP Regular"/>
                          <a:cs typeface="Noto Sans CJK JP Regular"/>
                        </a:rPr>
                        <a:t>捜査対応</a:t>
                      </a:r>
                      <a:r>
                        <a:rPr sz="1200" spc="-5" dirty="0">
                          <a:latin typeface="Arial"/>
                          <a:cs typeface="Arial"/>
                        </a:rPr>
                        <a:t>(</a:t>
                      </a:r>
                      <a:r>
                        <a:rPr sz="1200" spc="-100" dirty="0">
                          <a:latin typeface="Noto Sans CJK JP Regular"/>
                          <a:cs typeface="Noto Sans CJK JP Regular"/>
                        </a:rPr>
                        <a:t>そ</a:t>
                      </a:r>
                      <a:r>
                        <a:rPr sz="1200" spc="-20" dirty="0">
                          <a:latin typeface="Noto Sans CJK JP Regular"/>
                          <a:cs typeface="Noto Sans CJK JP Regular"/>
                        </a:rPr>
                        <a:t>の間の弁護士費用</a:t>
                      </a:r>
                      <a:r>
                        <a:rPr sz="1200" spc="-15" dirty="0">
                          <a:latin typeface="Noto Sans CJK JP Regular"/>
                          <a:cs typeface="Noto Sans CJK JP Regular"/>
                        </a:rPr>
                        <a:t>を含む</a:t>
                      </a:r>
                      <a:r>
                        <a:rPr sz="1200" dirty="0">
                          <a:latin typeface="Arial"/>
                          <a:cs typeface="Arial"/>
                        </a:rPr>
                        <a:t>)</a:t>
                      </a:r>
                      <a:endParaRPr sz="1200">
                        <a:latin typeface="Arial"/>
                        <a:cs typeface="Arial"/>
                      </a:endParaRPr>
                    </a:p>
                    <a:p>
                      <a:pPr marL="377825" indent="-286385">
                        <a:lnSpc>
                          <a:spcPct val="100000"/>
                        </a:lnSpc>
                        <a:buFont typeface="Arial"/>
                        <a:buChar char="•"/>
                        <a:tabLst>
                          <a:tab pos="377825" algn="l"/>
                          <a:tab pos="378460" algn="l"/>
                        </a:tabLst>
                      </a:pPr>
                      <a:r>
                        <a:rPr sz="1200" spc="-80" dirty="0">
                          <a:latin typeface="Noto Sans CJK JP Regular"/>
                          <a:cs typeface="Noto Sans CJK JP Regular"/>
                        </a:rPr>
                        <a:t>グ</a:t>
                      </a:r>
                      <a:r>
                        <a:rPr sz="1200" spc="-25" dirty="0">
                          <a:latin typeface="Noto Sans CJK JP Regular"/>
                          <a:cs typeface="Noto Sans CJK JP Regular"/>
                        </a:rPr>
                        <a:t>ル</a:t>
                      </a:r>
                      <a:r>
                        <a:rPr sz="1200" spc="-30" dirty="0">
                          <a:latin typeface="Noto Sans CJK JP Regular"/>
                          <a:cs typeface="Noto Sans CJK JP Regular"/>
                        </a:rPr>
                        <a:t>ー</a:t>
                      </a:r>
                      <a:r>
                        <a:rPr sz="1200" spc="-150" dirty="0">
                          <a:latin typeface="Noto Sans CJK JP Regular"/>
                          <a:cs typeface="Noto Sans CJK JP Regular"/>
                        </a:rPr>
                        <a:t>プ</a:t>
                      </a:r>
                      <a:r>
                        <a:rPr sz="1200" spc="-60" dirty="0">
                          <a:latin typeface="Noto Sans CJK JP Regular"/>
                          <a:cs typeface="Noto Sans CJK JP Regular"/>
                        </a:rPr>
                        <a:t>企業</a:t>
                      </a:r>
                      <a:r>
                        <a:rPr sz="1200" spc="-55" dirty="0">
                          <a:latin typeface="Noto Sans CJK JP Regular"/>
                          <a:cs typeface="Noto Sans CJK JP Regular"/>
                        </a:rPr>
                        <a:t>を</a:t>
                      </a:r>
                      <a:r>
                        <a:rPr sz="1200" spc="-70" dirty="0">
                          <a:latin typeface="Noto Sans CJK JP Regular"/>
                          <a:cs typeface="Noto Sans CJK JP Regular"/>
                        </a:rPr>
                        <a:t>含む</a:t>
                      </a:r>
                      <a:r>
                        <a:rPr sz="1200" spc="-75" dirty="0">
                          <a:latin typeface="Noto Sans CJK JP Regular"/>
                          <a:cs typeface="Noto Sans CJK JP Regular"/>
                        </a:rPr>
                        <a:t>レ</a:t>
                      </a:r>
                      <a:r>
                        <a:rPr sz="1200" spc="-170" dirty="0">
                          <a:latin typeface="Noto Sans CJK JP Regular"/>
                          <a:cs typeface="Noto Sans CJK JP Regular"/>
                        </a:rPr>
                        <a:t>ピ</a:t>
                      </a:r>
                      <a:r>
                        <a:rPr sz="1200" spc="-229" dirty="0">
                          <a:latin typeface="Noto Sans CJK JP Regular"/>
                          <a:cs typeface="Noto Sans CJK JP Regular"/>
                        </a:rPr>
                        <a:t>ュ</a:t>
                      </a:r>
                      <a:r>
                        <a:rPr sz="1200" spc="-140" dirty="0">
                          <a:latin typeface="Noto Sans CJK JP Regular"/>
                          <a:cs typeface="Noto Sans CJK JP Regular"/>
                        </a:rPr>
                        <a:t>テ</a:t>
                      </a:r>
                      <a:r>
                        <a:rPr sz="1200" spc="-55" dirty="0">
                          <a:latin typeface="Noto Sans CJK JP Regular"/>
                          <a:cs typeface="Noto Sans CJK JP Regular"/>
                        </a:rPr>
                        <a:t>ー</a:t>
                      </a:r>
                      <a:r>
                        <a:rPr sz="1200" spc="-125" dirty="0">
                          <a:latin typeface="Noto Sans CJK JP Regular"/>
                          <a:cs typeface="Noto Sans CJK JP Regular"/>
                        </a:rPr>
                        <a:t>シ</a:t>
                      </a:r>
                      <a:r>
                        <a:rPr sz="1200" spc="-450" dirty="0">
                          <a:latin typeface="Noto Sans CJK JP Regular"/>
                          <a:cs typeface="Noto Sans CJK JP Regular"/>
                        </a:rPr>
                        <a:t>ョ</a:t>
                      </a:r>
                      <a:r>
                        <a:rPr sz="1200" spc="-170" dirty="0">
                          <a:latin typeface="Noto Sans CJK JP Regular"/>
                          <a:cs typeface="Noto Sans CJK JP Regular"/>
                        </a:rPr>
                        <a:t>ン</a:t>
                      </a:r>
                      <a:r>
                        <a:rPr sz="1200" spc="-305" dirty="0">
                          <a:latin typeface="Noto Sans CJK JP Regular"/>
                          <a:cs typeface="Noto Sans CJK JP Regular"/>
                        </a:rPr>
                        <a:t>リ</a:t>
                      </a:r>
                      <a:r>
                        <a:rPr sz="1200" spc="-125" dirty="0">
                          <a:latin typeface="Noto Sans CJK JP Regular"/>
                          <a:cs typeface="Noto Sans CJK JP Regular"/>
                        </a:rPr>
                        <a:t>ス</a:t>
                      </a:r>
                      <a:r>
                        <a:rPr sz="1200" spc="-235" dirty="0">
                          <a:latin typeface="Noto Sans CJK JP Regular"/>
                          <a:cs typeface="Noto Sans CJK JP Regular"/>
                        </a:rPr>
                        <a:t>ク</a:t>
                      </a:r>
                      <a:endParaRPr sz="1200">
                        <a:latin typeface="Noto Sans CJK JP Regular"/>
                        <a:cs typeface="Noto Sans CJK JP Regular"/>
                      </a:endParaRPr>
                    </a:p>
                    <a:p>
                      <a:pPr marL="377825" indent="-286385">
                        <a:lnSpc>
                          <a:spcPct val="100000"/>
                        </a:lnSpc>
                        <a:buFont typeface="Arial"/>
                        <a:buChar char="•"/>
                        <a:tabLst>
                          <a:tab pos="377825" algn="l"/>
                          <a:tab pos="378460" algn="l"/>
                        </a:tabLst>
                      </a:pPr>
                      <a:r>
                        <a:rPr sz="1200" dirty="0">
                          <a:latin typeface="Noto Sans CJK JP Regular"/>
                          <a:cs typeface="Noto Sans CJK JP Regular"/>
                        </a:rPr>
                        <a:t>入札参加資格剥奪</a:t>
                      </a:r>
                      <a:endParaRPr sz="1200">
                        <a:latin typeface="Noto Sans CJK JP Regular"/>
                        <a:cs typeface="Noto Sans CJK JP Regular"/>
                      </a:endParaRPr>
                    </a:p>
                    <a:p>
                      <a:pPr marL="377825" indent="-286385">
                        <a:lnSpc>
                          <a:spcPct val="100000"/>
                        </a:lnSpc>
                        <a:buFont typeface="Arial"/>
                        <a:buChar char="•"/>
                        <a:tabLst>
                          <a:tab pos="377825" algn="l"/>
                          <a:tab pos="378460" algn="l"/>
                        </a:tabLst>
                      </a:pPr>
                      <a:r>
                        <a:rPr sz="1200" spc="-45" dirty="0">
                          <a:latin typeface="Noto Sans CJK JP Regular"/>
                          <a:cs typeface="Noto Sans CJK JP Regular"/>
                        </a:rPr>
                        <a:t>役職員の責任追及</a:t>
                      </a:r>
                      <a:r>
                        <a:rPr sz="1200" spc="-50" dirty="0">
                          <a:latin typeface="Noto Sans CJK JP Regular"/>
                          <a:cs typeface="Noto Sans CJK JP Regular"/>
                        </a:rPr>
                        <a:t>、</a:t>
                      </a:r>
                      <a:r>
                        <a:rPr sz="1200" dirty="0">
                          <a:latin typeface="Noto Sans CJK JP Regular"/>
                          <a:cs typeface="Noto Sans CJK JP Regular"/>
                        </a:rPr>
                        <a:t>株主代表訴訟等の惹起</a:t>
                      </a:r>
                      <a:endParaRPr sz="1200">
                        <a:latin typeface="Noto Sans CJK JP Regular"/>
                        <a:cs typeface="Noto Sans CJK JP Regular"/>
                      </a:endParaRPr>
                    </a:p>
                    <a:p>
                      <a:pPr marL="377825" indent="-286385">
                        <a:lnSpc>
                          <a:spcPts val="1335"/>
                        </a:lnSpc>
                        <a:buFont typeface="Arial"/>
                        <a:buChar char="•"/>
                        <a:tabLst>
                          <a:tab pos="377825" algn="l"/>
                          <a:tab pos="378460" algn="l"/>
                        </a:tabLst>
                      </a:pPr>
                      <a:r>
                        <a:rPr sz="1200" dirty="0">
                          <a:latin typeface="Noto Sans CJK JP Regular"/>
                          <a:cs typeface="Noto Sans CJK JP Regular"/>
                        </a:rPr>
                        <a:t>個人責任</a:t>
                      </a:r>
                      <a:endParaRPr sz="1200">
                        <a:latin typeface="Noto Sans CJK JP Regular"/>
                        <a:cs typeface="Noto Sans CJK JP Regular"/>
                      </a:endParaRPr>
                    </a:p>
                  </a:txBody>
                  <a:tcPr marL="0" marR="0" marT="635" marB="0">
                    <a:lnT w="19050">
                      <a:solidFill>
                        <a:srgbClr val="FFFFFF"/>
                      </a:solidFill>
                      <a:prstDash val="solid"/>
                    </a:lnT>
                    <a:solidFill>
                      <a:srgbClr val="92D050">
                        <a:alpha val="19999"/>
                      </a:srgbClr>
                    </a:solidFill>
                  </a:tcPr>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37294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25126" y="694524"/>
            <a:ext cx="2511425" cy="452120"/>
          </a:xfrm>
          <a:prstGeom prst="rect">
            <a:avLst/>
          </a:prstGeom>
        </p:spPr>
        <p:txBody>
          <a:bodyPr vert="horz" wrap="square" lIns="0" tIns="12065" rIns="0" bIns="0" rtlCol="0">
            <a:spAutoFit/>
          </a:bodyPr>
          <a:lstStyle/>
          <a:p>
            <a:pPr marL="12700">
              <a:lnSpc>
                <a:spcPct val="100000"/>
              </a:lnSpc>
              <a:spcBef>
                <a:spcPts val="95"/>
              </a:spcBef>
            </a:pPr>
            <a:r>
              <a:rPr u="none" spc="-5" dirty="0"/>
              <a:t>事例にみる教訓</a:t>
            </a:r>
          </a:p>
        </p:txBody>
      </p:sp>
      <p:sp>
        <p:nvSpPr>
          <p:cNvPr id="3" name="object 3"/>
          <p:cNvSpPr/>
          <p:nvPr/>
        </p:nvSpPr>
        <p:spPr>
          <a:xfrm>
            <a:off x="755650" y="1700212"/>
            <a:ext cx="7704455" cy="4250055"/>
          </a:xfrm>
          <a:custGeom>
            <a:avLst/>
            <a:gdLst/>
            <a:ahLst/>
            <a:cxnLst/>
            <a:rect l="l" t="t" r="r" b="b"/>
            <a:pathLst>
              <a:path w="7704455" h="4250055">
                <a:moveTo>
                  <a:pt x="6995833" y="0"/>
                </a:moveTo>
                <a:lnTo>
                  <a:pt x="708304" y="0"/>
                </a:lnTo>
                <a:lnTo>
                  <a:pt x="659809" y="1634"/>
                </a:lnTo>
                <a:lnTo>
                  <a:pt x="612191" y="6465"/>
                </a:lnTo>
                <a:lnTo>
                  <a:pt x="565556" y="14390"/>
                </a:lnTo>
                <a:lnTo>
                  <a:pt x="520009" y="25301"/>
                </a:lnTo>
                <a:lnTo>
                  <a:pt x="475655" y="39093"/>
                </a:lnTo>
                <a:lnTo>
                  <a:pt x="432600" y="55662"/>
                </a:lnTo>
                <a:lnTo>
                  <a:pt x="390950" y="74900"/>
                </a:lnTo>
                <a:lnTo>
                  <a:pt x="350809" y="96704"/>
                </a:lnTo>
                <a:lnTo>
                  <a:pt x="312284" y="120967"/>
                </a:lnTo>
                <a:lnTo>
                  <a:pt x="275480" y="147584"/>
                </a:lnTo>
                <a:lnTo>
                  <a:pt x="240503" y="176449"/>
                </a:lnTo>
                <a:lnTo>
                  <a:pt x="207457" y="207457"/>
                </a:lnTo>
                <a:lnTo>
                  <a:pt x="176449" y="240503"/>
                </a:lnTo>
                <a:lnTo>
                  <a:pt x="147584" y="275480"/>
                </a:lnTo>
                <a:lnTo>
                  <a:pt x="120967" y="312284"/>
                </a:lnTo>
                <a:lnTo>
                  <a:pt x="96704" y="350809"/>
                </a:lnTo>
                <a:lnTo>
                  <a:pt x="74900" y="390950"/>
                </a:lnTo>
                <a:lnTo>
                  <a:pt x="55662" y="432600"/>
                </a:lnTo>
                <a:lnTo>
                  <a:pt x="39093" y="475655"/>
                </a:lnTo>
                <a:lnTo>
                  <a:pt x="25301" y="520009"/>
                </a:lnTo>
                <a:lnTo>
                  <a:pt x="14390" y="565556"/>
                </a:lnTo>
                <a:lnTo>
                  <a:pt x="6465" y="612191"/>
                </a:lnTo>
                <a:lnTo>
                  <a:pt x="1634" y="659809"/>
                </a:lnTo>
                <a:lnTo>
                  <a:pt x="0" y="708304"/>
                </a:lnTo>
                <a:lnTo>
                  <a:pt x="0" y="3541433"/>
                </a:lnTo>
                <a:lnTo>
                  <a:pt x="1634" y="3589927"/>
                </a:lnTo>
                <a:lnTo>
                  <a:pt x="6465" y="3637545"/>
                </a:lnTo>
                <a:lnTo>
                  <a:pt x="14390" y="3684181"/>
                </a:lnTo>
                <a:lnTo>
                  <a:pt x="25301" y="3729728"/>
                </a:lnTo>
                <a:lnTo>
                  <a:pt x="39093" y="3774082"/>
                </a:lnTo>
                <a:lnTo>
                  <a:pt x="55662" y="3817137"/>
                </a:lnTo>
                <a:lnTo>
                  <a:pt x="74900" y="3858787"/>
                </a:lnTo>
                <a:lnTo>
                  <a:pt x="96704" y="3898927"/>
                </a:lnTo>
                <a:lnTo>
                  <a:pt x="120967" y="3937452"/>
                </a:lnTo>
                <a:lnTo>
                  <a:pt x="147584" y="3974256"/>
                </a:lnTo>
                <a:lnTo>
                  <a:pt x="176449" y="4009234"/>
                </a:lnTo>
                <a:lnTo>
                  <a:pt x="207457" y="4042279"/>
                </a:lnTo>
                <a:lnTo>
                  <a:pt x="240503" y="4073288"/>
                </a:lnTo>
                <a:lnTo>
                  <a:pt x="275480" y="4102153"/>
                </a:lnTo>
                <a:lnTo>
                  <a:pt x="312284" y="4128770"/>
                </a:lnTo>
                <a:lnTo>
                  <a:pt x="350809" y="4153033"/>
                </a:lnTo>
                <a:lnTo>
                  <a:pt x="390950" y="4174836"/>
                </a:lnTo>
                <a:lnTo>
                  <a:pt x="432600" y="4194075"/>
                </a:lnTo>
                <a:lnTo>
                  <a:pt x="475655" y="4210643"/>
                </a:lnTo>
                <a:lnTo>
                  <a:pt x="520009" y="4224436"/>
                </a:lnTo>
                <a:lnTo>
                  <a:pt x="565556" y="4235347"/>
                </a:lnTo>
                <a:lnTo>
                  <a:pt x="612191" y="4243271"/>
                </a:lnTo>
                <a:lnTo>
                  <a:pt x="659809" y="4248103"/>
                </a:lnTo>
                <a:lnTo>
                  <a:pt x="708304" y="4249737"/>
                </a:lnTo>
                <a:lnTo>
                  <a:pt x="6995833" y="4249737"/>
                </a:lnTo>
                <a:lnTo>
                  <a:pt x="7044327" y="4248103"/>
                </a:lnTo>
                <a:lnTo>
                  <a:pt x="7091945" y="4243271"/>
                </a:lnTo>
                <a:lnTo>
                  <a:pt x="7138581" y="4235347"/>
                </a:lnTo>
                <a:lnTo>
                  <a:pt x="7184128" y="4224436"/>
                </a:lnTo>
                <a:lnTo>
                  <a:pt x="7228482" y="4210643"/>
                </a:lnTo>
                <a:lnTo>
                  <a:pt x="7271537" y="4194075"/>
                </a:lnTo>
                <a:lnTo>
                  <a:pt x="7313187" y="4174836"/>
                </a:lnTo>
                <a:lnTo>
                  <a:pt x="7353327" y="4153033"/>
                </a:lnTo>
                <a:lnTo>
                  <a:pt x="7391852" y="4128770"/>
                </a:lnTo>
                <a:lnTo>
                  <a:pt x="7428656" y="4102153"/>
                </a:lnTo>
                <a:lnTo>
                  <a:pt x="7463634" y="4073288"/>
                </a:lnTo>
                <a:lnTo>
                  <a:pt x="7496679" y="4042279"/>
                </a:lnTo>
                <a:lnTo>
                  <a:pt x="7527688" y="4009234"/>
                </a:lnTo>
                <a:lnTo>
                  <a:pt x="7556553" y="3974256"/>
                </a:lnTo>
                <a:lnTo>
                  <a:pt x="7583170" y="3937452"/>
                </a:lnTo>
                <a:lnTo>
                  <a:pt x="7607433" y="3898927"/>
                </a:lnTo>
                <a:lnTo>
                  <a:pt x="7629236" y="3858787"/>
                </a:lnTo>
                <a:lnTo>
                  <a:pt x="7648475" y="3817137"/>
                </a:lnTo>
                <a:lnTo>
                  <a:pt x="7665043" y="3774082"/>
                </a:lnTo>
                <a:lnTo>
                  <a:pt x="7678836" y="3729728"/>
                </a:lnTo>
                <a:lnTo>
                  <a:pt x="7689747" y="3684181"/>
                </a:lnTo>
                <a:lnTo>
                  <a:pt x="7697671" y="3637545"/>
                </a:lnTo>
                <a:lnTo>
                  <a:pt x="7702503" y="3589927"/>
                </a:lnTo>
                <a:lnTo>
                  <a:pt x="7704137" y="3541433"/>
                </a:lnTo>
                <a:lnTo>
                  <a:pt x="7704137" y="708304"/>
                </a:lnTo>
                <a:lnTo>
                  <a:pt x="7702503" y="659809"/>
                </a:lnTo>
                <a:lnTo>
                  <a:pt x="7697671" y="612191"/>
                </a:lnTo>
                <a:lnTo>
                  <a:pt x="7689747" y="565556"/>
                </a:lnTo>
                <a:lnTo>
                  <a:pt x="7678836" y="520009"/>
                </a:lnTo>
                <a:lnTo>
                  <a:pt x="7665043" y="475655"/>
                </a:lnTo>
                <a:lnTo>
                  <a:pt x="7648475" y="432600"/>
                </a:lnTo>
                <a:lnTo>
                  <a:pt x="7629236" y="390950"/>
                </a:lnTo>
                <a:lnTo>
                  <a:pt x="7607433" y="350809"/>
                </a:lnTo>
                <a:lnTo>
                  <a:pt x="7583170" y="312284"/>
                </a:lnTo>
                <a:lnTo>
                  <a:pt x="7556553" y="275480"/>
                </a:lnTo>
                <a:lnTo>
                  <a:pt x="7527688" y="240503"/>
                </a:lnTo>
                <a:lnTo>
                  <a:pt x="7496679" y="207457"/>
                </a:lnTo>
                <a:lnTo>
                  <a:pt x="7463634" y="176449"/>
                </a:lnTo>
                <a:lnTo>
                  <a:pt x="7428656" y="147584"/>
                </a:lnTo>
                <a:lnTo>
                  <a:pt x="7391852" y="120967"/>
                </a:lnTo>
                <a:lnTo>
                  <a:pt x="7353327" y="96704"/>
                </a:lnTo>
                <a:lnTo>
                  <a:pt x="7313187" y="74900"/>
                </a:lnTo>
                <a:lnTo>
                  <a:pt x="7271537" y="55662"/>
                </a:lnTo>
                <a:lnTo>
                  <a:pt x="7228482" y="39093"/>
                </a:lnTo>
                <a:lnTo>
                  <a:pt x="7184128" y="25301"/>
                </a:lnTo>
                <a:lnTo>
                  <a:pt x="7138581" y="14390"/>
                </a:lnTo>
                <a:lnTo>
                  <a:pt x="7091945" y="6465"/>
                </a:lnTo>
                <a:lnTo>
                  <a:pt x="7044327" y="1634"/>
                </a:lnTo>
                <a:lnTo>
                  <a:pt x="6995833" y="0"/>
                </a:lnTo>
                <a:close/>
              </a:path>
            </a:pathLst>
          </a:custGeom>
          <a:solidFill>
            <a:srgbClr val="92D050">
              <a:alpha val="199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755650" y="1700212"/>
            <a:ext cx="7704455" cy="4250055"/>
          </a:xfrm>
          <a:custGeom>
            <a:avLst/>
            <a:gdLst/>
            <a:ahLst/>
            <a:cxnLst/>
            <a:rect l="l" t="t" r="r" b="b"/>
            <a:pathLst>
              <a:path w="7704455" h="4250055">
                <a:moveTo>
                  <a:pt x="0" y="708304"/>
                </a:moveTo>
                <a:lnTo>
                  <a:pt x="1634" y="659809"/>
                </a:lnTo>
                <a:lnTo>
                  <a:pt x="6465" y="612191"/>
                </a:lnTo>
                <a:lnTo>
                  <a:pt x="14390" y="565556"/>
                </a:lnTo>
                <a:lnTo>
                  <a:pt x="25301" y="520009"/>
                </a:lnTo>
                <a:lnTo>
                  <a:pt x="39093" y="475655"/>
                </a:lnTo>
                <a:lnTo>
                  <a:pt x="55662" y="432600"/>
                </a:lnTo>
                <a:lnTo>
                  <a:pt x="74900" y="390950"/>
                </a:lnTo>
                <a:lnTo>
                  <a:pt x="96704" y="350809"/>
                </a:lnTo>
                <a:lnTo>
                  <a:pt x="120967" y="312284"/>
                </a:lnTo>
                <a:lnTo>
                  <a:pt x="147584" y="275480"/>
                </a:lnTo>
                <a:lnTo>
                  <a:pt x="176449" y="240503"/>
                </a:lnTo>
                <a:lnTo>
                  <a:pt x="207457" y="207457"/>
                </a:lnTo>
                <a:lnTo>
                  <a:pt x="240503" y="176449"/>
                </a:lnTo>
                <a:lnTo>
                  <a:pt x="275480" y="147584"/>
                </a:lnTo>
                <a:lnTo>
                  <a:pt x="312284" y="120967"/>
                </a:lnTo>
                <a:lnTo>
                  <a:pt x="350809" y="96704"/>
                </a:lnTo>
                <a:lnTo>
                  <a:pt x="390950" y="74900"/>
                </a:lnTo>
                <a:lnTo>
                  <a:pt x="432600" y="55662"/>
                </a:lnTo>
                <a:lnTo>
                  <a:pt x="475655" y="39093"/>
                </a:lnTo>
                <a:lnTo>
                  <a:pt x="520009" y="25301"/>
                </a:lnTo>
                <a:lnTo>
                  <a:pt x="565556" y="14390"/>
                </a:lnTo>
                <a:lnTo>
                  <a:pt x="612191" y="6465"/>
                </a:lnTo>
                <a:lnTo>
                  <a:pt x="659809" y="1634"/>
                </a:lnTo>
                <a:lnTo>
                  <a:pt x="708304" y="0"/>
                </a:lnTo>
                <a:lnTo>
                  <a:pt x="6995833" y="0"/>
                </a:lnTo>
                <a:lnTo>
                  <a:pt x="7044327" y="1634"/>
                </a:lnTo>
                <a:lnTo>
                  <a:pt x="7091945" y="6465"/>
                </a:lnTo>
                <a:lnTo>
                  <a:pt x="7138581" y="14390"/>
                </a:lnTo>
                <a:lnTo>
                  <a:pt x="7184128" y="25301"/>
                </a:lnTo>
                <a:lnTo>
                  <a:pt x="7228482" y="39093"/>
                </a:lnTo>
                <a:lnTo>
                  <a:pt x="7271537" y="55662"/>
                </a:lnTo>
                <a:lnTo>
                  <a:pt x="7313187" y="74900"/>
                </a:lnTo>
                <a:lnTo>
                  <a:pt x="7353327" y="96704"/>
                </a:lnTo>
                <a:lnTo>
                  <a:pt x="7391852" y="120967"/>
                </a:lnTo>
                <a:lnTo>
                  <a:pt x="7428656" y="147584"/>
                </a:lnTo>
                <a:lnTo>
                  <a:pt x="7463634" y="176449"/>
                </a:lnTo>
                <a:lnTo>
                  <a:pt x="7496679" y="207457"/>
                </a:lnTo>
                <a:lnTo>
                  <a:pt x="7527688" y="240503"/>
                </a:lnTo>
                <a:lnTo>
                  <a:pt x="7556553" y="275480"/>
                </a:lnTo>
                <a:lnTo>
                  <a:pt x="7583170" y="312284"/>
                </a:lnTo>
                <a:lnTo>
                  <a:pt x="7607433" y="350809"/>
                </a:lnTo>
                <a:lnTo>
                  <a:pt x="7629236" y="390950"/>
                </a:lnTo>
                <a:lnTo>
                  <a:pt x="7648475" y="432600"/>
                </a:lnTo>
                <a:lnTo>
                  <a:pt x="7665043" y="475655"/>
                </a:lnTo>
                <a:lnTo>
                  <a:pt x="7678836" y="520009"/>
                </a:lnTo>
                <a:lnTo>
                  <a:pt x="7689747" y="565556"/>
                </a:lnTo>
                <a:lnTo>
                  <a:pt x="7697671" y="612191"/>
                </a:lnTo>
                <a:lnTo>
                  <a:pt x="7702503" y="659809"/>
                </a:lnTo>
                <a:lnTo>
                  <a:pt x="7704137" y="708304"/>
                </a:lnTo>
                <a:lnTo>
                  <a:pt x="7704137" y="3541433"/>
                </a:lnTo>
                <a:lnTo>
                  <a:pt x="7702503" y="3589927"/>
                </a:lnTo>
                <a:lnTo>
                  <a:pt x="7697671" y="3637545"/>
                </a:lnTo>
                <a:lnTo>
                  <a:pt x="7689747" y="3684181"/>
                </a:lnTo>
                <a:lnTo>
                  <a:pt x="7678836" y="3729728"/>
                </a:lnTo>
                <a:lnTo>
                  <a:pt x="7665043" y="3774082"/>
                </a:lnTo>
                <a:lnTo>
                  <a:pt x="7648475" y="3817137"/>
                </a:lnTo>
                <a:lnTo>
                  <a:pt x="7629236" y="3858787"/>
                </a:lnTo>
                <a:lnTo>
                  <a:pt x="7607433" y="3898927"/>
                </a:lnTo>
                <a:lnTo>
                  <a:pt x="7583170" y="3937452"/>
                </a:lnTo>
                <a:lnTo>
                  <a:pt x="7556553" y="3974256"/>
                </a:lnTo>
                <a:lnTo>
                  <a:pt x="7527688" y="4009234"/>
                </a:lnTo>
                <a:lnTo>
                  <a:pt x="7496679" y="4042279"/>
                </a:lnTo>
                <a:lnTo>
                  <a:pt x="7463634" y="4073288"/>
                </a:lnTo>
                <a:lnTo>
                  <a:pt x="7428656" y="4102153"/>
                </a:lnTo>
                <a:lnTo>
                  <a:pt x="7391852" y="4128770"/>
                </a:lnTo>
                <a:lnTo>
                  <a:pt x="7353327" y="4153033"/>
                </a:lnTo>
                <a:lnTo>
                  <a:pt x="7313187" y="4174836"/>
                </a:lnTo>
                <a:lnTo>
                  <a:pt x="7271537" y="4194075"/>
                </a:lnTo>
                <a:lnTo>
                  <a:pt x="7228482" y="4210643"/>
                </a:lnTo>
                <a:lnTo>
                  <a:pt x="7184128" y="4224436"/>
                </a:lnTo>
                <a:lnTo>
                  <a:pt x="7138581" y="4235347"/>
                </a:lnTo>
                <a:lnTo>
                  <a:pt x="7091945" y="4243271"/>
                </a:lnTo>
                <a:lnTo>
                  <a:pt x="7044327" y="4248103"/>
                </a:lnTo>
                <a:lnTo>
                  <a:pt x="6995833" y="4249737"/>
                </a:lnTo>
                <a:lnTo>
                  <a:pt x="708304" y="4249737"/>
                </a:lnTo>
                <a:lnTo>
                  <a:pt x="659809" y="4248103"/>
                </a:lnTo>
                <a:lnTo>
                  <a:pt x="612191" y="4243271"/>
                </a:lnTo>
                <a:lnTo>
                  <a:pt x="565556" y="4235347"/>
                </a:lnTo>
                <a:lnTo>
                  <a:pt x="520009" y="4224436"/>
                </a:lnTo>
                <a:lnTo>
                  <a:pt x="475655" y="4210643"/>
                </a:lnTo>
                <a:lnTo>
                  <a:pt x="432600" y="4194075"/>
                </a:lnTo>
                <a:lnTo>
                  <a:pt x="390950" y="4174836"/>
                </a:lnTo>
                <a:lnTo>
                  <a:pt x="350809" y="4153033"/>
                </a:lnTo>
                <a:lnTo>
                  <a:pt x="312284" y="4128770"/>
                </a:lnTo>
                <a:lnTo>
                  <a:pt x="275480" y="4102153"/>
                </a:lnTo>
                <a:lnTo>
                  <a:pt x="240503" y="4073288"/>
                </a:lnTo>
                <a:lnTo>
                  <a:pt x="207457" y="4042279"/>
                </a:lnTo>
                <a:lnTo>
                  <a:pt x="176449" y="4009234"/>
                </a:lnTo>
                <a:lnTo>
                  <a:pt x="147584" y="3974256"/>
                </a:lnTo>
                <a:lnTo>
                  <a:pt x="120967" y="3937452"/>
                </a:lnTo>
                <a:lnTo>
                  <a:pt x="96704" y="3898927"/>
                </a:lnTo>
                <a:lnTo>
                  <a:pt x="74900" y="3858787"/>
                </a:lnTo>
                <a:lnTo>
                  <a:pt x="55662" y="3817137"/>
                </a:lnTo>
                <a:lnTo>
                  <a:pt x="39093" y="3774082"/>
                </a:lnTo>
                <a:lnTo>
                  <a:pt x="25301" y="3729728"/>
                </a:lnTo>
                <a:lnTo>
                  <a:pt x="14390" y="3684181"/>
                </a:lnTo>
                <a:lnTo>
                  <a:pt x="6465" y="3637545"/>
                </a:lnTo>
                <a:lnTo>
                  <a:pt x="1634" y="3589927"/>
                </a:lnTo>
                <a:lnTo>
                  <a:pt x="0" y="3541433"/>
                </a:lnTo>
                <a:lnTo>
                  <a:pt x="0" y="708304"/>
                </a:lnTo>
                <a:close/>
              </a:path>
            </a:pathLst>
          </a:custGeom>
          <a:ln w="25400">
            <a:solidFill>
              <a:srgbClr val="89A4A7"/>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1041844" y="2401162"/>
            <a:ext cx="6922134" cy="2769870"/>
          </a:xfrm>
          <a:prstGeom prst="rect">
            <a:avLst/>
          </a:prstGeom>
        </p:spPr>
        <p:txBody>
          <a:bodyPr vert="horz" wrap="square" lIns="0" tIns="13335" rIns="0" bIns="0" rtlCol="0">
            <a:spAutoFit/>
          </a:bodyPr>
          <a:lstStyle/>
          <a:p>
            <a:pPr marL="299085" marR="5080" lvl="0" indent="-286385" algn="just" defTabSz="914400" rtl="0" eaLnBrk="1" fontAlgn="auto" latinLnBrk="0" hangingPunct="1">
              <a:lnSpc>
                <a:spcPct val="100000"/>
              </a:lnSpc>
              <a:spcBef>
                <a:spcPts val="105"/>
              </a:spcBef>
              <a:spcAft>
                <a:spcPts val="0"/>
              </a:spcAft>
              <a:buClrTx/>
              <a:buSzTx/>
              <a:buFont typeface="Wingdings"/>
              <a:buChar char=""/>
              <a:tabLst>
                <a:tab pos="299720" algn="l"/>
              </a:tabLst>
              <a:defRPr/>
            </a:pP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インドの現地従業員、</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日</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本人</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駐</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在員</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は</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賄</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賂</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が蔓</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延</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する中 でのビジネス遂行に</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日</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々</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悩み</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を</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かか</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え</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てい</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る</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イ</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ンドに おいても賄賂は絶対禁</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止</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」と</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い</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う明</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確</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なメ</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ッ</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セー</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ジ</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を日本 本社から</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トップダウン</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で</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発す</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る</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こと</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が</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重要。</a:t>
            </a:r>
            <a:endParaRPr kumimoji="0" sz="20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299085" marR="0" lvl="0" indent="-286385" algn="l" defTabSz="914400" rtl="0" eaLnBrk="1" fontAlgn="auto" latinLnBrk="0" hangingPunct="1">
              <a:lnSpc>
                <a:spcPct val="100000"/>
              </a:lnSpc>
              <a:spcBef>
                <a:spcPts val="2395"/>
              </a:spcBef>
              <a:spcAft>
                <a:spcPts val="0"/>
              </a:spcAft>
              <a:buClrTx/>
              <a:buSzTx/>
              <a:buFont typeface="Wingdings"/>
              <a:buChar char=""/>
              <a:tabLst>
                <a:tab pos="299720" algn="l"/>
              </a:tabLst>
              <a:defRPr/>
            </a:pP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社内規定の整備、研修</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の</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実施。</a:t>
            </a:r>
            <a:endParaRPr kumimoji="0" sz="20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299085" marR="5080" lvl="0" indent="-286385" algn="just" defTabSz="914400" rtl="0" eaLnBrk="1" fontAlgn="auto" latinLnBrk="0" hangingPunct="1">
              <a:lnSpc>
                <a:spcPct val="100000"/>
              </a:lnSpc>
              <a:spcBef>
                <a:spcPts val="2400"/>
              </a:spcBef>
              <a:spcAft>
                <a:spcPts val="0"/>
              </a:spcAft>
              <a:buClrTx/>
              <a:buSzTx/>
              <a:buFont typeface="Wingdings"/>
              <a:buChar char=""/>
              <a:tabLst>
                <a:tab pos="299720" algn="l"/>
              </a:tabLst>
              <a:defRPr/>
            </a:pP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合弁パートナー、取引</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先</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等</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や</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エ</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ージ</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ェ</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ント</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等</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が贈</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収</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賄に及 ばないかについても留</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意</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a:t>
            </a:r>
            <a:endParaRPr kumimoji="0" sz="20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
        <p:nvSpPr>
          <p:cNvPr id="6" name="object 6"/>
          <p:cNvSpPr/>
          <p:nvPr/>
        </p:nvSpPr>
        <p:spPr>
          <a:xfrm>
            <a:off x="395287" y="1277937"/>
            <a:ext cx="8064500" cy="0"/>
          </a:xfrm>
          <a:custGeom>
            <a:avLst/>
            <a:gdLst/>
            <a:ahLst/>
            <a:cxnLst/>
            <a:rect l="l" t="t" r="r" b="b"/>
            <a:pathLst>
              <a:path w="8064500">
                <a:moveTo>
                  <a:pt x="0" y="0"/>
                </a:moveTo>
                <a:lnTo>
                  <a:pt x="8064500" y="0"/>
                </a:lnTo>
              </a:path>
            </a:pathLst>
          </a:custGeom>
          <a:ln w="44450">
            <a:solidFill>
              <a:srgbClr val="92D05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8" name="object 8"/>
          <p:cNvSpPr txBox="1">
            <a:spLocks noGrp="1"/>
          </p:cNvSpPr>
          <p:nvPr>
            <p:ph type="sldNum" sz="quarter" idx="7"/>
          </p:nvPr>
        </p:nvSpPr>
        <p:spPr>
          <a:prstGeom prst="rect">
            <a:avLst/>
          </a:prstGeom>
        </p:spPr>
        <p:txBody>
          <a:bodyPr vert="horz" wrap="square" lIns="0" tIns="23495" rIns="0" bIns="0" rtlCol="0">
            <a:spAutoFit/>
          </a:bodyPr>
          <a:lstStyle/>
          <a:p>
            <a:pPr marL="25400"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rPr>
              <a:pPr marL="25400" marR="0" lvl="0" indent="0" algn="l" defTabSz="914400" rtl="0" eaLnBrk="1" fontAlgn="auto" latinLnBrk="0" hangingPunct="1">
                <a:lnSpc>
                  <a:spcPct val="100000"/>
                </a:lnSpc>
                <a:spcBef>
                  <a:spcPts val="185"/>
                </a:spcBef>
                <a:spcAft>
                  <a:spcPts val="0"/>
                </a:spcAft>
                <a:buClrTx/>
                <a:buSzTx/>
                <a:buFontTx/>
                <a:buNone/>
                <a:tabLst/>
                <a:defRPr/>
              </a:pPr>
              <a:t>23</a:t>
            </a:fld>
            <a:endParaRPr kumimoji="0" sz="1400" b="0" i="0" u="none" strike="noStrike" kern="1200" cap="none" spc="95" normalizeH="0" baseline="0" noProof="0" dirty="0">
              <a:ln>
                <a:noFill/>
              </a:ln>
              <a:solidFill>
                <a:prstClr val="black"/>
              </a:solidFill>
              <a:effectLst/>
              <a:uLnTx/>
              <a:uFillTx/>
              <a:latin typeface="Noto Sans CJK JP Regular"/>
              <a:ea typeface="+mn-ea"/>
            </a:endParaRPr>
          </a:p>
        </p:txBody>
      </p:sp>
    </p:spTree>
    <p:extLst>
      <p:ext uri="{BB962C8B-B14F-4D97-AF65-F5344CB8AC3E}">
        <p14:creationId xmlns:p14="http://schemas.microsoft.com/office/powerpoint/2010/main" val="3659355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4387" y="604049"/>
            <a:ext cx="7502525" cy="391160"/>
          </a:xfrm>
          <a:prstGeom prst="rect">
            <a:avLst/>
          </a:prstGeom>
        </p:spPr>
        <p:txBody>
          <a:bodyPr vert="horz" wrap="square" lIns="0" tIns="12700" rIns="0" bIns="0" rtlCol="0">
            <a:spAutoFit/>
          </a:bodyPr>
          <a:lstStyle/>
          <a:p>
            <a:pPr marL="12700">
              <a:lnSpc>
                <a:spcPct val="100000"/>
              </a:lnSpc>
              <a:spcBef>
                <a:spcPts val="100"/>
              </a:spcBef>
              <a:tabLst>
                <a:tab pos="2229485" algn="l"/>
                <a:tab pos="2919730" algn="l"/>
                <a:tab pos="7489190" algn="l"/>
              </a:tabLst>
            </a:pPr>
            <a:r>
              <a:rPr sz="2400" u="heavy" spc="275" dirty="0">
                <a:uFill>
                  <a:solidFill>
                    <a:srgbClr val="92D050"/>
                  </a:solidFill>
                </a:uFill>
              </a:rPr>
              <a:t> 	</a:t>
            </a:r>
            <a:r>
              <a:rPr sz="2400" u="heavy" spc="210" dirty="0">
                <a:uFill>
                  <a:solidFill>
                    <a:srgbClr val="92D050"/>
                  </a:solidFill>
                </a:uFill>
              </a:rPr>
              <a:t>1</a:t>
            </a:r>
            <a:r>
              <a:rPr sz="2400" u="heavy" spc="105" dirty="0">
                <a:uFill>
                  <a:solidFill>
                    <a:srgbClr val="92D050"/>
                  </a:solidFill>
                </a:uFill>
              </a:rPr>
              <a:t>.</a:t>
            </a:r>
            <a:r>
              <a:rPr sz="2400" u="heavy" spc="155" dirty="0">
                <a:uFill>
                  <a:solidFill>
                    <a:srgbClr val="92D050"/>
                  </a:solidFill>
                </a:uFill>
              </a:rPr>
              <a:t>4</a:t>
            </a:r>
            <a:r>
              <a:rPr sz="2400" u="heavy" dirty="0">
                <a:uFill>
                  <a:solidFill>
                    <a:srgbClr val="92D050"/>
                  </a:solidFill>
                </a:uFill>
              </a:rPr>
              <a:t>	当局とのトラブル	</a:t>
            </a:r>
            <a:endParaRPr sz="2400"/>
          </a:p>
        </p:txBody>
      </p:sp>
      <p:sp>
        <p:nvSpPr>
          <p:cNvPr id="3" name="object 3"/>
          <p:cNvSpPr/>
          <p:nvPr/>
        </p:nvSpPr>
        <p:spPr>
          <a:xfrm>
            <a:off x="887412" y="1512887"/>
            <a:ext cx="7416800" cy="4580255"/>
          </a:xfrm>
          <a:custGeom>
            <a:avLst/>
            <a:gdLst/>
            <a:ahLst/>
            <a:cxnLst/>
            <a:rect l="l" t="t" r="r" b="b"/>
            <a:pathLst>
              <a:path w="7416800" h="4580255">
                <a:moveTo>
                  <a:pt x="0" y="0"/>
                </a:moveTo>
                <a:lnTo>
                  <a:pt x="7416800" y="0"/>
                </a:lnTo>
                <a:lnTo>
                  <a:pt x="7416800" y="4579937"/>
                </a:lnTo>
                <a:lnTo>
                  <a:pt x="0" y="4579937"/>
                </a:lnTo>
                <a:lnTo>
                  <a:pt x="0" y="0"/>
                </a:lnTo>
                <a:close/>
              </a:path>
            </a:pathLst>
          </a:custGeom>
          <a:ln w="9525">
            <a:solidFill>
              <a:srgbClr val="00B0F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900112" y="1144587"/>
            <a:ext cx="7416800" cy="368300"/>
          </a:xfrm>
          <a:custGeom>
            <a:avLst/>
            <a:gdLst/>
            <a:ahLst/>
            <a:cxnLst/>
            <a:rect l="l" t="t" r="r" b="b"/>
            <a:pathLst>
              <a:path w="7416800" h="368300">
                <a:moveTo>
                  <a:pt x="0" y="0"/>
                </a:moveTo>
                <a:lnTo>
                  <a:pt x="7416800" y="0"/>
                </a:lnTo>
                <a:lnTo>
                  <a:pt x="7416800" y="368300"/>
                </a:lnTo>
                <a:lnTo>
                  <a:pt x="0" y="368300"/>
                </a:lnTo>
                <a:lnTo>
                  <a:pt x="0" y="0"/>
                </a:lnTo>
                <a:close/>
              </a:path>
            </a:pathLst>
          </a:custGeom>
          <a:solidFill>
            <a:srgbClr val="00206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3838537" y="1181925"/>
            <a:ext cx="1540510" cy="23939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1400" b="0" i="0" u="none" strike="noStrike" kern="1200" cap="none" spc="0" normalizeH="0" baseline="0" noProof="0" dirty="0">
                <a:ln>
                  <a:noFill/>
                </a:ln>
                <a:solidFill>
                  <a:srgbClr val="FFFFFF"/>
                </a:solidFill>
                <a:effectLst/>
                <a:uLnTx/>
                <a:uFillTx/>
                <a:latin typeface="Noto Sans CJK JP Regular"/>
                <a:ea typeface="+mn-ea"/>
                <a:cs typeface="Noto Sans CJK JP Regular"/>
              </a:rPr>
              <a:t>具体例</a:t>
            </a:r>
            <a:r>
              <a:rPr kumimoji="0" sz="1400" b="0" i="0" u="none" strike="noStrike" kern="1200" cap="none" spc="220" normalizeH="0" baseline="0" noProof="0" dirty="0">
                <a:ln>
                  <a:noFill/>
                </a:ln>
                <a:solidFill>
                  <a:srgbClr val="FFFFFF"/>
                </a:solidFill>
                <a:effectLst/>
                <a:uLnTx/>
                <a:uFillTx/>
                <a:latin typeface="Noto Sans CJK JP Regular"/>
                <a:ea typeface="+mn-ea"/>
                <a:cs typeface="Noto Sans CJK JP Regular"/>
              </a:rPr>
              <a:t>(</a:t>
            </a:r>
            <a:r>
              <a:rPr kumimoji="0" sz="1400" b="0" i="0" u="none" strike="noStrike" kern="1200" cap="none" spc="0" normalizeH="0" baseline="0" noProof="0" dirty="0">
                <a:ln>
                  <a:noFill/>
                </a:ln>
                <a:solidFill>
                  <a:srgbClr val="FFFFFF"/>
                </a:solidFill>
                <a:effectLst/>
                <a:uLnTx/>
                <a:uFillTx/>
                <a:latin typeface="Noto Sans CJK JP Regular"/>
                <a:ea typeface="+mn-ea"/>
                <a:cs typeface="Noto Sans CJK JP Regular"/>
              </a:rPr>
              <a:t>架空事例）</a:t>
            </a:r>
            <a:endParaRPr kumimoji="0" sz="14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7" name="object 7"/>
          <p:cNvSpPr txBox="1">
            <a:spLocks noGrp="1"/>
          </p:cNvSpPr>
          <p:nvPr>
            <p:ph type="sldNum" sz="quarter" idx="7"/>
          </p:nvPr>
        </p:nvSpPr>
        <p:spPr>
          <a:prstGeom prst="rect">
            <a:avLst/>
          </a:prstGeom>
        </p:spPr>
        <p:txBody>
          <a:bodyPr vert="horz" wrap="square" lIns="0" tIns="23495" rIns="0" bIns="0" rtlCol="0">
            <a:spAutoFit/>
          </a:bodyPr>
          <a:lstStyle/>
          <a:p>
            <a:pPr marL="25400"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rPr>
              <a:pPr marL="25400" marR="0" lvl="0" indent="0" algn="l" defTabSz="914400" rtl="0" eaLnBrk="1" fontAlgn="auto" latinLnBrk="0" hangingPunct="1">
                <a:lnSpc>
                  <a:spcPct val="100000"/>
                </a:lnSpc>
                <a:spcBef>
                  <a:spcPts val="185"/>
                </a:spcBef>
                <a:spcAft>
                  <a:spcPts val="0"/>
                </a:spcAft>
                <a:buClrTx/>
                <a:buSzTx/>
                <a:buFontTx/>
                <a:buNone/>
                <a:tabLst/>
                <a:defRPr/>
              </a:pPr>
              <a:t>24</a:t>
            </a:fld>
            <a:endParaRPr kumimoji="0" sz="1400" b="0" i="0" u="none" strike="noStrike" kern="1200" cap="none" spc="95" normalizeH="0" baseline="0" noProof="0" dirty="0">
              <a:ln>
                <a:noFill/>
              </a:ln>
              <a:solidFill>
                <a:prstClr val="black"/>
              </a:solidFill>
              <a:effectLst/>
              <a:uLnTx/>
              <a:uFillTx/>
              <a:latin typeface="Noto Sans CJK JP Regular"/>
              <a:ea typeface="+mn-ea"/>
            </a:endParaRPr>
          </a:p>
        </p:txBody>
      </p:sp>
    </p:spTree>
    <p:extLst>
      <p:ext uri="{BB962C8B-B14F-4D97-AF65-F5344CB8AC3E}">
        <p14:creationId xmlns:p14="http://schemas.microsoft.com/office/powerpoint/2010/main" val="3175948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25126" y="694524"/>
            <a:ext cx="2511425" cy="452120"/>
          </a:xfrm>
          <a:prstGeom prst="rect">
            <a:avLst/>
          </a:prstGeom>
        </p:spPr>
        <p:txBody>
          <a:bodyPr vert="horz" wrap="square" lIns="0" tIns="12065" rIns="0" bIns="0" rtlCol="0">
            <a:spAutoFit/>
          </a:bodyPr>
          <a:lstStyle/>
          <a:p>
            <a:pPr marL="12700">
              <a:lnSpc>
                <a:spcPct val="100000"/>
              </a:lnSpc>
              <a:spcBef>
                <a:spcPts val="95"/>
              </a:spcBef>
            </a:pPr>
            <a:r>
              <a:rPr u="none" spc="-5" dirty="0"/>
              <a:t>事例にみる教訓</a:t>
            </a:r>
          </a:p>
        </p:txBody>
      </p:sp>
      <p:sp>
        <p:nvSpPr>
          <p:cNvPr id="3" name="object 3"/>
          <p:cNvSpPr/>
          <p:nvPr/>
        </p:nvSpPr>
        <p:spPr>
          <a:xfrm>
            <a:off x="755650" y="1700212"/>
            <a:ext cx="7704455" cy="4250055"/>
          </a:xfrm>
          <a:custGeom>
            <a:avLst/>
            <a:gdLst/>
            <a:ahLst/>
            <a:cxnLst/>
            <a:rect l="l" t="t" r="r" b="b"/>
            <a:pathLst>
              <a:path w="7704455" h="4250055">
                <a:moveTo>
                  <a:pt x="6995833" y="0"/>
                </a:moveTo>
                <a:lnTo>
                  <a:pt x="708304" y="0"/>
                </a:lnTo>
                <a:lnTo>
                  <a:pt x="659809" y="1634"/>
                </a:lnTo>
                <a:lnTo>
                  <a:pt x="612191" y="6465"/>
                </a:lnTo>
                <a:lnTo>
                  <a:pt x="565556" y="14390"/>
                </a:lnTo>
                <a:lnTo>
                  <a:pt x="520009" y="25301"/>
                </a:lnTo>
                <a:lnTo>
                  <a:pt x="475655" y="39093"/>
                </a:lnTo>
                <a:lnTo>
                  <a:pt x="432600" y="55662"/>
                </a:lnTo>
                <a:lnTo>
                  <a:pt x="390950" y="74900"/>
                </a:lnTo>
                <a:lnTo>
                  <a:pt x="350809" y="96704"/>
                </a:lnTo>
                <a:lnTo>
                  <a:pt x="312284" y="120967"/>
                </a:lnTo>
                <a:lnTo>
                  <a:pt x="275480" y="147584"/>
                </a:lnTo>
                <a:lnTo>
                  <a:pt x="240503" y="176449"/>
                </a:lnTo>
                <a:lnTo>
                  <a:pt x="207457" y="207457"/>
                </a:lnTo>
                <a:lnTo>
                  <a:pt x="176449" y="240503"/>
                </a:lnTo>
                <a:lnTo>
                  <a:pt x="147584" y="275480"/>
                </a:lnTo>
                <a:lnTo>
                  <a:pt x="120967" y="312284"/>
                </a:lnTo>
                <a:lnTo>
                  <a:pt x="96704" y="350809"/>
                </a:lnTo>
                <a:lnTo>
                  <a:pt x="74900" y="390950"/>
                </a:lnTo>
                <a:lnTo>
                  <a:pt x="55662" y="432600"/>
                </a:lnTo>
                <a:lnTo>
                  <a:pt x="39093" y="475655"/>
                </a:lnTo>
                <a:lnTo>
                  <a:pt x="25301" y="520009"/>
                </a:lnTo>
                <a:lnTo>
                  <a:pt x="14390" y="565556"/>
                </a:lnTo>
                <a:lnTo>
                  <a:pt x="6465" y="612191"/>
                </a:lnTo>
                <a:lnTo>
                  <a:pt x="1634" y="659809"/>
                </a:lnTo>
                <a:lnTo>
                  <a:pt x="0" y="708304"/>
                </a:lnTo>
                <a:lnTo>
                  <a:pt x="0" y="3541433"/>
                </a:lnTo>
                <a:lnTo>
                  <a:pt x="1634" y="3589927"/>
                </a:lnTo>
                <a:lnTo>
                  <a:pt x="6465" y="3637545"/>
                </a:lnTo>
                <a:lnTo>
                  <a:pt x="14390" y="3684181"/>
                </a:lnTo>
                <a:lnTo>
                  <a:pt x="25301" y="3729728"/>
                </a:lnTo>
                <a:lnTo>
                  <a:pt x="39093" y="3774082"/>
                </a:lnTo>
                <a:lnTo>
                  <a:pt x="55662" y="3817137"/>
                </a:lnTo>
                <a:lnTo>
                  <a:pt x="74900" y="3858787"/>
                </a:lnTo>
                <a:lnTo>
                  <a:pt x="96704" y="3898927"/>
                </a:lnTo>
                <a:lnTo>
                  <a:pt x="120967" y="3937452"/>
                </a:lnTo>
                <a:lnTo>
                  <a:pt x="147584" y="3974256"/>
                </a:lnTo>
                <a:lnTo>
                  <a:pt x="176449" y="4009234"/>
                </a:lnTo>
                <a:lnTo>
                  <a:pt x="207457" y="4042279"/>
                </a:lnTo>
                <a:lnTo>
                  <a:pt x="240503" y="4073288"/>
                </a:lnTo>
                <a:lnTo>
                  <a:pt x="275480" y="4102153"/>
                </a:lnTo>
                <a:lnTo>
                  <a:pt x="312284" y="4128770"/>
                </a:lnTo>
                <a:lnTo>
                  <a:pt x="350809" y="4153033"/>
                </a:lnTo>
                <a:lnTo>
                  <a:pt x="390950" y="4174836"/>
                </a:lnTo>
                <a:lnTo>
                  <a:pt x="432600" y="4194075"/>
                </a:lnTo>
                <a:lnTo>
                  <a:pt x="475655" y="4210643"/>
                </a:lnTo>
                <a:lnTo>
                  <a:pt x="520009" y="4224436"/>
                </a:lnTo>
                <a:lnTo>
                  <a:pt x="565556" y="4235347"/>
                </a:lnTo>
                <a:lnTo>
                  <a:pt x="612191" y="4243271"/>
                </a:lnTo>
                <a:lnTo>
                  <a:pt x="659809" y="4248103"/>
                </a:lnTo>
                <a:lnTo>
                  <a:pt x="708304" y="4249737"/>
                </a:lnTo>
                <a:lnTo>
                  <a:pt x="6995833" y="4249737"/>
                </a:lnTo>
                <a:lnTo>
                  <a:pt x="7044327" y="4248103"/>
                </a:lnTo>
                <a:lnTo>
                  <a:pt x="7091945" y="4243271"/>
                </a:lnTo>
                <a:lnTo>
                  <a:pt x="7138581" y="4235347"/>
                </a:lnTo>
                <a:lnTo>
                  <a:pt x="7184128" y="4224436"/>
                </a:lnTo>
                <a:lnTo>
                  <a:pt x="7228482" y="4210643"/>
                </a:lnTo>
                <a:lnTo>
                  <a:pt x="7271537" y="4194075"/>
                </a:lnTo>
                <a:lnTo>
                  <a:pt x="7313187" y="4174836"/>
                </a:lnTo>
                <a:lnTo>
                  <a:pt x="7353327" y="4153033"/>
                </a:lnTo>
                <a:lnTo>
                  <a:pt x="7391852" y="4128770"/>
                </a:lnTo>
                <a:lnTo>
                  <a:pt x="7428656" y="4102153"/>
                </a:lnTo>
                <a:lnTo>
                  <a:pt x="7463634" y="4073288"/>
                </a:lnTo>
                <a:lnTo>
                  <a:pt x="7496679" y="4042279"/>
                </a:lnTo>
                <a:lnTo>
                  <a:pt x="7527688" y="4009234"/>
                </a:lnTo>
                <a:lnTo>
                  <a:pt x="7556553" y="3974256"/>
                </a:lnTo>
                <a:lnTo>
                  <a:pt x="7583170" y="3937452"/>
                </a:lnTo>
                <a:lnTo>
                  <a:pt x="7607433" y="3898927"/>
                </a:lnTo>
                <a:lnTo>
                  <a:pt x="7629236" y="3858787"/>
                </a:lnTo>
                <a:lnTo>
                  <a:pt x="7648475" y="3817137"/>
                </a:lnTo>
                <a:lnTo>
                  <a:pt x="7665043" y="3774082"/>
                </a:lnTo>
                <a:lnTo>
                  <a:pt x="7678836" y="3729728"/>
                </a:lnTo>
                <a:lnTo>
                  <a:pt x="7689747" y="3684181"/>
                </a:lnTo>
                <a:lnTo>
                  <a:pt x="7697671" y="3637545"/>
                </a:lnTo>
                <a:lnTo>
                  <a:pt x="7702503" y="3589927"/>
                </a:lnTo>
                <a:lnTo>
                  <a:pt x="7704137" y="3541433"/>
                </a:lnTo>
                <a:lnTo>
                  <a:pt x="7704137" y="708304"/>
                </a:lnTo>
                <a:lnTo>
                  <a:pt x="7702503" y="659809"/>
                </a:lnTo>
                <a:lnTo>
                  <a:pt x="7697671" y="612191"/>
                </a:lnTo>
                <a:lnTo>
                  <a:pt x="7689747" y="565556"/>
                </a:lnTo>
                <a:lnTo>
                  <a:pt x="7678836" y="520009"/>
                </a:lnTo>
                <a:lnTo>
                  <a:pt x="7665043" y="475655"/>
                </a:lnTo>
                <a:lnTo>
                  <a:pt x="7648475" y="432600"/>
                </a:lnTo>
                <a:lnTo>
                  <a:pt x="7629236" y="390950"/>
                </a:lnTo>
                <a:lnTo>
                  <a:pt x="7607433" y="350809"/>
                </a:lnTo>
                <a:lnTo>
                  <a:pt x="7583170" y="312284"/>
                </a:lnTo>
                <a:lnTo>
                  <a:pt x="7556553" y="275480"/>
                </a:lnTo>
                <a:lnTo>
                  <a:pt x="7527688" y="240503"/>
                </a:lnTo>
                <a:lnTo>
                  <a:pt x="7496679" y="207457"/>
                </a:lnTo>
                <a:lnTo>
                  <a:pt x="7463634" y="176449"/>
                </a:lnTo>
                <a:lnTo>
                  <a:pt x="7428656" y="147584"/>
                </a:lnTo>
                <a:lnTo>
                  <a:pt x="7391852" y="120967"/>
                </a:lnTo>
                <a:lnTo>
                  <a:pt x="7353327" y="96704"/>
                </a:lnTo>
                <a:lnTo>
                  <a:pt x="7313187" y="74900"/>
                </a:lnTo>
                <a:lnTo>
                  <a:pt x="7271537" y="55662"/>
                </a:lnTo>
                <a:lnTo>
                  <a:pt x="7228482" y="39093"/>
                </a:lnTo>
                <a:lnTo>
                  <a:pt x="7184128" y="25301"/>
                </a:lnTo>
                <a:lnTo>
                  <a:pt x="7138581" y="14390"/>
                </a:lnTo>
                <a:lnTo>
                  <a:pt x="7091945" y="6465"/>
                </a:lnTo>
                <a:lnTo>
                  <a:pt x="7044327" y="1634"/>
                </a:lnTo>
                <a:lnTo>
                  <a:pt x="6995833" y="0"/>
                </a:lnTo>
                <a:close/>
              </a:path>
            </a:pathLst>
          </a:custGeom>
          <a:solidFill>
            <a:srgbClr val="92D050">
              <a:alpha val="199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755650" y="1700212"/>
            <a:ext cx="7704455" cy="4250055"/>
          </a:xfrm>
          <a:custGeom>
            <a:avLst/>
            <a:gdLst/>
            <a:ahLst/>
            <a:cxnLst/>
            <a:rect l="l" t="t" r="r" b="b"/>
            <a:pathLst>
              <a:path w="7704455" h="4250055">
                <a:moveTo>
                  <a:pt x="0" y="708304"/>
                </a:moveTo>
                <a:lnTo>
                  <a:pt x="1634" y="659809"/>
                </a:lnTo>
                <a:lnTo>
                  <a:pt x="6465" y="612191"/>
                </a:lnTo>
                <a:lnTo>
                  <a:pt x="14390" y="565556"/>
                </a:lnTo>
                <a:lnTo>
                  <a:pt x="25301" y="520009"/>
                </a:lnTo>
                <a:lnTo>
                  <a:pt x="39093" y="475655"/>
                </a:lnTo>
                <a:lnTo>
                  <a:pt x="55662" y="432600"/>
                </a:lnTo>
                <a:lnTo>
                  <a:pt x="74900" y="390950"/>
                </a:lnTo>
                <a:lnTo>
                  <a:pt x="96704" y="350809"/>
                </a:lnTo>
                <a:lnTo>
                  <a:pt x="120967" y="312284"/>
                </a:lnTo>
                <a:lnTo>
                  <a:pt x="147584" y="275480"/>
                </a:lnTo>
                <a:lnTo>
                  <a:pt x="176449" y="240503"/>
                </a:lnTo>
                <a:lnTo>
                  <a:pt x="207457" y="207457"/>
                </a:lnTo>
                <a:lnTo>
                  <a:pt x="240503" y="176449"/>
                </a:lnTo>
                <a:lnTo>
                  <a:pt x="275480" y="147584"/>
                </a:lnTo>
                <a:lnTo>
                  <a:pt x="312284" y="120967"/>
                </a:lnTo>
                <a:lnTo>
                  <a:pt x="350809" y="96704"/>
                </a:lnTo>
                <a:lnTo>
                  <a:pt x="390950" y="74900"/>
                </a:lnTo>
                <a:lnTo>
                  <a:pt x="432600" y="55662"/>
                </a:lnTo>
                <a:lnTo>
                  <a:pt x="475655" y="39093"/>
                </a:lnTo>
                <a:lnTo>
                  <a:pt x="520009" y="25301"/>
                </a:lnTo>
                <a:lnTo>
                  <a:pt x="565556" y="14390"/>
                </a:lnTo>
                <a:lnTo>
                  <a:pt x="612191" y="6465"/>
                </a:lnTo>
                <a:lnTo>
                  <a:pt x="659809" y="1634"/>
                </a:lnTo>
                <a:lnTo>
                  <a:pt x="708304" y="0"/>
                </a:lnTo>
                <a:lnTo>
                  <a:pt x="6995833" y="0"/>
                </a:lnTo>
                <a:lnTo>
                  <a:pt x="7044327" y="1634"/>
                </a:lnTo>
                <a:lnTo>
                  <a:pt x="7091945" y="6465"/>
                </a:lnTo>
                <a:lnTo>
                  <a:pt x="7138581" y="14390"/>
                </a:lnTo>
                <a:lnTo>
                  <a:pt x="7184128" y="25301"/>
                </a:lnTo>
                <a:lnTo>
                  <a:pt x="7228482" y="39093"/>
                </a:lnTo>
                <a:lnTo>
                  <a:pt x="7271537" y="55662"/>
                </a:lnTo>
                <a:lnTo>
                  <a:pt x="7313187" y="74900"/>
                </a:lnTo>
                <a:lnTo>
                  <a:pt x="7353327" y="96704"/>
                </a:lnTo>
                <a:lnTo>
                  <a:pt x="7391852" y="120967"/>
                </a:lnTo>
                <a:lnTo>
                  <a:pt x="7428656" y="147584"/>
                </a:lnTo>
                <a:lnTo>
                  <a:pt x="7463634" y="176449"/>
                </a:lnTo>
                <a:lnTo>
                  <a:pt x="7496679" y="207457"/>
                </a:lnTo>
                <a:lnTo>
                  <a:pt x="7527688" y="240503"/>
                </a:lnTo>
                <a:lnTo>
                  <a:pt x="7556553" y="275480"/>
                </a:lnTo>
                <a:lnTo>
                  <a:pt x="7583170" y="312284"/>
                </a:lnTo>
                <a:lnTo>
                  <a:pt x="7607433" y="350809"/>
                </a:lnTo>
                <a:lnTo>
                  <a:pt x="7629236" y="390950"/>
                </a:lnTo>
                <a:lnTo>
                  <a:pt x="7648475" y="432600"/>
                </a:lnTo>
                <a:lnTo>
                  <a:pt x="7665043" y="475655"/>
                </a:lnTo>
                <a:lnTo>
                  <a:pt x="7678836" y="520009"/>
                </a:lnTo>
                <a:lnTo>
                  <a:pt x="7689747" y="565556"/>
                </a:lnTo>
                <a:lnTo>
                  <a:pt x="7697671" y="612191"/>
                </a:lnTo>
                <a:lnTo>
                  <a:pt x="7702503" y="659809"/>
                </a:lnTo>
                <a:lnTo>
                  <a:pt x="7704137" y="708304"/>
                </a:lnTo>
                <a:lnTo>
                  <a:pt x="7704137" y="3541433"/>
                </a:lnTo>
                <a:lnTo>
                  <a:pt x="7702503" y="3589927"/>
                </a:lnTo>
                <a:lnTo>
                  <a:pt x="7697671" y="3637545"/>
                </a:lnTo>
                <a:lnTo>
                  <a:pt x="7689747" y="3684181"/>
                </a:lnTo>
                <a:lnTo>
                  <a:pt x="7678836" y="3729728"/>
                </a:lnTo>
                <a:lnTo>
                  <a:pt x="7665043" y="3774082"/>
                </a:lnTo>
                <a:lnTo>
                  <a:pt x="7648475" y="3817137"/>
                </a:lnTo>
                <a:lnTo>
                  <a:pt x="7629236" y="3858787"/>
                </a:lnTo>
                <a:lnTo>
                  <a:pt x="7607433" y="3898927"/>
                </a:lnTo>
                <a:lnTo>
                  <a:pt x="7583170" y="3937452"/>
                </a:lnTo>
                <a:lnTo>
                  <a:pt x="7556553" y="3974256"/>
                </a:lnTo>
                <a:lnTo>
                  <a:pt x="7527688" y="4009234"/>
                </a:lnTo>
                <a:lnTo>
                  <a:pt x="7496679" y="4042279"/>
                </a:lnTo>
                <a:lnTo>
                  <a:pt x="7463634" y="4073288"/>
                </a:lnTo>
                <a:lnTo>
                  <a:pt x="7428656" y="4102153"/>
                </a:lnTo>
                <a:lnTo>
                  <a:pt x="7391852" y="4128770"/>
                </a:lnTo>
                <a:lnTo>
                  <a:pt x="7353327" y="4153033"/>
                </a:lnTo>
                <a:lnTo>
                  <a:pt x="7313187" y="4174836"/>
                </a:lnTo>
                <a:lnTo>
                  <a:pt x="7271537" y="4194075"/>
                </a:lnTo>
                <a:lnTo>
                  <a:pt x="7228482" y="4210643"/>
                </a:lnTo>
                <a:lnTo>
                  <a:pt x="7184128" y="4224436"/>
                </a:lnTo>
                <a:lnTo>
                  <a:pt x="7138581" y="4235347"/>
                </a:lnTo>
                <a:lnTo>
                  <a:pt x="7091945" y="4243271"/>
                </a:lnTo>
                <a:lnTo>
                  <a:pt x="7044327" y="4248103"/>
                </a:lnTo>
                <a:lnTo>
                  <a:pt x="6995833" y="4249737"/>
                </a:lnTo>
                <a:lnTo>
                  <a:pt x="708304" y="4249737"/>
                </a:lnTo>
                <a:lnTo>
                  <a:pt x="659809" y="4248103"/>
                </a:lnTo>
                <a:lnTo>
                  <a:pt x="612191" y="4243271"/>
                </a:lnTo>
                <a:lnTo>
                  <a:pt x="565556" y="4235347"/>
                </a:lnTo>
                <a:lnTo>
                  <a:pt x="520009" y="4224436"/>
                </a:lnTo>
                <a:lnTo>
                  <a:pt x="475655" y="4210643"/>
                </a:lnTo>
                <a:lnTo>
                  <a:pt x="432600" y="4194075"/>
                </a:lnTo>
                <a:lnTo>
                  <a:pt x="390950" y="4174836"/>
                </a:lnTo>
                <a:lnTo>
                  <a:pt x="350809" y="4153033"/>
                </a:lnTo>
                <a:lnTo>
                  <a:pt x="312284" y="4128770"/>
                </a:lnTo>
                <a:lnTo>
                  <a:pt x="275480" y="4102153"/>
                </a:lnTo>
                <a:lnTo>
                  <a:pt x="240503" y="4073288"/>
                </a:lnTo>
                <a:lnTo>
                  <a:pt x="207457" y="4042279"/>
                </a:lnTo>
                <a:lnTo>
                  <a:pt x="176449" y="4009234"/>
                </a:lnTo>
                <a:lnTo>
                  <a:pt x="147584" y="3974256"/>
                </a:lnTo>
                <a:lnTo>
                  <a:pt x="120967" y="3937452"/>
                </a:lnTo>
                <a:lnTo>
                  <a:pt x="96704" y="3898927"/>
                </a:lnTo>
                <a:lnTo>
                  <a:pt x="74900" y="3858787"/>
                </a:lnTo>
                <a:lnTo>
                  <a:pt x="55662" y="3817137"/>
                </a:lnTo>
                <a:lnTo>
                  <a:pt x="39093" y="3774082"/>
                </a:lnTo>
                <a:lnTo>
                  <a:pt x="25301" y="3729728"/>
                </a:lnTo>
                <a:lnTo>
                  <a:pt x="14390" y="3684181"/>
                </a:lnTo>
                <a:lnTo>
                  <a:pt x="6465" y="3637545"/>
                </a:lnTo>
                <a:lnTo>
                  <a:pt x="1634" y="3589927"/>
                </a:lnTo>
                <a:lnTo>
                  <a:pt x="0" y="3541433"/>
                </a:lnTo>
                <a:lnTo>
                  <a:pt x="0" y="708304"/>
                </a:lnTo>
                <a:close/>
              </a:path>
            </a:pathLst>
          </a:custGeom>
          <a:ln w="25400">
            <a:solidFill>
              <a:srgbClr val="89A4A7"/>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1041844" y="2401163"/>
            <a:ext cx="7112000" cy="2769870"/>
          </a:xfrm>
          <a:prstGeom prst="rect">
            <a:avLst/>
          </a:prstGeom>
        </p:spPr>
        <p:txBody>
          <a:bodyPr vert="horz" wrap="square" lIns="0" tIns="13335" rIns="0" bIns="0" rtlCol="0">
            <a:spAutoFit/>
          </a:bodyPr>
          <a:lstStyle/>
          <a:p>
            <a:pPr marL="299085" marR="5080" lvl="0" indent="-286385" algn="l" defTabSz="914400" rtl="0" eaLnBrk="1" fontAlgn="auto" latinLnBrk="0" hangingPunct="1">
              <a:lnSpc>
                <a:spcPct val="100000"/>
              </a:lnSpc>
              <a:spcBef>
                <a:spcPts val="105"/>
              </a:spcBef>
              <a:spcAft>
                <a:spcPts val="0"/>
              </a:spcAft>
              <a:buClrTx/>
              <a:buSzTx/>
              <a:buFont typeface="Wingdings"/>
              <a:buChar char=""/>
              <a:tabLst>
                <a:tab pos="299720" algn="l"/>
              </a:tabLst>
              <a:defRPr/>
            </a:pP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税務マターについては</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会計</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事</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務所</a:t>
            </a:r>
            <a:r>
              <a:rPr kumimoji="0" sz="2000" b="0" i="0" u="none" strike="noStrike" kern="1200" cap="none" spc="85" normalizeH="0" baseline="0" noProof="0" dirty="0">
                <a:ln>
                  <a:noFill/>
                </a:ln>
                <a:solidFill>
                  <a:prstClr val="black"/>
                </a:solidFill>
                <a:effectLst/>
                <a:uLnTx/>
                <a:uFillTx/>
                <a:latin typeface="Noto Sans CJK JP Regular"/>
                <a:ea typeface="+mn-ea"/>
                <a:cs typeface="Noto Sans CJK JP Regular"/>
              </a:rPr>
              <a:t>(tax</a:t>
            </a:r>
            <a:r>
              <a:rPr kumimoji="0" sz="2000" b="0" i="0" u="none" strike="noStrike" kern="1200" cap="none" spc="195" normalizeH="0" baseline="0" noProof="0" dirty="0">
                <a:ln>
                  <a:noFill/>
                </a:ln>
                <a:solidFill>
                  <a:prstClr val="black"/>
                </a:solidFill>
                <a:effectLst/>
                <a:uLnTx/>
                <a:uFillTx/>
                <a:latin typeface="Noto Sans CJK JP Regular"/>
                <a:ea typeface="+mn-ea"/>
                <a:cs typeface="Noto Sans CJK JP Regular"/>
              </a:rPr>
              <a:t> </a:t>
            </a:r>
            <a:r>
              <a:rPr kumimoji="0" sz="2000" b="0" i="0" u="none" strike="noStrike" kern="1200" cap="none" spc="40" normalizeH="0" baseline="0" noProof="0" dirty="0">
                <a:ln>
                  <a:noFill/>
                </a:ln>
                <a:solidFill>
                  <a:prstClr val="black"/>
                </a:solidFill>
                <a:effectLst/>
                <a:uLnTx/>
                <a:uFillTx/>
                <a:latin typeface="Noto Sans CJK JP Regular"/>
                <a:ea typeface="+mn-ea"/>
                <a:cs typeface="Noto Sans CJK JP Regular"/>
              </a:rPr>
              <a:t>advisor)</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とタック スに強い弁護士を事案</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場面</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に</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より</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使</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い分</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け</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る意</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識</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。直接 税</a:t>
            </a:r>
            <a:r>
              <a:rPr kumimoji="0" sz="2000" b="0" i="0" u="none" strike="noStrike" kern="1200" cap="none" spc="195" normalizeH="0" baseline="0" noProof="0" dirty="0">
                <a:ln>
                  <a:noFill/>
                </a:ln>
                <a:solidFill>
                  <a:prstClr val="black"/>
                </a:solidFill>
                <a:effectLst/>
                <a:uLnTx/>
                <a:uFillTx/>
                <a:latin typeface="Noto Sans CJK JP Regular"/>
                <a:ea typeface="+mn-ea"/>
                <a:cs typeface="Noto Sans CJK JP Regular"/>
              </a:rPr>
              <a:t>(</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所得税等</a:t>
            </a:r>
            <a:r>
              <a:rPr kumimoji="0" sz="2000" b="0" i="0" u="none" strike="noStrike" kern="1200" cap="none" spc="195" normalizeH="0" baseline="0" noProof="0" dirty="0">
                <a:ln>
                  <a:noFill/>
                </a:ln>
                <a:solidFill>
                  <a:prstClr val="black"/>
                </a:solidFill>
                <a:effectLst/>
                <a:uLnTx/>
                <a:uFillTx/>
                <a:latin typeface="Noto Sans CJK JP Regular"/>
                <a:ea typeface="+mn-ea"/>
                <a:cs typeface="Noto Sans CJK JP Regular"/>
              </a:rPr>
              <a:t>)</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か間接税</a:t>
            </a:r>
            <a:r>
              <a:rPr kumimoji="0" sz="2000" b="0" i="0" u="none" strike="noStrike" kern="1200" cap="none" spc="100" normalizeH="0" baseline="0" noProof="0" dirty="0">
                <a:ln>
                  <a:noFill/>
                </a:ln>
                <a:solidFill>
                  <a:prstClr val="black"/>
                </a:solidFill>
                <a:effectLst/>
                <a:uLnTx/>
                <a:uFillTx/>
                <a:latin typeface="Noto Sans CJK JP Regular"/>
                <a:ea typeface="+mn-ea"/>
                <a:cs typeface="Noto Sans CJK JP Regular"/>
              </a:rPr>
              <a:t>(GST</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や</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関</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税</a:t>
            </a:r>
            <a:r>
              <a:rPr kumimoji="0" sz="2000" b="0" i="0" u="none" strike="noStrike" kern="1200" cap="none" spc="195" normalizeH="0" baseline="0" noProof="0" dirty="0">
                <a:ln>
                  <a:noFill/>
                </a:ln>
                <a:solidFill>
                  <a:prstClr val="black"/>
                </a:solidFill>
                <a:effectLst/>
                <a:uLnTx/>
                <a:uFillTx/>
                <a:latin typeface="Noto Sans CJK JP Regular"/>
                <a:ea typeface="+mn-ea"/>
                <a:cs typeface="Noto Sans CJK JP Regular"/>
              </a:rPr>
              <a:t>)</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か</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で</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も専</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門</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家が</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異</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なる。</a:t>
            </a:r>
            <a:endParaRPr kumimoji="0" sz="20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298450" marR="84455" lvl="0" indent="-285750" algn="just" defTabSz="914400" rtl="0" eaLnBrk="1" fontAlgn="auto" latinLnBrk="0" hangingPunct="1">
              <a:lnSpc>
                <a:spcPct val="100000"/>
              </a:lnSpc>
              <a:spcBef>
                <a:spcPts val="2400"/>
              </a:spcBef>
              <a:spcAft>
                <a:spcPts val="0"/>
              </a:spcAft>
              <a:buClrTx/>
              <a:buSzTx/>
              <a:buFont typeface="Wingdings"/>
              <a:buChar char=""/>
              <a:tabLst>
                <a:tab pos="299720" algn="l"/>
              </a:tabLst>
              <a:defRPr/>
            </a:pP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解は一つではない。多</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面</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的ア</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プ</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ロー</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チ</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の必</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要</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性。</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訴</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訟等の 法令上の手続に従った</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個</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別解</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決</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だけ</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で</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なく</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政府</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に</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対する 働きかけとその方法の</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検</a:t>
            </a:r>
            <a:r>
              <a:rPr kumimoji="0" sz="2000" b="0" i="0" u="none" strike="noStrike" kern="1200" cap="none" spc="0" normalizeH="0" baseline="0" noProof="0" dirty="0">
                <a:ln>
                  <a:noFill/>
                </a:ln>
                <a:solidFill>
                  <a:srgbClr val="FF0000"/>
                </a:solidFill>
                <a:effectLst/>
                <a:uLnTx/>
                <a:uFillTx/>
                <a:latin typeface="Noto Sans CJK JP Regular"/>
                <a:ea typeface="+mn-ea"/>
                <a:cs typeface="Noto Sans CJK JP Regular"/>
              </a:rPr>
              <a:t>討も</a:t>
            </a:r>
            <a:r>
              <a:rPr kumimoji="0" sz="2000" b="0" i="0" u="none" strike="noStrike" kern="1200" cap="none" spc="-15" normalizeH="0" baseline="0" noProof="0" dirty="0">
                <a:ln>
                  <a:noFill/>
                </a:ln>
                <a:solidFill>
                  <a:srgbClr val="FF0000"/>
                </a:solidFill>
                <a:effectLst/>
                <a:uLnTx/>
                <a:uFillTx/>
                <a:latin typeface="Noto Sans CJK JP Regular"/>
                <a:ea typeface="+mn-ea"/>
                <a:cs typeface="Noto Sans CJK JP Regular"/>
              </a:rPr>
              <a:t>。</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関税</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問</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題は</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通商</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問</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題とし て</a:t>
            </a:r>
            <a:r>
              <a:rPr kumimoji="0" sz="2000" b="0" i="0" u="none" strike="noStrike" kern="1200" cap="none" spc="100" normalizeH="0" baseline="0" noProof="0" dirty="0">
                <a:ln>
                  <a:noFill/>
                </a:ln>
                <a:solidFill>
                  <a:prstClr val="black"/>
                </a:solidFill>
                <a:effectLst/>
                <a:uLnTx/>
                <a:uFillTx/>
                <a:latin typeface="Noto Sans CJK JP Regular"/>
                <a:ea typeface="+mn-ea"/>
                <a:cs typeface="Noto Sans CJK JP Regular"/>
              </a:rPr>
              <a:t>WTO</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に提訴する道や、日</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印</a:t>
            </a:r>
            <a:r>
              <a:rPr kumimoji="0" sz="2000" b="0" i="0" u="none" strike="noStrike" kern="1200" cap="none" spc="20" normalizeH="0" baseline="0" noProof="0" dirty="0">
                <a:ln>
                  <a:noFill/>
                </a:ln>
                <a:solidFill>
                  <a:prstClr val="black"/>
                </a:solidFill>
                <a:effectLst/>
                <a:uLnTx/>
                <a:uFillTx/>
                <a:latin typeface="Noto Sans CJK JP Regular"/>
                <a:ea typeface="+mn-ea"/>
                <a:cs typeface="Noto Sans CJK JP Regular"/>
              </a:rPr>
              <a:t>EPA</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に</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基</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づい</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た</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投資</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協</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定仲裁 の余地もある</a:t>
            </a:r>
            <a:r>
              <a:rPr kumimoji="0" sz="2000" b="0" i="0" u="none" strike="noStrike" kern="1200" cap="none" spc="195" normalizeH="0" baseline="0" noProof="0" dirty="0">
                <a:ln>
                  <a:noFill/>
                </a:ln>
                <a:solidFill>
                  <a:prstClr val="black"/>
                </a:solidFill>
                <a:effectLst/>
                <a:uLnTx/>
                <a:uFillTx/>
                <a:latin typeface="Noto Sans CJK JP Regular"/>
                <a:ea typeface="+mn-ea"/>
                <a:cs typeface="Noto Sans CJK JP Regular"/>
              </a:rPr>
              <a:t>(</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インドの</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常</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識・</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視</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点だ</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け</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を鵜</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呑</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みに</a:t>
            </a:r>
            <a:r>
              <a:rPr kumimoji="0" sz="2000" b="0" i="0" u="none" strike="noStrike" kern="1200" cap="none" spc="-15" normalizeH="0" baseline="0" noProof="0" dirty="0">
                <a:ln>
                  <a:noFill/>
                </a:ln>
                <a:solidFill>
                  <a:prstClr val="black"/>
                </a:solidFill>
                <a:effectLst/>
                <a:uLnTx/>
                <a:uFillTx/>
                <a:latin typeface="Noto Sans CJK JP Regular"/>
                <a:ea typeface="+mn-ea"/>
                <a:cs typeface="Noto Sans CJK JP Regular"/>
              </a:rPr>
              <a:t>し</a:t>
            </a:r>
            <a:r>
              <a:rPr kumimoji="0" sz="2000" b="0" i="0" u="none" strike="noStrike" kern="1200" cap="none" spc="0" normalizeH="0" baseline="0" noProof="0" dirty="0">
                <a:ln>
                  <a:noFill/>
                </a:ln>
                <a:solidFill>
                  <a:prstClr val="black"/>
                </a:solidFill>
                <a:effectLst/>
                <a:uLnTx/>
                <a:uFillTx/>
                <a:latin typeface="Noto Sans CJK JP Regular"/>
                <a:ea typeface="+mn-ea"/>
                <a:cs typeface="Noto Sans CJK JP Regular"/>
              </a:rPr>
              <a:t>ない）</a:t>
            </a:r>
            <a:endParaRPr kumimoji="0" sz="20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
        <p:nvSpPr>
          <p:cNvPr id="6" name="object 6"/>
          <p:cNvSpPr/>
          <p:nvPr/>
        </p:nvSpPr>
        <p:spPr>
          <a:xfrm>
            <a:off x="395287" y="1277937"/>
            <a:ext cx="8064500" cy="0"/>
          </a:xfrm>
          <a:custGeom>
            <a:avLst/>
            <a:gdLst/>
            <a:ahLst/>
            <a:cxnLst/>
            <a:rect l="l" t="t" r="r" b="b"/>
            <a:pathLst>
              <a:path w="8064500">
                <a:moveTo>
                  <a:pt x="0" y="0"/>
                </a:moveTo>
                <a:lnTo>
                  <a:pt x="8064500" y="0"/>
                </a:lnTo>
              </a:path>
            </a:pathLst>
          </a:custGeom>
          <a:ln w="44450">
            <a:solidFill>
              <a:srgbClr val="92D05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8" name="object 8"/>
          <p:cNvSpPr txBox="1">
            <a:spLocks noGrp="1"/>
          </p:cNvSpPr>
          <p:nvPr>
            <p:ph type="sldNum" sz="quarter" idx="7"/>
          </p:nvPr>
        </p:nvSpPr>
        <p:spPr>
          <a:prstGeom prst="rect">
            <a:avLst/>
          </a:prstGeom>
        </p:spPr>
        <p:txBody>
          <a:bodyPr vert="horz" wrap="square" lIns="0" tIns="23495" rIns="0" bIns="0" rtlCol="0">
            <a:spAutoFit/>
          </a:bodyPr>
          <a:lstStyle/>
          <a:p>
            <a:pPr marL="25400"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rPr>
              <a:pPr marL="25400" marR="0" lvl="0" indent="0" algn="l" defTabSz="914400" rtl="0" eaLnBrk="1" fontAlgn="auto" latinLnBrk="0" hangingPunct="1">
                <a:lnSpc>
                  <a:spcPct val="100000"/>
                </a:lnSpc>
                <a:spcBef>
                  <a:spcPts val="185"/>
                </a:spcBef>
                <a:spcAft>
                  <a:spcPts val="0"/>
                </a:spcAft>
                <a:buClrTx/>
                <a:buSzTx/>
                <a:buFontTx/>
                <a:buNone/>
                <a:tabLst/>
                <a:defRPr/>
              </a:pPr>
              <a:t>25</a:t>
            </a:fld>
            <a:endParaRPr kumimoji="0" sz="1400" b="0" i="0" u="none" strike="noStrike" kern="1200" cap="none" spc="95" normalizeH="0" baseline="0" noProof="0" dirty="0">
              <a:ln>
                <a:noFill/>
              </a:ln>
              <a:solidFill>
                <a:prstClr val="black"/>
              </a:solidFill>
              <a:effectLst/>
              <a:uLnTx/>
              <a:uFillTx/>
              <a:latin typeface="Noto Sans CJK JP Regular"/>
              <a:ea typeface="+mn-ea"/>
            </a:endParaRPr>
          </a:p>
        </p:txBody>
      </p:sp>
    </p:spTree>
    <p:extLst>
      <p:ext uri="{BB962C8B-B14F-4D97-AF65-F5344CB8AC3E}">
        <p14:creationId xmlns:p14="http://schemas.microsoft.com/office/powerpoint/2010/main" val="500533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4389" y="2645791"/>
            <a:ext cx="5415915" cy="513715"/>
          </a:xfrm>
          <a:prstGeom prst="rect">
            <a:avLst/>
          </a:prstGeom>
        </p:spPr>
        <p:txBody>
          <a:bodyPr vert="horz" wrap="square" lIns="0" tIns="13335" rIns="0" bIns="0" rtlCol="0">
            <a:spAutoFit/>
          </a:bodyPr>
          <a:lstStyle/>
          <a:p>
            <a:pPr marL="12700">
              <a:lnSpc>
                <a:spcPct val="100000"/>
              </a:lnSpc>
              <a:spcBef>
                <a:spcPts val="105"/>
              </a:spcBef>
              <a:tabLst>
                <a:tab pos="926465" algn="l"/>
              </a:tabLst>
            </a:pPr>
            <a:r>
              <a:rPr sz="3200" u="none" spc="390" dirty="0"/>
              <a:t>2	</a:t>
            </a:r>
            <a:r>
              <a:rPr sz="3200" u="none" dirty="0"/>
              <a:t>インドにおける紛争解決</a:t>
            </a:r>
            <a:endParaRPr sz="3200"/>
          </a:p>
        </p:txBody>
      </p:sp>
      <p:sp>
        <p:nvSpPr>
          <p:cNvPr id="3" name="object 3"/>
          <p:cNvSpPr/>
          <p:nvPr/>
        </p:nvSpPr>
        <p:spPr>
          <a:xfrm>
            <a:off x="755650" y="3213100"/>
            <a:ext cx="7634605" cy="0"/>
          </a:xfrm>
          <a:custGeom>
            <a:avLst/>
            <a:gdLst/>
            <a:ahLst/>
            <a:cxnLst/>
            <a:rect l="l" t="t" r="r" b="b"/>
            <a:pathLst>
              <a:path w="7634605">
                <a:moveTo>
                  <a:pt x="0" y="0"/>
                </a:moveTo>
                <a:lnTo>
                  <a:pt x="7634287" y="0"/>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5" name="object 5"/>
          <p:cNvSpPr txBox="1">
            <a:spLocks noGrp="1"/>
          </p:cNvSpPr>
          <p:nvPr>
            <p:ph type="sldNum" sz="quarter" idx="7"/>
          </p:nvPr>
        </p:nvSpPr>
        <p:spPr>
          <a:prstGeom prst="rect">
            <a:avLst/>
          </a:prstGeom>
        </p:spPr>
        <p:txBody>
          <a:bodyPr vert="horz" wrap="square" lIns="0" tIns="23495" rIns="0" bIns="0" rtlCol="0">
            <a:spAutoFit/>
          </a:bodyPr>
          <a:lstStyle/>
          <a:p>
            <a:pPr marL="25400"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rPr>
              <a:pPr marL="25400" marR="0" lvl="0" indent="0" algn="l" defTabSz="914400" rtl="0" eaLnBrk="1" fontAlgn="auto" latinLnBrk="0" hangingPunct="1">
                <a:lnSpc>
                  <a:spcPct val="100000"/>
                </a:lnSpc>
                <a:spcBef>
                  <a:spcPts val="185"/>
                </a:spcBef>
                <a:spcAft>
                  <a:spcPts val="0"/>
                </a:spcAft>
                <a:buClrTx/>
                <a:buSzTx/>
                <a:buFontTx/>
                <a:buNone/>
                <a:tabLst/>
                <a:defRPr/>
              </a:pPr>
              <a:t>26</a:t>
            </a:fld>
            <a:endParaRPr kumimoji="0" sz="1400" b="0" i="0" u="none" strike="noStrike" kern="1200" cap="none" spc="95" normalizeH="0" baseline="0" noProof="0" dirty="0">
              <a:ln>
                <a:noFill/>
              </a:ln>
              <a:solidFill>
                <a:prstClr val="black"/>
              </a:solidFill>
              <a:effectLst/>
              <a:uLnTx/>
              <a:uFillTx/>
              <a:latin typeface="Noto Sans CJK JP Regular"/>
              <a:ea typeface="+mn-ea"/>
            </a:endParaRPr>
          </a:p>
        </p:txBody>
      </p:sp>
    </p:spTree>
    <p:extLst>
      <p:ext uri="{BB962C8B-B14F-4D97-AF65-F5344CB8AC3E}">
        <p14:creationId xmlns:p14="http://schemas.microsoft.com/office/powerpoint/2010/main" val="627839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962" y="509816"/>
            <a:ext cx="8175625" cy="391160"/>
          </a:xfrm>
          <a:prstGeom prst="rect">
            <a:avLst/>
          </a:prstGeom>
        </p:spPr>
        <p:txBody>
          <a:bodyPr vert="horz" wrap="square" lIns="0" tIns="12700" rIns="0" bIns="0" rtlCol="0">
            <a:spAutoFit/>
          </a:bodyPr>
          <a:lstStyle/>
          <a:p>
            <a:pPr marL="12700">
              <a:lnSpc>
                <a:spcPct val="100000"/>
              </a:lnSpc>
              <a:spcBef>
                <a:spcPts val="100"/>
              </a:spcBef>
              <a:tabLst>
                <a:tab pos="1596390" algn="l"/>
                <a:tab pos="8162290" algn="l"/>
              </a:tabLst>
            </a:pPr>
            <a:r>
              <a:rPr sz="2400" dirty="0">
                <a:latin typeface="Times New Roman"/>
                <a:cs typeface="Times New Roman"/>
              </a:rPr>
              <a:t> 	</a:t>
            </a:r>
            <a:r>
              <a:rPr sz="2400" dirty="0"/>
              <a:t>インドの紛争解決方法：</a:t>
            </a:r>
            <a:r>
              <a:rPr sz="2400" spc="160" dirty="0"/>
              <a:t> </a:t>
            </a:r>
            <a:r>
              <a:rPr sz="2400" dirty="0"/>
              <a:t>裁判</a:t>
            </a:r>
            <a:r>
              <a:rPr sz="2400" spc="170" dirty="0"/>
              <a:t> </a:t>
            </a:r>
            <a:r>
              <a:rPr sz="2400" spc="-150" dirty="0"/>
              <a:t>v.</a:t>
            </a:r>
            <a:r>
              <a:rPr sz="2400" spc="180" dirty="0"/>
              <a:t> </a:t>
            </a:r>
            <a:r>
              <a:rPr sz="2400" dirty="0"/>
              <a:t>仲裁	</a:t>
            </a:r>
            <a:endParaRPr sz="240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6" name="object 6"/>
          <p:cNvSpPr txBox="1">
            <a:spLocks noGrp="1"/>
          </p:cNvSpPr>
          <p:nvPr>
            <p:ph type="sldNum" sz="quarter" idx="7"/>
          </p:nvPr>
        </p:nvSpPr>
        <p:spPr>
          <a:prstGeom prst="rect">
            <a:avLst/>
          </a:prstGeom>
        </p:spPr>
        <p:txBody>
          <a:bodyPr vert="horz" wrap="square" lIns="0" tIns="23495" rIns="0" bIns="0" rtlCol="0">
            <a:spAutoFit/>
          </a:bodyPr>
          <a:lstStyle/>
          <a:p>
            <a:pPr marL="25400"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rPr>
              <a:pPr marL="25400" marR="0" lvl="0" indent="0" algn="l" defTabSz="914400" rtl="0" eaLnBrk="1" fontAlgn="auto" latinLnBrk="0" hangingPunct="1">
                <a:lnSpc>
                  <a:spcPct val="100000"/>
                </a:lnSpc>
                <a:spcBef>
                  <a:spcPts val="185"/>
                </a:spcBef>
                <a:spcAft>
                  <a:spcPts val="0"/>
                </a:spcAft>
                <a:buClrTx/>
                <a:buSzTx/>
                <a:buFontTx/>
                <a:buNone/>
                <a:tabLst/>
                <a:defRPr/>
              </a:pPr>
              <a:t>27</a:t>
            </a:fld>
            <a:endParaRPr kumimoji="0" sz="1400" b="0" i="0" u="none" strike="noStrike" kern="1200" cap="none" spc="95" normalizeH="0" baseline="0" noProof="0" dirty="0">
              <a:ln>
                <a:noFill/>
              </a:ln>
              <a:solidFill>
                <a:prstClr val="black"/>
              </a:solidFill>
              <a:effectLst/>
              <a:uLnTx/>
              <a:uFillTx/>
              <a:latin typeface="Noto Sans CJK JP Regular"/>
              <a:ea typeface="+mn-ea"/>
            </a:endParaRPr>
          </a:p>
        </p:txBody>
      </p:sp>
      <p:sp>
        <p:nvSpPr>
          <p:cNvPr id="3" name="object 3"/>
          <p:cNvSpPr txBox="1"/>
          <p:nvPr/>
        </p:nvSpPr>
        <p:spPr>
          <a:xfrm>
            <a:off x="559690" y="1055179"/>
            <a:ext cx="7904480" cy="453390"/>
          </a:xfrm>
          <a:prstGeom prst="rect">
            <a:avLst/>
          </a:prstGeom>
        </p:spPr>
        <p:txBody>
          <a:bodyPr vert="horz" wrap="square" lIns="0" tIns="13335" rIns="0" bIns="0" rtlCol="0">
            <a:spAutoFit/>
          </a:bodyPr>
          <a:lstStyle/>
          <a:p>
            <a:pPr marL="12700" marR="5080" lvl="0" indent="0" algn="l" defTabSz="914400" rtl="0" eaLnBrk="1" fontAlgn="auto" latinLnBrk="0" hangingPunct="1">
              <a:lnSpc>
                <a:spcPct val="100000"/>
              </a:lnSpc>
              <a:spcBef>
                <a:spcPts val="105"/>
              </a:spcBef>
              <a:spcAft>
                <a:spcPts val="0"/>
              </a:spcAft>
              <a:buClrTx/>
              <a:buSzTx/>
              <a:buFontTx/>
              <a:buNone/>
              <a:tabLst/>
              <a:defRPr/>
            </a:pPr>
            <a:r>
              <a:rPr kumimoji="0" sz="1400" b="0" i="0" u="none" strike="noStrike" kern="1200" cap="none" spc="-55" normalizeH="0" baseline="0" noProof="0" dirty="0">
                <a:ln>
                  <a:noFill/>
                </a:ln>
                <a:solidFill>
                  <a:prstClr val="black"/>
                </a:solidFill>
                <a:effectLst/>
                <a:uLnTx/>
                <a:uFillTx/>
                <a:latin typeface="Noto Sans CJK JP Regular"/>
                <a:ea typeface="+mn-ea"/>
                <a:cs typeface="Noto Sans CJK JP Regular"/>
              </a:rPr>
              <a:t>紛争解決方法は、</a:t>
            </a:r>
            <a:r>
              <a:rPr kumimoji="0" sz="1400" b="0" i="0" u="none" strike="noStrike" kern="1200" cap="none" spc="-15" normalizeH="0" baseline="0" noProof="0" dirty="0">
                <a:ln>
                  <a:noFill/>
                </a:ln>
                <a:solidFill>
                  <a:prstClr val="black"/>
                </a:solidFill>
                <a:effectLst/>
                <a:uLnTx/>
                <a:uFillTx/>
                <a:latin typeface="Noto Sans CJK JP Regular"/>
                <a:ea typeface="+mn-ea"/>
                <a:cs typeface="Noto Sans CJK JP Regular"/>
              </a:rPr>
              <a:t>大</a:t>
            </a:r>
            <a:r>
              <a:rPr kumimoji="0" sz="1400" b="0" i="0" u="none" strike="noStrike" kern="1200" cap="none" spc="-220" normalizeH="0" baseline="0" noProof="0" dirty="0">
                <a:ln>
                  <a:noFill/>
                </a:ln>
                <a:solidFill>
                  <a:prstClr val="black"/>
                </a:solidFill>
                <a:effectLst/>
                <a:uLnTx/>
                <a:uFillTx/>
                <a:latin typeface="Noto Sans CJK JP Regular"/>
                <a:ea typeface="+mn-ea"/>
                <a:cs typeface="Noto Sans CJK JP Regular"/>
              </a:rPr>
              <a:t>き</a:t>
            </a:r>
            <a:r>
              <a:rPr kumimoji="0" sz="1400" b="0" i="0" u="none" strike="noStrike" kern="1200" cap="none" spc="-215" normalizeH="0" baseline="0" noProof="0" dirty="0">
                <a:ln>
                  <a:noFill/>
                </a:ln>
                <a:solidFill>
                  <a:prstClr val="black"/>
                </a:solidFill>
                <a:effectLst/>
                <a:uLnTx/>
                <a:uFillTx/>
                <a:latin typeface="Noto Sans CJK JP Regular"/>
                <a:ea typeface="+mn-ea"/>
                <a:cs typeface="Noto Sans CJK JP Regular"/>
              </a:rPr>
              <a:t>く分</a:t>
            </a:r>
            <a:r>
              <a:rPr kumimoji="0" sz="1400" b="0" i="0" u="none" strike="noStrike" kern="1200" cap="none" spc="-225" normalizeH="0" baseline="0" noProof="0" dirty="0">
                <a:ln>
                  <a:noFill/>
                </a:ln>
                <a:solidFill>
                  <a:prstClr val="black"/>
                </a:solidFill>
                <a:effectLst/>
                <a:uLnTx/>
                <a:uFillTx/>
                <a:latin typeface="Noto Sans CJK JP Regular"/>
                <a:ea typeface="+mn-ea"/>
                <a:cs typeface="Noto Sans CJK JP Regular"/>
              </a:rPr>
              <a:t>け</a:t>
            </a:r>
            <a:r>
              <a:rPr kumimoji="0" sz="1400" b="0" i="0" u="none" strike="noStrike" kern="1200" cap="none" spc="-145" normalizeH="0" baseline="0" noProof="0" dirty="0">
                <a:ln>
                  <a:noFill/>
                </a:ln>
                <a:solidFill>
                  <a:prstClr val="black"/>
                </a:solidFill>
                <a:effectLst/>
                <a:uLnTx/>
                <a:uFillTx/>
                <a:latin typeface="Noto Sans CJK JP Regular"/>
                <a:ea typeface="+mn-ea"/>
                <a:cs typeface="Noto Sans CJK JP Regular"/>
              </a:rPr>
              <a:t>て</a:t>
            </a:r>
            <a:r>
              <a:rPr kumimoji="0" sz="1400" b="0" i="0" u="none" strike="noStrike" kern="1200" cap="none" spc="-110" normalizeH="0" baseline="0" noProof="0" dirty="0">
                <a:ln>
                  <a:noFill/>
                </a:ln>
                <a:solidFill>
                  <a:srgbClr val="FF0000"/>
                </a:solidFill>
                <a:effectLst/>
                <a:uLnTx/>
                <a:uFillTx/>
                <a:latin typeface="Noto Sans CJK JP Regular"/>
                <a:ea typeface="+mn-ea"/>
                <a:cs typeface="Noto Sans CJK JP Regular"/>
              </a:rPr>
              <a:t>裁判</a:t>
            </a:r>
            <a:r>
              <a:rPr kumimoji="0" sz="1400" b="0" i="0" u="none" strike="noStrike" kern="1200" cap="none" spc="-120" normalizeH="0" baseline="0" noProof="0" dirty="0">
                <a:ln>
                  <a:noFill/>
                </a:ln>
                <a:solidFill>
                  <a:srgbClr val="FF0000"/>
                </a:solidFill>
                <a:effectLst/>
                <a:uLnTx/>
                <a:uFillTx/>
                <a:latin typeface="Noto Sans CJK JP Regular"/>
                <a:ea typeface="+mn-ea"/>
                <a:cs typeface="Noto Sans CJK JP Regular"/>
              </a:rPr>
              <a:t>と</a:t>
            </a:r>
            <a:r>
              <a:rPr kumimoji="0" sz="1400" b="0" i="0" u="none" strike="noStrike" kern="1200" cap="none" spc="0" normalizeH="0" baseline="0" noProof="0" dirty="0">
                <a:ln>
                  <a:noFill/>
                </a:ln>
                <a:solidFill>
                  <a:srgbClr val="FF0000"/>
                </a:solidFill>
                <a:effectLst/>
                <a:uLnTx/>
                <a:uFillTx/>
                <a:latin typeface="Noto Sans CJK JP Regular"/>
                <a:ea typeface="+mn-ea"/>
                <a:cs typeface="Noto Sans CJK JP Regular"/>
              </a:rPr>
              <a:t>仲裁</a:t>
            </a:r>
            <a:r>
              <a:rPr kumimoji="0" sz="1400" b="0" i="0" u="none" strike="noStrike" kern="1200" cap="none" spc="-15" normalizeH="0" baseline="0" noProof="0" dirty="0">
                <a:ln>
                  <a:noFill/>
                </a:ln>
                <a:solidFill>
                  <a:prstClr val="black"/>
                </a:solidFill>
                <a:effectLst/>
                <a:uLnTx/>
                <a:uFillTx/>
                <a:latin typeface="Noto Sans CJK JP Regular"/>
                <a:ea typeface="+mn-ea"/>
                <a:cs typeface="Noto Sans CJK JP Regular"/>
              </a:rPr>
              <a:t>が</a:t>
            </a:r>
            <a:r>
              <a:rPr kumimoji="0" sz="1400" b="0" i="0" u="none" strike="noStrike" kern="1200" cap="none" spc="-85" normalizeH="0" baseline="0" noProof="0" dirty="0">
                <a:ln>
                  <a:noFill/>
                </a:ln>
                <a:solidFill>
                  <a:prstClr val="black"/>
                </a:solidFill>
                <a:effectLst/>
                <a:uLnTx/>
                <a:uFillTx/>
                <a:latin typeface="Noto Sans CJK JP Regular"/>
                <a:ea typeface="+mn-ea"/>
                <a:cs typeface="Noto Sans CJK JP Regular"/>
              </a:rPr>
              <a:t>あ</a:t>
            </a:r>
            <a:r>
              <a:rPr kumimoji="0" sz="1400" b="0" i="0" u="none" strike="noStrike" kern="1200" cap="none" spc="-360" normalizeH="0" baseline="0" noProof="0" dirty="0">
                <a:ln>
                  <a:noFill/>
                </a:ln>
                <a:solidFill>
                  <a:prstClr val="black"/>
                </a:solidFill>
                <a:effectLst/>
                <a:uLnTx/>
                <a:uFillTx/>
                <a:latin typeface="Noto Sans CJK JP Regular"/>
                <a:ea typeface="+mn-ea"/>
                <a:cs typeface="Noto Sans CJK JP Regular"/>
              </a:rPr>
              <a:t>り</a:t>
            </a:r>
            <a:r>
              <a:rPr kumimoji="0" sz="1400" b="0" i="0" u="none" strike="noStrike" kern="1200" cap="none" spc="-155" normalizeH="0" baseline="0" noProof="0" dirty="0">
                <a:ln>
                  <a:noFill/>
                </a:ln>
                <a:solidFill>
                  <a:prstClr val="black"/>
                </a:solidFill>
                <a:effectLst/>
                <a:uLnTx/>
                <a:uFillTx/>
                <a:latin typeface="Noto Sans CJK JP Regular"/>
                <a:ea typeface="+mn-ea"/>
                <a:cs typeface="Noto Sans CJK JP Regular"/>
              </a:rPr>
              <a:t>ま</a:t>
            </a:r>
            <a:r>
              <a:rPr kumimoji="0" sz="1400" b="0" i="0" u="none" strike="noStrike" kern="1200" cap="none" spc="-270" normalizeH="0" baseline="0" noProof="0" dirty="0">
                <a:ln>
                  <a:noFill/>
                </a:ln>
                <a:solidFill>
                  <a:prstClr val="black"/>
                </a:solidFill>
                <a:effectLst/>
                <a:uLnTx/>
                <a:uFillTx/>
                <a:latin typeface="Noto Sans CJK JP Regular"/>
                <a:ea typeface="+mn-ea"/>
                <a:cs typeface="Noto Sans CJK JP Regular"/>
              </a:rPr>
              <a:t>す</a:t>
            </a:r>
            <a:r>
              <a:rPr kumimoji="0" sz="1400" b="0" i="0" u="none" strike="noStrike" kern="1200" cap="none" spc="-260" normalizeH="0" baseline="0" noProof="0" dirty="0">
                <a:ln>
                  <a:noFill/>
                </a:ln>
                <a:solidFill>
                  <a:prstClr val="black"/>
                </a:solidFill>
                <a:effectLst/>
                <a:uLnTx/>
                <a:uFillTx/>
                <a:latin typeface="Noto Sans CJK JP Regular"/>
                <a:ea typeface="+mn-ea"/>
                <a:cs typeface="Noto Sans CJK JP Regular"/>
              </a:rPr>
              <a:t>。</a:t>
            </a:r>
            <a:r>
              <a:rPr kumimoji="0" sz="1400" b="0" i="0" u="none" strike="noStrike" kern="1200" cap="none" spc="-229" normalizeH="0" baseline="0" noProof="0" dirty="0">
                <a:ln>
                  <a:noFill/>
                </a:ln>
                <a:solidFill>
                  <a:prstClr val="black"/>
                </a:solidFill>
                <a:effectLst/>
                <a:uLnTx/>
                <a:uFillTx/>
                <a:latin typeface="Noto Sans CJK JP Regular"/>
                <a:ea typeface="+mn-ea"/>
                <a:cs typeface="Noto Sans CJK JP Regular"/>
              </a:rPr>
              <a:t>イ</a:t>
            </a:r>
            <a:r>
              <a:rPr kumimoji="0" sz="1400" b="0" i="0" u="none" strike="noStrike" kern="1200" cap="none" spc="-220" normalizeH="0" baseline="0" noProof="0" dirty="0">
                <a:ln>
                  <a:noFill/>
                </a:ln>
                <a:solidFill>
                  <a:prstClr val="black"/>
                </a:solidFill>
                <a:effectLst/>
                <a:uLnTx/>
                <a:uFillTx/>
                <a:latin typeface="Noto Sans CJK JP Regular"/>
                <a:ea typeface="+mn-ea"/>
                <a:cs typeface="Noto Sans CJK JP Regular"/>
              </a:rPr>
              <a:t>ン</a:t>
            </a:r>
            <a:r>
              <a:rPr kumimoji="0" sz="1400" b="0" i="0" u="none" strike="noStrike" kern="1200" cap="none" spc="-420" normalizeH="0" baseline="0" noProof="0" dirty="0">
                <a:ln>
                  <a:noFill/>
                </a:ln>
                <a:solidFill>
                  <a:prstClr val="black"/>
                </a:solidFill>
                <a:effectLst/>
                <a:uLnTx/>
                <a:uFillTx/>
                <a:latin typeface="Noto Sans CJK JP Regular"/>
                <a:ea typeface="+mn-ea"/>
                <a:cs typeface="Noto Sans CJK JP Regular"/>
              </a:rPr>
              <a:t>ド</a:t>
            </a:r>
            <a:r>
              <a:rPr kumimoji="0" sz="1400" b="0" i="0" u="none" strike="noStrike" kern="1200" cap="none" spc="-145" normalizeH="0" baseline="0" noProof="0" dirty="0">
                <a:ln>
                  <a:noFill/>
                </a:ln>
                <a:solidFill>
                  <a:prstClr val="black"/>
                </a:solidFill>
                <a:effectLst/>
                <a:uLnTx/>
                <a:uFillTx/>
                <a:latin typeface="Noto Sans CJK JP Regular"/>
                <a:ea typeface="+mn-ea"/>
                <a:cs typeface="Noto Sans CJK JP Regular"/>
              </a:rPr>
              <a:t>で</a:t>
            </a:r>
            <a:r>
              <a:rPr kumimoji="0" sz="1400" b="0" i="0" u="none" strike="noStrike" kern="1200" cap="none" spc="0" normalizeH="0" baseline="0" noProof="0" dirty="0">
                <a:ln>
                  <a:noFill/>
                </a:ln>
                <a:solidFill>
                  <a:prstClr val="black"/>
                </a:solidFill>
                <a:effectLst/>
                <a:uLnTx/>
                <a:uFillTx/>
                <a:latin typeface="Noto Sans CJK JP Regular"/>
                <a:ea typeface="+mn-ea"/>
                <a:cs typeface="Noto Sans CJK JP Regular"/>
              </a:rPr>
              <a:t>の</a:t>
            </a:r>
            <a:r>
              <a:rPr kumimoji="0" sz="1400" b="0" i="0" u="none" strike="noStrike" kern="1200" cap="none" spc="0" normalizeH="0" baseline="0" noProof="0" dirty="0">
                <a:ln>
                  <a:noFill/>
                </a:ln>
                <a:solidFill>
                  <a:srgbClr val="FF0000"/>
                </a:solidFill>
                <a:effectLst/>
                <a:uLnTx/>
                <a:uFillTx/>
                <a:latin typeface="Noto Sans CJK JP Regular"/>
                <a:ea typeface="+mn-ea"/>
                <a:cs typeface="Noto Sans CJK JP Regular"/>
              </a:rPr>
              <a:t>裁</a:t>
            </a:r>
            <a:r>
              <a:rPr kumimoji="0" sz="1400" b="0" i="0" u="none" strike="noStrike" kern="1200" cap="none" spc="-15" normalizeH="0" baseline="0" noProof="0" dirty="0">
                <a:ln>
                  <a:noFill/>
                </a:ln>
                <a:solidFill>
                  <a:srgbClr val="FF0000"/>
                </a:solidFill>
                <a:effectLst/>
                <a:uLnTx/>
                <a:uFillTx/>
                <a:latin typeface="Noto Sans CJK JP Regular"/>
                <a:ea typeface="+mn-ea"/>
                <a:cs typeface="Noto Sans CJK JP Regular"/>
              </a:rPr>
              <a:t>判</a:t>
            </a:r>
            <a:r>
              <a:rPr kumimoji="0" sz="1400" b="0" i="0" u="none" strike="noStrike" kern="1200" cap="none" spc="0" normalizeH="0" baseline="0" noProof="0" dirty="0">
                <a:ln>
                  <a:noFill/>
                </a:ln>
                <a:solidFill>
                  <a:srgbClr val="FF0000"/>
                </a:solidFill>
                <a:effectLst/>
                <a:uLnTx/>
                <a:uFillTx/>
                <a:latin typeface="Noto Sans CJK JP Regular"/>
                <a:ea typeface="+mn-ea"/>
                <a:cs typeface="Noto Sans CJK JP Regular"/>
              </a:rPr>
              <a:t>は依</a:t>
            </a:r>
            <a:r>
              <a:rPr kumimoji="0" sz="1400" b="0" i="0" u="none" strike="noStrike" kern="1200" cap="none" spc="-15" normalizeH="0" baseline="0" noProof="0" dirty="0">
                <a:ln>
                  <a:noFill/>
                </a:ln>
                <a:solidFill>
                  <a:srgbClr val="FF0000"/>
                </a:solidFill>
                <a:effectLst/>
                <a:uLnTx/>
                <a:uFillTx/>
                <a:latin typeface="Noto Sans CJK JP Regular"/>
                <a:ea typeface="+mn-ea"/>
                <a:cs typeface="Noto Sans CJK JP Regular"/>
              </a:rPr>
              <a:t>然</a:t>
            </a:r>
            <a:r>
              <a:rPr kumimoji="0" sz="1400" b="0" i="0" u="none" strike="noStrike" kern="1200" cap="none" spc="-325" normalizeH="0" baseline="0" noProof="0" dirty="0">
                <a:ln>
                  <a:noFill/>
                </a:ln>
                <a:solidFill>
                  <a:srgbClr val="FF0000"/>
                </a:solidFill>
                <a:effectLst/>
                <a:uLnTx/>
                <a:uFillTx/>
                <a:latin typeface="Noto Sans CJK JP Regular"/>
                <a:ea typeface="+mn-ea"/>
                <a:cs typeface="Noto Sans CJK JP Regular"/>
              </a:rPr>
              <a:t>とし</a:t>
            </a:r>
            <a:r>
              <a:rPr kumimoji="0" sz="1400" b="0" i="0" u="none" strike="noStrike" kern="1200" cap="none" spc="-130" normalizeH="0" baseline="0" noProof="0" dirty="0">
                <a:ln>
                  <a:noFill/>
                </a:ln>
                <a:solidFill>
                  <a:srgbClr val="FF0000"/>
                </a:solidFill>
                <a:effectLst/>
                <a:uLnTx/>
                <a:uFillTx/>
                <a:latin typeface="Noto Sans CJK JP Regular"/>
                <a:ea typeface="+mn-ea"/>
                <a:cs typeface="Noto Sans CJK JP Regular"/>
              </a:rPr>
              <a:t>て</a:t>
            </a:r>
            <a:r>
              <a:rPr kumimoji="0" sz="1400" b="0" i="0" u="none" strike="noStrike" kern="1200" cap="none" spc="-15" normalizeH="0" baseline="0" noProof="0" dirty="0">
                <a:ln>
                  <a:noFill/>
                </a:ln>
                <a:solidFill>
                  <a:srgbClr val="FF0000"/>
                </a:solidFill>
                <a:effectLst/>
                <a:uLnTx/>
                <a:uFillTx/>
                <a:latin typeface="Noto Sans CJK JP Regular"/>
                <a:ea typeface="+mn-ea"/>
                <a:cs typeface="Noto Sans CJK JP Regular"/>
              </a:rPr>
              <a:t>長</a:t>
            </a:r>
            <a:r>
              <a:rPr kumimoji="0" sz="1400" b="0" i="0" u="none" strike="noStrike" kern="1200" cap="none" spc="0" normalizeH="0" baseline="0" noProof="0" dirty="0">
                <a:ln>
                  <a:noFill/>
                </a:ln>
                <a:solidFill>
                  <a:srgbClr val="FF0000"/>
                </a:solidFill>
                <a:effectLst/>
                <a:uLnTx/>
                <a:uFillTx/>
                <a:latin typeface="Noto Sans CJK JP Regular"/>
                <a:ea typeface="+mn-ea"/>
                <a:cs typeface="Noto Sans CJK JP Regular"/>
              </a:rPr>
              <a:t>期化</a:t>
            </a:r>
            <a:r>
              <a:rPr kumimoji="0" sz="1400" b="0" i="0" u="none" strike="noStrike" kern="1200" cap="none" spc="-15" normalizeH="0" baseline="0" noProof="0" dirty="0">
                <a:ln>
                  <a:noFill/>
                </a:ln>
                <a:solidFill>
                  <a:srgbClr val="FF0000"/>
                </a:solidFill>
                <a:effectLst/>
                <a:uLnTx/>
                <a:uFillTx/>
                <a:latin typeface="Noto Sans CJK JP Regular"/>
                <a:ea typeface="+mn-ea"/>
                <a:cs typeface="Noto Sans CJK JP Regular"/>
              </a:rPr>
              <a:t>が</a:t>
            </a:r>
            <a:r>
              <a:rPr kumimoji="0" sz="1400" b="0" i="0" u="none" strike="noStrike" kern="1200" cap="none" spc="0" normalizeH="0" baseline="0" noProof="0" dirty="0">
                <a:ln>
                  <a:noFill/>
                </a:ln>
                <a:solidFill>
                  <a:srgbClr val="FF0000"/>
                </a:solidFill>
                <a:effectLst/>
                <a:uLnTx/>
                <a:uFillTx/>
                <a:latin typeface="Noto Sans CJK JP Regular"/>
                <a:ea typeface="+mn-ea"/>
                <a:cs typeface="Noto Sans CJK JP Regular"/>
              </a:rPr>
              <a:t>深</a:t>
            </a:r>
            <a:r>
              <a:rPr kumimoji="0" sz="1400" b="0" i="0" u="none" strike="noStrike" kern="1200" cap="none" spc="-5" normalizeH="0" baseline="0" noProof="0" dirty="0">
                <a:ln>
                  <a:noFill/>
                </a:ln>
                <a:solidFill>
                  <a:srgbClr val="FF0000"/>
                </a:solidFill>
                <a:effectLst/>
                <a:uLnTx/>
                <a:uFillTx/>
                <a:latin typeface="Noto Sans CJK JP Regular"/>
                <a:ea typeface="+mn-ea"/>
                <a:cs typeface="Noto Sans CJK JP Regular"/>
              </a:rPr>
              <a:t>刻</a:t>
            </a:r>
            <a:r>
              <a:rPr kumimoji="0" sz="1400" b="0" i="0" u="none" strike="noStrike" kern="1200" cap="none" spc="-145" normalizeH="0" baseline="0" noProof="0" dirty="0">
                <a:ln>
                  <a:noFill/>
                </a:ln>
                <a:solidFill>
                  <a:prstClr val="black"/>
                </a:solidFill>
                <a:effectLst/>
                <a:uLnTx/>
                <a:uFillTx/>
                <a:latin typeface="Noto Sans CJK JP Regular"/>
                <a:ea typeface="+mn-ea"/>
                <a:cs typeface="Noto Sans CJK JP Regular"/>
              </a:rPr>
              <a:t>で</a:t>
            </a:r>
            <a:r>
              <a:rPr kumimoji="0" sz="1400" b="0" i="0" u="none" strike="noStrike" kern="1200" cap="none" spc="-95" normalizeH="0" baseline="0" noProof="0" dirty="0">
                <a:ln>
                  <a:noFill/>
                </a:ln>
                <a:solidFill>
                  <a:prstClr val="black"/>
                </a:solidFill>
                <a:effectLst/>
                <a:uLnTx/>
                <a:uFillTx/>
                <a:latin typeface="Noto Sans CJK JP Regular"/>
                <a:ea typeface="+mn-ea"/>
                <a:cs typeface="Noto Sans CJK JP Regular"/>
              </a:rPr>
              <a:t>あ</a:t>
            </a:r>
            <a:r>
              <a:rPr kumimoji="0" sz="1400" b="0" i="0" u="none" strike="noStrike" kern="1200" cap="none" spc="-190" normalizeH="0" baseline="0" noProof="0" dirty="0">
                <a:ln>
                  <a:noFill/>
                </a:ln>
                <a:solidFill>
                  <a:prstClr val="black"/>
                </a:solidFill>
                <a:effectLst/>
                <a:uLnTx/>
                <a:uFillTx/>
                <a:latin typeface="Noto Sans CJK JP Regular"/>
                <a:ea typeface="+mn-ea"/>
                <a:cs typeface="Noto Sans CJK JP Regular"/>
              </a:rPr>
              <a:t>る</a:t>
            </a:r>
            <a:r>
              <a:rPr kumimoji="0" sz="1400" b="0" i="0" u="none" strike="noStrike" kern="1200" cap="none" spc="-110" normalizeH="0" baseline="0" noProof="0" dirty="0">
                <a:ln>
                  <a:noFill/>
                </a:ln>
                <a:solidFill>
                  <a:prstClr val="black"/>
                </a:solidFill>
                <a:effectLst/>
                <a:uLnTx/>
                <a:uFillTx/>
                <a:latin typeface="Noto Sans CJK JP Regular"/>
                <a:ea typeface="+mn-ea"/>
                <a:cs typeface="Noto Sans CJK JP Regular"/>
              </a:rPr>
              <a:t>た </a:t>
            </a:r>
            <a:r>
              <a:rPr kumimoji="0" sz="1400" b="0" i="0" u="none" strike="noStrike" kern="1200" cap="none" spc="-25" normalizeH="0" baseline="0" noProof="0" dirty="0">
                <a:ln>
                  <a:noFill/>
                </a:ln>
                <a:solidFill>
                  <a:prstClr val="black"/>
                </a:solidFill>
                <a:effectLst/>
                <a:uLnTx/>
                <a:uFillTx/>
                <a:latin typeface="Noto Sans CJK JP Regular"/>
                <a:ea typeface="+mn-ea"/>
                <a:cs typeface="Noto Sans CJK JP Regular"/>
              </a:rPr>
              <a:t>め</a:t>
            </a:r>
            <a:r>
              <a:rPr kumimoji="0" sz="1400" b="0" i="0" u="none" strike="noStrike" kern="1200" cap="none" spc="-470" normalizeH="0" baseline="0" noProof="0" dirty="0">
                <a:ln>
                  <a:noFill/>
                </a:ln>
                <a:solidFill>
                  <a:prstClr val="black"/>
                </a:solidFill>
                <a:effectLst/>
                <a:uLnTx/>
                <a:uFillTx/>
                <a:latin typeface="Noto Sans CJK JP Regular"/>
                <a:ea typeface="+mn-ea"/>
                <a:cs typeface="Noto Sans CJK JP Regular"/>
              </a:rPr>
              <a:t>、</a:t>
            </a:r>
            <a:r>
              <a:rPr kumimoji="0" sz="1400" b="0" i="0" u="none" strike="noStrike" kern="1200" cap="none" spc="-25" normalizeH="0" baseline="0" noProof="0" dirty="0">
                <a:ln>
                  <a:noFill/>
                </a:ln>
                <a:solidFill>
                  <a:prstClr val="black"/>
                </a:solidFill>
                <a:effectLst/>
                <a:uLnTx/>
                <a:uFillTx/>
                <a:latin typeface="Noto Sans CJK JP Regular"/>
                <a:ea typeface="+mn-ea"/>
                <a:cs typeface="Noto Sans CJK JP Regular"/>
              </a:rPr>
              <a:t>一般</a:t>
            </a:r>
            <a:r>
              <a:rPr kumimoji="0" sz="1400" b="0" i="0" u="none" strike="noStrike" kern="1200" cap="none" spc="-30" normalizeH="0" baseline="0" noProof="0" dirty="0">
                <a:ln>
                  <a:noFill/>
                </a:ln>
                <a:solidFill>
                  <a:prstClr val="black"/>
                </a:solidFill>
                <a:effectLst/>
                <a:uLnTx/>
                <a:uFillTx/>
                <a:latin typeface="Noto Sans CJK JP Regular"/>
                <a:ea typeface="+mn-ea"/>
                <a:cs typeface="Noto Sans CJK JP Regular"/>
              </a:rPr>
              <a:t>に</a:t>
            </a:r>
            <a:r>
              <a:rPr kumimoji="0" sz="1400" b="0" i="0" u="none" strike="noStrike" kern="1200" cap="none" spc="0" normalizeH="0" baseline="0" noProof="0" dirty="0">
                <a:ln>
                  <a:noFill/>
                </a:ln>
                <a:solidFill>
                  <a:prstClr val="black"/>
                </a:solidFill>
                <a:effectLst/>
                <a:uLnTx/>
                <a:uFillTx/>
                <a:latin typeface="Noto Sans CJK JP Regular"/>
                <a:ea typeface="+mn-ea"/>
                <a:cs typeface="Noto Sans CJK JP Regular"/>
              </a:rPr>
              <a:t>仲裁</a:t>
            </a:r>
            <a:r>
              <a:rPr kumimoji="0" sz="1400" b="0" i="0" u="none" strike="noStrike" kern="1200" cap="none" spc="-15" normalizeH="0" baseline="0" noProof="0" dirty="0">
                <a:ln>
                  <a:noFill/>
                </a:ln>
                <a:solidFill>
                  <a:prstClr val="black"/>
                </a:solidFill>
                <a:effectLst/>
                <a:uLnTx/>
                <a:uFillTx/>
                <a:latin typeface="Noto Sans CJK JP Regular"/>
                <a:ea typeface="+mn-ea"/>
                <a:cs typeface="Noto Sans CJK JP Regular"/>
              </a:rPr>
              <a:t>合</a:t>
            </a:r>
            <a:r>
              <a:rPr kumimoji="0" sz="1400" b="0" i="0" u="none" strike="noStrike" kern="1200" cap="none" spc="0" normalizeH="0" baseline="0" noProof="0" dirty="0">
                <a:ln>
                  <a:noFill/>
                </a:ln>
                <a:solidFill>
                  <a:prstClr val="black"/>
                </a:solidFill>
                <a:effectLst/>
                <a:uLnTx/>
                <a:uFillTx/>
                <a:latin typeface="Noto Sans CJK JP Regular"/>
                <a:ea typeface="+mn-ea"/>
                <a:cs typeface="Noto Sans CJK JP Regular"/>
              </a:rPr>
              <a:t>意の</a:t>
            </a:r>
            <a:r>
              <a:rPr kumimoji="0" sz="1400" b="0" i="0" u="none" strike="noStrike" kern="1200" cap="none" spc="-15" normalizeH="0" baseline="0" noProof="0" dirty="0">
                <a:ln>
                  <a:noFill/>
                </a:ln>
                <a:solidFill>
                  <a:prstClr val="black"/>
                </a:solidFill>
                <a:effectLst/>
                <a:uLnTx/>
                <a:uFillTx/>
                <a:latin typeface="Noto Sans CJK JP Regular"/>
                <a:ea typeface="+mn-ea"/>
                <a:cs typeface="Noto Sans CJK JP Regular"/>
              </a:rPr>
              <a:t>締</a:t>
            </a:r>
            <a:r>
              <a:rPr kumimoji="0" sz="1400" b="0" i="0" u="none" strike="noStrike" kern="1200" cap="none" spc="0" normalizeH="0" baseline="0" noProof="0" dirty="0">
                <a:ln>
                  <a:noFill/>
                </a:ln>
                <a:solidFill>
                  <a:prstClr val="black"/>
                </a:solidFill>
                <a:effectLst/>
                <a:uLnTx/>
                <a:uFillTx/>
                <a:latin typeface="Noto Sans CJK JP Regular"/>
                <a:ea typeface="+mn-ea"/>
                <a:cs typeface="Noto Sans CJK JP Regular"/>
              </a:rPr>
              <a:t>結が</a:t>
            </a:r>
            <a:r>
              <a:rPr kumimoji="0" sz="1400" b="0" i="0" u="none" strike="noStrike" kern="1200" cap="none" spc="-15" normalizeH="0" baseline="0" noProof="0" dirty="0">
                <a:ln>
                  <a:noFill/>
                </a:ln>
                <a:solidFill>
                  <a:prstClr val="black"/>
                </a:solidFill>
                <a:effectLst/>
                <a:uLnTx/>
                <a:uFillTx/>
                <a:latin typeface="Noto Sans CJK JP Regular"/>
                <a:ea typeface="+mn-ea"/>
                <a:cs typeface="Noto Sans CJK JP Regular"/>
              </a:rPr>
              <a:t>推</a:t>
            </a:r>
            <a:r>
              <a:rPr kumimoji="0" sz="1400" b="0" i="0" u="none" strike="noStrike" kern="1200" cap="none" spc="-165" normalizeH="0" baseline="0" noProof="0" dirty="0">
                <a:ln>
                  <a:noFill/>
                </a:ln>
                <a:solidFill>
                  <a:prstClr val="black"/>
                </a:solidFill>
                <a:effectLst/>
                <a:uLnTx/>
                <a:uFillTx/>
                <a:latin typeface="Noto Sans CJK JP Regular"/>
                <a:ea typeface="+mn-ea"/>
                <a:cs typeface="Noto Sans CJK JP Regular"/>
              </a:rPr>
              <a:t>奨さ</a:t>
            </a:r>
            <a:r>
              <a:rPr kumimoji="0" sz="1400" b="0" i="0" u="none" strike="noStrike" kern="1200" cap="none" spc="-15" normalizeH="0" baseline="0" noProof="0" dirty="0">
                <a:ln>
                  <a:noFill/>
                </a:ln>
                <a:solidFill>
                  <a:prstClr val="black"/>
                </a:solidFill>
                <a:effectLst/>
                <a:uLnTx/>
                <a:uFillTx/>
                <a:latin typeface="Noto Sans CJK JP Regular"/>
                <a:ea typeface="+mn-ea"/>
                <a:cs typeface="Noto Sans CJK JP Regular"/>
              </a:rPr>
              <a:t>れ</a:t>
            </a:r>
            <a:r>
              <a:rPr kumimoji="0" sz="1400" b="0" i="0" u="none" strike="noStrike" kern="1200" cap="none" spc="-155" normalizeH="0" baseline="0" noProof="0" dirty="0">
                <a:ln>
                  <a:noFill/>
                </a:ln>
                <a:solidFill>
                  <a:prstClr val="black"/>
                </a:solidFill>
                <a:effectLst/>
                <a:uLnTx/>
                <a:uFillTx/>
                <a:latin typeface="Noto Sans CJK JP Regular"/>
                <a:ea typeface="+mn-ea"/>
                <a:cs typeface="Noto Sans CJK JP Regular"/>
              </a:rPr>
              <a:t>ま</a:t>
            </a:r>
            <a:r>
              <a:rPr kumimoji="0" sz="1400" b="0" i="0" u="none" strike="noStrike" kern="1200" cap="none" spc="-65" normalizeH="0" baseline="0" noProof="0" dirty="0">
                <a:ln>
                  <a:noFill/>
                </a:ln>
                <a:solidFill>
                  <a:prstClr val="black"/>
                </a:solidFill>
                <a:effectLst/>
                <a:uLnTx/>
                <a:uFillTx/>
                <a:latin typeface="Noto Sans CJK JP Regular"/>
                <a:ea typeface="+mn-ea"/>
                <a:cs typeface="Noto Sans CJK JP Regular"/>
              </a:rPr>
              <a:t>す</a:t>
            </a:r>
            <a:r>
              <a:rPr kumimoji="0" sz="1400" b="0" i="0" u="none" strike="noStrike" kern="1200" cap="none" spc="-470" normalizeH="0" baseline="0" noProof="0" dirty="0">
                <a:ln>
                  <a:noFill/>
                </a:ln>
                <a:solidFill>
                  <a:prstClr val="black"/>
                </a:solidFill>
                <a:effectLst/>
                <a:uLnTx/>
                <a:uFillTx/>
                <a:latin typeface="Noto Sans CJK JP Regular"/>
                <a:ea typeface="+mn-ea"/>
                <a:cs typeface="Noto Sans CJK JP Regular"/>
              </a:rPr>
              <a:t>。</a:t>
            </a:r>
            <a:endParaRPr kumimoji="0" sz="14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graphicFrame>
        <p:nvGraphicFramePr>
          <p:cNvPr id="4" name="object 4"/>
          <p:cNvGraphicFramePr>
            <a:graphicFrameLocks noGrp="1"/>
          </p:cNvGraphicFramePr>
          <p:nvPr/>
        </p:nvGraphicFramePr>
        <p:xfrm>
          <a:off x="474662" y="1547812"/>
          <a:ext cx="8150225" cy="4782183"/>
        </p:xfrm>
        <a:graphic>
          <a:graphicData uri="http://schemas.openxmlformats.org/drawingml/2006/table">
            <a:tbl>
              <a:tblPr firstRow="1" bandRow="1">
                <a:tableStyleId>{2D5ABB26-0587-4C30-8999-92F81FD0307C}</a:tableStyleId>
              </a:tblPr>
              <a:tblGrid>
                <a:gridCol w="1162685">
                  <a:extLst>
                    <a:ext uri="{9D8B030D-6E8A-4147-A177-3AD203B41FA5}">
                      <a16:colId xmlns:a16="http://schemas.microsoft.com/office/drawing/2014/main" val="20000"/>
                    </a:ext>
                  </a:extLst>
                </a:gridCol>
                <a:gridCol w="1250315">
                  <a:extLst>
                    <a:ext uri="{9D8B030D-6E8A-4147-A177-3AD203B41FA5}">
                      <a16:colId xmlns:a16="http://schemas.microsoft.com/office/drawing/2014/main" val="20001"/>
                    </a:ext>
                  </a:extLst>
                </a:gridCol>
                <a:gridCol w="5737225">
                  <a:extLst>
                    <a:ext uri="{9D8B030D-6E8A-4147-A177-3AD203B41FA5}">
                      <a16:colId xmlns:a16="http://schemas.microsoft.com/office/drawing/2014/main" val="20002"/>
                    </a:ext>
                  </a:extLst>
                </a:gridCol>
              </a:tblGrid>
              <a:tr h="394970">
                <a:tc gridSpan="3">
                  <a:txBody>
                    <a:bodyPr/>
                    <a:lstStyle/>
                    <a:p>
                      <a:pPr algn="ctr">
                        <a:lnSpc>
                          <a:spcPct val="100000"/>
                        </a:lnSpc>
                        <a:spcBef>
                          <a:spcPts val="340"/>
                        </a:spcBef>
                      </a:pPr>
                      <a:r>
                        <a:rPr sz="1400" spc="-240" dirty="0">
                          <a:solidFill>
                            <a:srgbClr val="FFFFFF"/>
                          </a:solidFill>
                          <a:latin typeface="Noto Sans CJK JP Regular"/>
                          <a:cs typeface="Noto Sans CJK JP Regular"/>
                        </a:rPr>
                        <a:t>イ</a:t>
                      </a:r>
                      <a:r>
                        <a:rPr sz="1400" spc="-180" dirty="0">
                          <a:solidFill>
                            <a:srgbClr val="FFFFFF"/>
                          </a:solidFill>
                          <a:latin typeface="Noto Sans CJK JP Regular"/>
                          <a:cs typeface="Noto Sans CJK JP Regular"/>
                        </a:rPr>
                        <a:t>ン</a:t>
                      </a:r>
                      <a:r>
                        <a:rPr sz="1400" spc="-395" dirty="0">
                          <a:solidFill>
                            <a:srgbClr val="FFFFFF"/>
                          </a:solidFill>
                          <a:latin typeface="Noto Sans CJK JP Regular"/>
                          <a:cs typeface="Noto Sans CJK JP Regular"/>
                        </a:rPr>
                        <a:t>ド</a:t>
                      </a:r>
                      <a:r>
                        <a:rPr sz="1400" spc="-70" dirty="0">
                          <a:solidFill>
                            <a:srgbClr val="FFFFFF"/>
                          </a:solidFill>
                          <a:latin typeface="Noto Sans CJK JP Regular"/>
                          <a:cs typeface="Noto Sans CJK JP Regular"/>
                        </a:rPr>
                        <a:t>に</a:t>
                      </a:r>
                      <a:r>
                        <a:rPr sz="1400" spc="-75" dirty="0">
                          <a:solidFill>
                            <a:srgbClr val="FFFFFF"/>
                          </a:solidFill>
                          <a:latin typeface="Noto Sans CJK JP Regular"/>
                          <a:cs typeface="Noto Sans CJK JP Regular"/>
                        </a:rPr>
                        <a:t>お</a:t>
                      </a:r>
                      <a:r>
                        <a:rPr sz="1400" spc="-85" dirty="0">
                          <a:solidFill>
                            <a:srgbClr val="FFFFFF"/>
                          </a:solidFill>
                          <a:latin typeface="Noto Sans CJK JP Regular"/>
                          <a:cs typeface="Noto Sans CJK JP Regular"/>
                        </a:rPr>
                        <a:t>け</a:t>
                      </a:r>
                      <a:r>
                        <a:rPr sz="1400" spc="-40" dirty="0">
                          <a:solidFill>
                            <a:srgbClr val="FFFFFF"/>
                          </a:solidFill>
                          <a:latin typeface="Noto Sans CJK JP Regular"/>
                          <a:cs typeface="Noto Sans CJK JP Regular"/>
                        </a:rPr>
                        <a:t>る裁判所</a:t>
                      </a:r>
                      <a:r>
                        <a:rPr sz="1400" spc="-50" dirty="0">
                          <a:solidFill>
                            <a:srgbClr val="FFFFFF"/>
                          </a:solidFill>
                          <a:latin typeface="Noto Sans CJK JP Regular"/>
                          <a:cs typeface="Noto Sans CJK JP Regular"/>
                        </a:rPr>
                        <a:t>制</a:t>
                      </a:r>
                      <a:r>
                        <a:rPr sz="1400" dirty="0">
                          <a:solidFill>
                            <a:srgbClr val="FFFFFF"/>
                          </a:solidFill>
                          <a:latin typeface="Noto Sans CJK JP Regular"/>
                          <a:cs typeface="Noto Sans CJK JP Regular"/>
                        </a:rPr>
                        <a:t>度の</a:t>
                      </a:r>
                      <a:r>
                        <a:rPr sz="1400" spc="-15" dirty="0">
                          <a:solidFill>
                            <a:srgbClr val="FFFFFF"/>
                          </a:solidFill>
                          <a:latin typeface="Noto Sans CJK JP Regular"/>
                          <a:cs typeface="Noto Sans CJK JP Regular"/>
                        </a:rPr>
                        <a:t>特</a:t>
                      </a:r>
                      <a:r>
                        <a:rPr sz="1400" dirty="0">
                          <a:solidFill>
                            <a:srgbClr val="FFFFFF"/>
                          </a:solidFill>
                          <a:latin typeface="Noto Sans CJK JP Regular"/>
                          <a:cs typeface="Noto Sans CJK JP Regular"/>
                        </a:rPr>
                        <a:t>徴</a:t>
                      </a:r>
                      <a:endParaRPr sz="1400">
                        <a:latin typeface="Noto Sans CJK JP Regular"/>
                        <a:cs typeface="Noto Sans CJK JP Regular"/>
                      </a:endParaRPr>
                    </a:p>
                  </a:txBody>
                  <a:tcPr marL="0" marR="0" marT="43180" marB="0">
                    <a:lnB w="38100">
                      <a:solidFill>
                        <a:srgbClr val="FFFFFF"/>
                      </a:solidFill>
                      <a:prstDash val="solid"/>
                    </a:lnB>
                    <a:solidFill>
                      <a:srgbClr val="336600"/>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010919">
                <a:tc gridSpan="3">
                  <a:txBody>
                    <a:bodyPr/>
                    <a:lstStyle/>
                    <a:p>
                      <a:pPr>
                        <a:lnSpc>
                          <a:spcPct val="100000"/>
                        </a:lnSpc>
                        <a:spcBef>
                          <a:spcPts val="15"/>
                        </a:spcBef>
                      </a:pPr>
                      <a:endParaRPr sz="1250">
                        <a:latin typeface="Times New Roman"/>
                        <a:cs typeface="Times New Roman"/>
                      </a:endParaRPr>
                    </a:p>
                    <a:p>
                      <a:pPr marL="377825" indent="-286385">
                        <a:lnSpc>
                          <a:spcPct val="100000"/>
                        </a:lnSpc>
                        <a:buClr>
                          <a:srgbClr val="003300"/>
                        </a:buClr>
                        <a:buFont typeface="Wingdings"/>
                        <a:buChar char=""/>
                        <a:tabLst>
                          <a:tab pos="377825" algn="l"/>
                          <a:tab pos="378460" algn="l"/>
                        </a:tabLst>
                      </a:pPr>
                      <a:r>
                        <a:rPr sz="1200" spc="-30" dirty="0">
                          <a:latin typeface="Noto Sans CJK JP Regular"/>
                          <a:cs typeface="Noto Sans CJK JP Regular"/>
                        </a:rPr>
                        <a:t>最高裁判所</a:t>
                      </a:r>
                      <a:r>
                        <a:rPr sz="1200" spc="-25" dirty="0">
                          <a:latin typeface="Noto Sans CJK JP Regular"/>
                          <a:cs typeface="Noto Sans CJK JP Regular"/>
                        </a:rPr>
                        <a:t>を</a:t>
                      </a:r>
                      <a:r>
                        <a:rPr sz="1200" spc="-95" dirty="0">
                          <a:latin typeface="Noto Sans CJK JP Regular"/>
                          <a:cs typeface="Noto Sans CJK JP Regular"/>
                        </a:rPr>
                        <a:t>頂点と</a:t>
                      </a:r>
                      <a:r>
                        <a:rPr sz="1200" spc="-55" dirty="0">
                          <a:latin typeface="Noto Sans CJK JP Regular"/>
                          <a:cs typeface="Noto Sans CJK JP Regular"/>
                        </a:rPr>
                        <a:t>す</a:t>
                      </a:r>
                      <a:r>
                        <a:rPr sz="1200" spc="-170" dirty="0">
                          <a:latin typeface="Noto Sans CJK JP Regular"/>
                          <a:cs typeface="Noto Sans CJK JP Regular"/>
                        </a:rPr>
                        <a:t>る</a:t>
                      </a:r>
                      <a:r>
                        <a:rPr sz="1200" spc="-409" dirty="0">
                          <a:latin typeface="Noto Sans CJK JP Regular"/>
                          <a:cs typeface="Noto Sans CJK JP Regular"/>
                        </a:rPr>
                        <a:t>、</a:t>
                      </a:r>
                      <a:r>
                        <a:rPr sz="1200" spc="-70" dirty="0">
                          <a:latin typeface="Noto Sans CJK JP Regular"/>
                          <a:cs typeface="Noto Sans CJK JP Regular"/>
                        </a:rPr>
                        <a:t>高等裁判所</a:t>
                      </a:r>
                      <a:r>
                        <a:rPr sz="1200" spc="-75" dirty="0">
                          <a:latin typeface="Noto Sans CJK JP Regular"/>
                          <a:cs typeface="Noto Sans CJK JP Regular"/>
                        </a:rPr>
                        <a:t>、</a:t>
                      </a:r>
                      <a:r>
                        <a:rPr sz="1200" spc="-280" dirty="0">
                          <a:latin typeface="Noto Sans CJK JP Regular"/>
                          <a:cs typeface="Noto Sans CJK JP Regular"/>
                        </a:rPr>
                        <a:t>さ</a:t>
                      </a:r>
                      <a:r>
                        <a:rPr sz="1200" spc="-245" dirty="0">
                          <a:latin typeface="Noto Sans CJK JP Regular"/>
                          <a:cs typeface="Noto Sans CJK JP Regular"/>
                        </a:rPr>
                        <a:t>ら</a:t>
                      </a:r>
                      <a:r>
                        <a:rPr sz="1200" spc="-80" dirty="0">
                          <a:latin typeface="Noto Sans CJK JP Regular"/>
                          <a:cs typeface="Noto Sans CJK JP Regular"/>
                        </a:rPr>
                        <a:t>に</a:t>
                      </a:r>
                      <a:r>
                        <a:rPr sz="1200" spc="-100" dirty="0">
                          <a:latin typeface="Noto Sans CJK JP Regular"/>
                          <a:cs typeface="Noto Sans CJK JP Regular"/>
                        </a:rPr>
                        <a:t>そ</a:t>
                      </a:r>
                      <a:r>
                        <a:rPr sz="1200" spc="-55" dirty="0">
                          <a:latin typeface="Noto Sans CJK JP Regular"/>
                          <a:cs typeface="Noto Sans CJK JP Regular"/>
                        </a:rPr>
                        <a:t>の下の下級裁判所（地方裁判所</a:t>
                      </a:r>
                      <a:r>
                        <a:rPr sz="1200" spc="-50" dirty="0">
                          <a:latin typeface="Noto Sans CJK JP Regular"/>
                          <a:cs typeface="Noto Sans CJK JP Regular"/>
                        </a:rPr>
                        <a:t>を</a:t>
                      </a:r>
                      <a:r>
                        <a:rPr sz="1200" spc="-175" dirty="0">
                          <a:latin typeface="Noto Sans CJK JP Regular"/>
                          <a:cs typeface="Noto Sans CJK JP Regular"/>
                        </a:rPr>
                        <a:t>含む）</a:t>
                      </a:r>
                      <a:r>
                        <a:rPr sz="1200" spc="-180" dirty="0">
                          <a:latin typeface="Noto Sans CJK JP Regular"/>
                          <a:cs typeface="Noto Sans CJK JP Regular"/>
                        </a:rPr>
                        <a:t>に</a:t>
                      </a:r>
                      <a:r>
                        <a:rPr sz="1200" spc="-170" dirty="0">
                          <a:latin typeface="Noto Sans CJK JP Regular"/>
                          <a:cs typeface="Noto Sans CJK JP Regular"/>
                        </a:rPr>
                        <a:t>よ</a:t>
                      </a:r>
                      <a:r>
                        <a:rPr sz="1200" spc="-305" dirty="0">
                          <a:latin typeface="Noto Sans CJK JP Regular"/>
                          <a:cs typeface="Noto Sans CJK JP Regular"/>
                        </a:rPr>
                        <a:t>り</a:t>
                      </a:r>
                      <a:r>
                        <a:rPr sz="1200" spc="-95" dirty="0">
                          <a:latin typeface="Noto Sans CJK JP Regular"/>
                          <a:cs typeface="Noto Sans CJK JP Regular"/>
                        </a:rPr>
                        <a:t>構成さ</a:t>
                      </a:r>
                      <a:r>
                        <a:rPr sz="1200" spc="-85" dirty="0">
                          <a:latin typeface="Noto Sans CJK JP Regular"/>
                          <a:cs typeface="Noto Sans CJK JP Regular"/>
                        </a:rPr>
                        <a:t>れ</a:t>
                      </a:r>
                      <a:r>
                        <a:rPr sz="1200" spc="-90" dirty="0">
                          <a:latin typeface="Noto Sans CJK JP Regular"/>
                          <a:cs typeface="Noto Sans CJK JP Regular"/>
                        </a:rPr>
                        <a:t>る</a:t>
                      </a:r>
                      <a:r>
                        <a:rPr sz="1200" dirty="0">
                          <a:latin typeface="Noto Sans CJK JP Regular"/>
                          <a:cs typeface="Noto Sans CJK JP Regular"/>
                        </a:rPr>
                        <a:t>審級構造</a:t>
                      </a:r>
                      <a:endParaRPr sz="1200">
                        <a:latin typeface="Noto Sans CJK JP Regular"/>
                        <a:cs typeface="Noto Sans CJK JP Regular"/>
                      </a:endParaRPr>
                    </a:p>
                    <a:p>
                      <a:pPr marL="377825" indent="-286385">
                        <a:lnSpc>
                          <a:spcPct val="100000"/>
                        </a:lnSpc>
                        <a:spcBef>
                          <a:spcPts val="285"/>
                        </a:spcBef>
                        <a:buClr>
                          <a:srgbClr val="003300"/>
                        </a:buClr>
                        <a:buFont typeface="Wingdings"/>
                        <a:buChar char=""/>
                        <a:tabLst>
                          <a:tab pos="377825" algn="l"/>
                          <a:tab pos="378460" algn="l"/>
                        </a:tabLst>
                      </a:pPr>
                      <a:r>
                        <a:rPr sz="1200" spc="10" dirty="0">
                          <a:solidFill>
                            <a:srgbClr val="FF0000"/>
                          </a:solidFill>
                          <a:latin typeface="Noto Sans CJK JP Regular"/>
                          <a:cs typeface="Noto Sans CJK JP Regular"/>
                        </a:rPr>
                        <a:t>数多</a:t>
                      </a:r>
                      <a:r>
                        <a:rPr sz="1200" spc="-484" dirty="0">
                          <a:solidFill>
                            <a:srgbClr val="FF0000"/>
                          </a:solidFill>
                          <a:latin typeface="Noto Sans CJK JP Regular"/>
                          <a:cs typeface="Noto Sans CJK JP Regular"/>
                        </a:rPr>
                        <a:t>く</a:t>
                      </a:r>
                      <a:r>
                        <a:rPr sz="1200" spc="-90" dirty="0">
                          <a:solidFill>
                            <a:srgbClr val="FF0000"/>
                          </a:solidFill>
                          <a:latin typeface="Noto Sans CJK JP Regular"/>
                          <a:cs typeface="Noto Sans CJK JP Regular"/>
                        </a:rPr>
                        <a:t>の準司法機関</a:t>
                      </a:r>
                      <a:r>
                        <a:rPr sz="1200" spc="-80" dirty="0">
                          <a:solidFill>
                            <a:srgbClr val="FF0000"/>
                          </a:solidFill>
                          <a:latin typeface="Noto Sans CJK JP Regular"/>
                          <a:cs typeface="Noto Sans CJK JP Regular"/>
                        </a:rPr>
                        <a:t>（</a:t>
                      </a:r>
                      <a:r>
                        <a:rPr sz="1200" b="1" spc="-80" dirty="0">
                          <a:solidFill>
                            <a:srgbClr val="FF0000"/>
                          </a:solidFill>
                          <a:latin typeface="Times New Roman"/>
                          <a:cs typeface="Times New Roman"/>
                        </a:rPr>
                        <a:t>Tribunal</a:t>
                      </a:r>
                      <a:r>
                        <a:rPr sz="1200" spc="-80" dirty="0">
                          <a:solidFill>
                            <a:srgbClr val="FF0000"/>
                          </a:solidFill>
                          <a:latin typeface="Noto Sans CJK JP Regular"/>
                          <a:cs typeface="Noto Sans CJK JP Regular"/>
                        </a:rPr>
                        <a:t>）</a:t>
                      </a:r>
                      <a:endParaRPr sz="1200">
                        <a:latin typeface="Noto Sans CJK JP Regular"/>
                        <a:cs typeface="Noto Sans CJK JP Regular"/>
                      </a:endParaRPr>
                    </a:p>
                    <a:p>
                      <a:pPr marL="699135" lvl="1" indent="-321310">
                        <a:lnSpc>
                          <a:spcPct val="100000"/>
                        </a:lnSpc>
                        <a:spcBef>
                          <a:spcPts val="290"/>
                        </a:spcBef>
                        <a:buClr>
                          <a:srgbClr val="003300"/>
                        </a:buClr>
                        <a:buFont typeface="Wingdings"/>
                        <a:buChar char=""/>
                        <a:tabLst>
                          <a:tab pos="699135" algn="l"/>
                          <a:tab pos="699770" algn="l"/>
                        </a:tabLst>
                      </a:pPr>
                      <a:r>
                        <a:rPr sz="1200" spc="-85" dirty="0">
                          <a:latin typeface="Noto Sans CJK JP Regular"/>
                          <a:cs typeface="Noto Sans CJK JP Regular"/>
                        </a:rPr>
                        <a:t>労働紛争</a:t>
                      </a:r>
                      <a:r>
                        <a:rPr sz="1200" spc="-90" dirty="0">
                          <a:latin typeface="Noto Sans CJK JP Regular"/>
                          <a:cs typeface="Noto Sans CJK JP Regular"/>
                        </a:rPr>
                        <a:t>、</a:t>
                      </a:r>
                      <a:r>
                        <a:rPr sz="1200" spc="-85" dirty="0">
                          <a:latin typeface="Noto Sans CJK JP Regular"/>
                          <a:cs typeface="Noto Sans CJK JP Regular"/>
                        </a:rPr>
                        <a:t>税務紛争</a:t>
                      </a:r>
                      <a:r>
                        <a:rPr sz="1200" spc="-90" dirty="0">
                          <a:latin typeface="Noto Sans CJK JP Regular"/>
                          <a:cs typeface="Noto Sans CJK JP Regular"/>
                        </a:rPr>
                        <a:t>、</a:t>
                      </a:r>
                      <a:r>
                        <a:rPr sz="1200" spc="-85" dirty="0">
                          <a:latin typeface="Noto Sans CJK JP Regular"/>
                          <a:cs typeface="Noto Sans CJK JP Regular"/>
                        </a:rPr>
                        <a:t>環境紛争</a:t>
                      </a:r>
                      <a:r>
                        <a:rPr sz="1200" spc="-90" dirty="0">
                          <a:latin typeface="Noto Sans CJK JP Regular"/>
                          <a:cs typeface="Noto Sans CJK JP Regular"/>
                        </a:rPr>
                        <a:t>、</a:t>
                      </a:r>
                      <a:r>
                        <a:rPr sz="1200" spc="-30" dirty="0">
                          <a:latin typeface="Noto Sans CJK JP Regular"/>
                          <a:cs typeface="Noto Sans CJK JP Regular"/>
                        </a:rPr>
                        <a:t>消費者訴訟等の一定の特殊性</a:t>
                      </a:r>
                      <a:r>
                        <a:rPr sz="1200" spc="-35" dirty="0">
                          <a:latin typeface="Noto Sans CJK JP Regular"/>
                          <a:cs typeface="Noto Sans CJK JP Regular"/>
                        </a:rPr>
                        <a:t>、</a:t>
                      </a:r>
                      <a:r>
                        <a:rPr sz="1200" spc="-45" dirty="0">
                          <a:latin typeface="Noto Sans CJK JP Regular"/>
                          <a:cs typeface="Noto Sans CJK JP Regular"/>
                        </a:rPr>
                        <a:t>専門性</a:t>
                      </a:r>
                      <a:r>
                        <a:rPr sz="1200" spc="-40" dirty="0">
                          <a:latin typeface="Noto Sans CJK JP Regular"/>
                          <a:cs typeface="Noto Sans CJK JP Regular"/>
                        </a:rPr>
                        <a:t>を</a:t>
                      </a:r>
                      <a:r>
                        <a:rPr sz="1200" spc="-25" dirty="0">
                          <a:latin typeface="Noto Sans CJK JP Regular"/>
                          <a:cs typeface="Noto Sans CJK JP Regular"/>
                        </a:rPr>
                        <a:t>有</a:t>
                      </a:r>
                      <a:r>
                        <a:rPr sz="1200" spc="-30" dirty="0">
                          <a:latin typeface="Noto Sans CJK JP Regular"/>
                          <a:cs typeface="Noto Sans CJK JP Regular"/>
                        </a:rPr>
                        <a:t>す</a:t>
                      </a:r>
                      <a:r>
                        <a:rPr sz="1200" spc="-170" dirty="0">
                          <a:latin typeface="Noto Sans CJK JP Regular"/>
                          <a:cs typeface="Noto Sans CJK JP Regular"/>
                        </a:rPr>
                        <a:t>る</a:t>
                      </a:r>
                      <a:r>
                        <a:rPr sz="1200" spc="-25" dirty="0">
                          <a:latin typeface="Noto Sans CJK JP Regular"/>
                          <a:cs typeface="Noto Sans CJK JP Regular"/>
                        </a:rPr>
                        <a:t>紛争</a:t>
                      </a:r>
                      <a:r>
                        <a:rPr sz="1200" spc="-30" dirty="0">
                          <a:latin typeface="Noto Sans CJK JP Regular"/>
                          <a:cs typeface="Noto Sans CJK JP Regular"/>
                        </a:rPr>
                        <a:t>に</a:t>
                      </a:r>
                      <a:r>
                        <a:rPr sz="1200" dirty="0">
                          <a:latin typeface="Noto Sans CJK JP Regular"/>
                          <a:cs typeface="Noto Sans CJK JP Regular"/>
                        </a:rPr>
                        <a:t>専属管轄</a:t>
                      </a:r>
                      <a:endParaRPr sz="1200">
                        <a:latin typeface="Noto Sans CJK JP Regular"/>
                        <a:cs typeface="Noto Sans CJK JP Regular"/>
                      </a:endParaRPr>
                    </a:p>
                  </a:txBody>
                  <a:tcPr marL="0" marR="0" marT="1905" marB="0">
                    <a:lnT w="38100">
                      <a:solidFill>
                        <a:srgbClr val="FFFFFF"/>
                      </a:solidFill>
                      <a:prstDash val="solid"/>
                    </a:lnT>
                    <a:lnB w="76200">
                      <a:solidFill>
                        <a:srgbClr val="FFFFFF"/>
                      </a:solidFill>
                      <a:prstDash val="solid"/>
                    </a:lnB>
                    <a:solidFill>
                      <a:srgbClr val="92D050">
                        <a:alpha val="39999"/>
                      </a:srgbClr>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425450">
                <a:tc gridSpan="3">
                  <a:txBody>
                    <a:bodyPr/>
                    <a:lstStyle/>
                    <a:p>
                      <a:pPr marL="635" algn="ctr">
                        <a:lnSpc>
                          <a:spcPct val="100000"/>
                        </a:lnSpc>
                        <a:spcBef>
                          <a:spcPts val="575"/>
                        </a:spcBef>
                      </a:pPr>
                      <a:r>
                        <a:rPr sz="1400" spc="-240" dirty="0">
                          <a:solidFill>
                            <a:srgbClr val="FFFFFF"/>
                          </a:solidFill>
                          <a:latin typeface="Noto Sans CJK JP Regular"/>
                          <a:cs typeface="Noto Sans CJK JP Regular"/>
                        </a:rPr>
                        <a:t>イ</a:t>
                      </a:r>
                      <a:r>
                        <a:rPr sz="1400" spc="-180" dirty="0">
                          <a:solidFill>
                            <a:srgbClr val="FFFFFF"/>
                          </a:solidFill>
                          <a:latin typeface="Noto Sans CJK JP Regular"/>
                          <a:cs typeface="Noto Sans CJK JP Regular"/>
                        </a:rPr>
                        <a:t>ン</a:t>
                      </a:r>
                      <a:r>
                        <a:rPr sz="1400" spc="-395" dirty="0">
                          <a:solidFill>
                            <a:srgbClr val="FFFFFF"/>
                          </a:solidFill>
                          <a:latin typeface="Noto Sans CJK JP Regular"/>
                          <a:cs typeface="Noto Sans CJK JP Regular"/>
                        </a:rPr>
                        <a:t>ド</a:t>
                      </a:r>
                      <a:r>
                        <a:rPr sz="1400" spc="-70" dirty="0">
                          <a:solidFill>
                            <a:srgbClr val="FFFFFF"/>
                          </a:solidFill>
                          <a:latin typeface="Noto Sans CJK JP Regular"/>
                          <a:cs typeface="Noto Sans CJK JP Regular"/>
                        </a:rPr>
                        <a:t>に</a:t>
                      </a:r>
                      <a:r>
                        <a:rPr sz="1400" spc="-75" dirty="0">
                          <a:solidFill>
                            <a:srgbClr val="FFFFFF"/>
                          </a:solidFill>
                          <a:latin typeface="Noto Sans CJK JP Regular"/>
                          <a:cs typeface="Noto Sans CJK JP Regular"/>
                        </a:rPr>
                        <a:t>お</a:t>
                      </a:r>
                      <a:r>
                        <a:rPr sz="1400" spc="-85" dirty="0">
                          <a:solidFill>
                            <a:srgbClr val="FFFFFF"/>
                          </a:solidFill>
                          <a:latin typeface="Noto Sans CJK JP Regular"/>
                          <a:cs typeface="Noto Sans CJK JP Regular"/>
                        </a:rPr>
                        <a:t>け</a:t>
                      </a:r>
                      <a:r>
                        <a:rPr sz="1400" spc="-40" dirty="0">
                          <a:solidFill>
                            <a:srgbClr val="FFFFFF"/>
                          </a:solidFill>
                          <a:latin typeface="Noto Sans CJK JP Regular"/>
                          <a:cs typeface="Noto Sans CJK JP Regular"/>
                        </a:rPr>
                        <a:t>る仲裁実務</a:t>
                      </a:r>
                      <a:endParaRPr sz="1400">
                        <a:latin typeface="Noto Sans CJK JP Regular"/>
                        <a:cs typeface="Noto Sans CJK JP Regular"/>
                      </a:endParaRPr>
                    </a:p>
                  </a:txBody>
                  <a:tcPr marL="0" marR="0" marT="73025" marB="0">
                    <a:lnT w="76200">
                      <a:solidFill>
                        <a:srgbClr val="FFFFFF"/>
                      </a:solidFill>
                      <a:prstDash val="solid"/>
                    </a:lnT>
                    <a:lnB w="38100">
                      <a:solidFill>
                        <a:srgbClr val="FFFFFF"/>
                      </a:solidFill>
                      <a:prstDash val="solid"/>
                    </a:lnB>
                    <a:solidFill>
                      <a:srgbClr val="336600"/>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1004569">
                <a:tc>
                  <a:txBody>
                    <a:bodyPr/>
                    <a:lstStyle/>
                    <a:p>
                      <a:pPr>
                        <a:lnSpc>
                          <a:spcPct val="100000"/>
                        </a:lnSpc>
                      </a:pPr>
                      <a:endParaRPr sz="1200">
                        <a:latin typeface="Times New Roman"/>
                        <a:cs typeface="Times New Roman"/>
                      </a:endParaRPr>
                    </a:p>
                    <a:p>
                      <a:pPr>
                        <a:lnSpc>
                          <a:spcPct val="100000"/>
                        </a:lnSpc>
                        <a:spcBef>
                          <a:spcPts val="10"/>
                        </a:spcBef>
                      </a:pPr>
                      <a:endParaRPr sz="1600">
                        <a:latin typeface="Times New Roman"/>
                        <a:cs typeface="Times New Roman"/>
                      </a:endParaRPr>
                    </a:p>
                    <a:p>
                      <a:pPr marL="109855">
                        <a:lnSpc>
                          <a:spcPct val="100000"/>
                        </a:lnSpc>
                      </a:pPr>
                      <a:r>
                        <a:rPr sz="1200" spc="-125" dirty="0">
                          <a:latin typeface="Noto Sans CJK JP Regular"/>
                          <a:cs typeface="Noto Sans CJK JP Regular"/>
                        </a:rPr>
                        <a:t>ア</a:t>
                      </a:r>
                      <a:r>
                        <a:rPr sz="1200" spc="-355" dirty="0">
                          <a:latin typeface="Noto Sans CJK JP Regular"/>
                          <a:cs typeface="Noto Sans CJK JP Regular"/>
                        </a:rPr>
                        <a:t>ド</a:t>
                      </a:r>
                      <a:r>
                        <a:rPr sz="1200" spc="-100" dirty="0">
                          <a:latin typeface="Noto Sans CJK JP Regular"/>
                          <a:cs typeface="Noto Sans CJK JP Regular"/>
                        </a:rPr>
                        <a:t>ホ</a:t>
                      </a:r>
                      <a:r>
                        <a:rPr sz="1200" spc="-330" dirty="0">
                          <a:latin typeface="Noto Sans CJK JP Regular"/>
                          <a:cs typeface="Noto Sans CJK JP Regular"/>
                        </a:rPr>
                        <a:t>ッ</a:t>
                      </a:r>
                      <a:r>
                        <a:rPr sz="1200" spc="-130" dirty="0">
                          <a:latin typeface="Noto Sans CJK JP Regular"/>
                          <a:cs typeface="Noto Sans CJK JP Regular"/>
                        </a:rPr>
                        <a:t>ク</a:t>
                      </a:r>
                      <a:r>
                        <a:rPr sz="1200" spc="-120" dirty="0">
                          <a:latin typeface="Noto Sans CJK JP Regular"/>
                          <a:cs typeface="Noto Sans CJK JP Regular"/>
                        </a:rPr>
                        <a:t>仲</a:t>
                      </a:r>
                      <a:r>
                        <a:rPr sz="1200" dirty="0">
                          <a:latin typeface="Noto Sans CJK JP Regular"/>
                          <a:cs typeface="Noto Sans CJK JP Regular"/>
                        </a:rPr>
                        <a:t>裁</a:t>
                      </a:r>
                      <a:endParaRPr sz="1200">
                        <a:latin typeface="Noto Sans CJK JP Regular"/>
                        <a:cs typeface="Noto Sans CJK JP Regular"/>
                      </a:endParaRPr>
                    </a:p>
                  </a:txBody>
                  <a:tcPr marL="0" marR="0" marT="0" marB="0">
                    <a:lnR w="38100">
                      <a:solidFill>
                        <a:srgbClr val="FFFFFF"/>
                      </a:solidFill>
                      <a:prstDash val="solid"/>
                    </a:lnR>
                    <a:lnT w="38100">
                      <a:solidFill>
                        <a:srgbClr val="FFFFFF"/>
                      </a:solidFill>
                      <a:prstDash val="solid"/>
                    </a:lnT>
                    <a:lnB w="38100">
                      <a:solidFill>
                        <a:srgbClr val="FFFFFF"/>
                      </a:solidFill>
                      <a:prstDash val="solid"/>
                    </a:lnB>
                    <a:solidFill>
                      <a:srgbClr val="92D050"/>
                    </a:solidFill>
                  </a:tcPr>
                </a:tc>
                <a:tc gridSpan="2">
                  <a:txBody>
                    <a:bodyPr/>
                    <a:lstStyle/>
                    <a:p>
                      <a:pPr marL="396240" indent="-286385">
                        <a:lnSpc>
                          <a:spcPct val="100000"/>
                        </a:lnSpc>
                        <a:spcBef>
                          <a:spcPts val="320"/>
                        </a:spcBef>
                        <a:buClr>
                          <a:srgbClr val="003300"/>
                        </a:buClr>
                        <a:buFont typeface="Wingdings"/>
                        <a:buChar char=""/>
                        <a:tabLst>
                          <a:tab pos="396240" algn="l"/>
                          <a:tab pos="396875" algn="l"/>
                        </a:tabLst>
                      </a:pPr>
                      <a:r>
                        <a:rPr sz="1200" spc="-15" dirty="0">
                          <a:latin typeface="Noto Sans CJK JP Regular"/>
                          <a:cs typeface="Noto Sans CJK JP Regular"/>
                        </a:rPr>
                        <a:t>仲裁機関</a:t>
                      </a:r>
                      <a:r>
                        <a:rPr sz="1200" spc="-20" dirty="0">
                          <a:latin typeface="Noto Sans CJK JP Regular"/>
                          <a:cs typeface="Noto Sans CJK JP Regular"/>
                        </a:rPr>
                        <a:t>に</a:t>
                      </a:r>
                      <a:r>
                        <a:rPr sz="1200" spc="-170" dirty="0">
                          <a:latin typeface="Noto Sans CJK JP Regular"/>
                          <a:cs typeface="Noto Sans CJK JP Regular"/>
                        </a:rPr>
                        <a:t>よる</a:t>
                      </a:r>
                      <a:r>
                        <a:rPr sz="1200" spc="-70" dirty="0">
                          <a:latin typeface="Noto Sans CJK JP Regular"/>
                          <a:cs typeface="Noto Sans CJK JP Regular"/>
                        </a:rPr>
                        <a:t>ケ</a:t>
                      </a:r>
                      <a:r>
                        <a:rPr sz="1200" spc="-75" dirty="0">
                          <a:latin typeface="Noto Sans CJK JP Regular"/>
                          <a:cs typeface="Noto Sans CJK JP Regular"/>
                        </a:rPr>
                        <a:t>ー</a:t>
                      </a:r>
                      <a:r>
                        <a:rPr sz="1200" spc="-125" dirty="0">
                          <a:latin typeface="Noto Sans CJK JP Regular"/>
                          <a:cs typeface="Noto Sans CJK JP Regular"/>
                        </a:rPr>
                        <a:t>スマ</a:t>
                      </a:r>
                      <a:r>
                        <a:rPr sz="1200" spc="-105" dirty="0">
                          <a:latin typeface="Noto Sans CJK JP Regular"/>
                          <a:cs typeface="Noto Sans CJK JP Regular"/>
                        </a:rPr>
                        <a:t>ネジ</a:t>
                      </a:r>
                      <a:r>
                        <a:rPr sz="1200" spc="-340" dirty="0">
                          <a:latin typeface="Noto Sans CJK JP Regular"/>
                          <a:cs typeface="Noto Sans CJK JP Regular"/>
                        </a:rPr>
                        <a:t>メ</a:t>
                      </a:r>
                      <a:r>
                        <a:rPr sz="1200" spc="-170" dirty="0">
                          <a:latin typeface="Noto Sans CJK JP Regular"/>
                          <a:cs typeface="Noto Sans CJK JP Regular"/>
                        </a:rPr>
                        <a:t>ン</a:t>
                      </a:r>
                      <a:r>
                        <a:rPr sz="1200" spc="-425" dirty="0">
                          <a:latin typeface="Noto Sans CJK JP Regular"/>
                          <a:cs typeface="Noto Sans CJK JP Regular"/>
                        </a:rPr>
                        <a:t>ト</a:t>
                      </a:r>
                      <a:r>
                        <a:rPr sz="1200" spc="-170" dirty="0">
                          <a:latin typeface="Noto Sans CJK JP Regular"/>
                          <a:cs typeface="Noto Sans CJK JP Regular"/>
                        </a:rPr>
                        <a:t>を</a:t>
                      </a:r>
                      <a:r>
                        <a:rPr sz="1200" spc="-90" dirty="0">
                          <a:latin typeface="Noto Sans CJK JP Regular"/>
                          <a:cs typeface="Noto Sans CJK JP Regular"/>
                        </a:rPr>
                        <a:t>利用せず</a:t>
                      </a:r>
                      <a:r>
                        <a:rPr sz="1200" spc="-95" dirty="0">
                          <a:latin typeface="Noto Sans CJK JP Regular"/>
                          <a:cs typeface="Noto Sans CJK JP Regular"/>
                        </a:rPr>
                        <a:t>、</a:t>
                      </a:r>
                      <a:r>
                        <a:rPr sz="1200" spc="-225" dirty="0">
                          <a:latin typeface="Noto Sans CJK JP Regular"/>
                          <a:cs typeface="Noto Sans CJK JP Regular"/>
                        </a:rPr>
                        <a:t>イ</a:t>
                      </a:r>
                      <a:r>
                        <a:rPr sz="1200" spc="-170" dirty="0">
                          <a:latin typeface="Noto Sans CJK JP Regular"/>
                          <a:cs typeface="Noto Sans CJK JP Regular"/>
                        </a:rPr>
                        <a:t>ン</a:t>
                      </a:r>
                      <a:r>
                        <a:rPr sz="1200" spc="-355" dirty="0">
                          <a:latin typeface="Noto Sans CJK JP Regular"/>
                          <a:cs typeface="Noto Sans CJK JP Regular"/>
                        </a:rPr>
                        <a:t>ド</a:t>
                      </a:r>
                      <a:r>
                        <a:rPr sz="1200" dirty="0">
                          <a:latin typeface="Noto Sans CJK JP Regular"/>
                          <a:cs typeface="Noto Sans CJK JP Regular"/>
                        </a:rPr>
                        <a:t>仲裁調停法</a:t>
                      </a:r>
                      <a:r>
                        <a:rPr sz="1200" spc="-5" dirty="0">
                          <a:latin typeface="Times New Roman"/>
                          <a:cs typeface="Times New Roman"/>
                        </a:rPr>
                        <a:t>(Arbitration</a:t>
                      </a:r>
                      <a:r>
                        <a:rPr sz="1200" spc="40"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spc="-5" dirty="0">
                          <a:latin typeface="Times New Roman"/>
                          <a:cs typeface="Times New Roman"/>
                        </a:rPr>
                        <a:t>Conciliation</a:t>
                      </a:r>
                      <a:r>
                        <a:rPr sz="1200" spc="-35" dirty="0">
                          <a:latin typeface="Times New Roman"/>
                          <a:cs typeface="Times New Roman"/>
                        </a:rPr>
                        <a:t> </a:t>
                      </a:r>
                      <a:r>
                        <a:rPr sz="1200" spc="-5" dirty="0">
                          <a:latin typeface="Times New Roman"/>
                          <a:cs typeface="Times New Roman"/>
                        </a:rPr>
                        <a:t>Act,</a:t>
                      </a:r>
                      <a:endParaRPr sz="1200">
                        <a:latin typeface="Times New Roman"/>
                        <a:cs typeface="Times New Roman"/>
                      </a:endParaRPr>
                    </a:p>
                    <a:p>
                      <a:pPr marL="396240" marR="224790">
                        <a:lnSpc>
                          <a:spcPct val="100000"/>
                        </a:lnSpc>
                      </a:pPr>
                      <a:r>
                        <a:rPr sz="1200" spc="-5" dirty="0">
                          <a:latin typeface="Times New Roman"/>
                          <a:cs typeface="Times New Roman"/>
                        </a:rPr>
                        <a:t>1996)</a:t>
                      </a:r>
                      <a:r>
                        <a:rPr sz="1200" spc="-80" dirty="0">
                          <a:latin typeface="Noto Sans CJK JP Regular"/>
                          <a:cs typeface="Noto Sans CJK JP Regular"/>
                        </a:rPr>
                        <a:t>に</a:t>
                      </a:r>
                      <a:r>
                        <a:rPr sz="1200" spc="-95" dirty="0">
                          <a:latin typeface="Noto Sans CJK JP Regular"/>
                          <a:cs typeface="Noto Sans CJK JP Regular"/>
                        </a:rPr>
                        <a:t>準拠し</a:t>
                      </a:r>
                      <a:r>
                        <a:rPr sz="1200" spc="-409" dirty="0">
                          <a:latin typeface="Noto Sans CJK JP Regular"/>
                          <a:cs typeface="Noto Sans CJK JP Regular"/>
                        </a:rPr>
                        <a:t>、</a:t>
                      </a:r>
                      <a:r>
                        <a:rPr sz="1200" spc="-130" dirty="0">
                          <a:latin typeface="Noto Sans CJK JP Regular"/>
                          <a:cs typeface="Noto Sans CJK JP Regular"/>
                        </a:rPr>
                        <a:t>多くは退任し</a:t>
                      </a:r>
                      <a:r>
                        <a:rPr sz="1200" spc="-100" dirty="0">
                          <a:latin typeface="Noto Sans CJK JP Regular"/>
                          <a:cs typeface="Noto Sans CJK JP Regular"/>
                        </a:rPr>
                        <a:t>た</a:t>
                      </a:r>
                      <a:r>
                        <a:rPr sz="1200" spc="-35" dirty="0">
                          <a:latin typeface="Noto Sans CJK JP Regular"/>
                          <a:cs typeface="Noto Sans CJK JP Regular"/>
                        </a:rPr>
                        <a:t>裁判官等</a:t>
                      </a:r>
                      <a:r>
                        <a:rPr sz="1200" spc="-30" dirty="0">
                          <a:latin typeface="Noto Sans CJK JP Regular"/>
                          <a:cs typeface="Noto Sans CJK JP Regular"/>
                        </a:rPr>
                        <a:t>を</a:t>
                      </a:r>
                      <a:r>
                        <a:rPr sz="1200" spc="-75" dirty="0">
                          <a:latin typeface="Noto Sans CJK JP Regular"/>
                          <a:cs typeface="Noto Sans CJK JP Regular"/>
                        </a:rPr>
                        <a:t>仲裁人と</a:t>
                      </a:r>
                      <a:r>
                        <a:rPr sz="1200" spc="-280" dirty="0">
                          <a:latin typeface="Noto Sans CJK JP Regular"/>
                          <a:cs typeface="Noto Sans CJK JP Regular"/>
                        </a:rPr>
                        <a:t>し</a:t>
                      </a:r>
                      <a:r>
                        <a:rPr sz="1200" spc="-125" dirty="0">
                          <a:latin typeface="Noto Sans CJK JP Regular"/>
                          <a:cs typeface="Noto Sans CJK JP Regular"/>
                        </a:rPr>
                        <a:t>て</a:t>
                      </a:r>
                      <a:r>
                        <a:rPr sz="1200" spc="-409" dirty="0">
                          <a:latin typeface="Noto Sans CJK JP Regular"/>
                          <a:cs typeface="Noto Sans CJK JP Regular"/>
                        </a:rPr>
                        <a:t>、</a:t>
                      </a:r>
                      <a:r>
                        <a:rPr sz="1200" spc="-30" dirty="0">
                          <a:latin typeface="Noto Sans CJK JP Regular"/>
                          <a:cs typeface="Noto Sans CJK JP Regular"/>
                        </a:rPr>
                        <a:t>手続進行等</a:t>
                      </a:r>
                      <a:r>
                        <a:rPr sz="1200" spc="-25" dirty="0">
                          <a:latin typeface="Noto Sans CJK JP Regular"/>
                          <a:cs typeface="Noto Sans CJK JP Regular"/>
                        </a:rPr>
                        <a:t>を</a:t>
                      </a:r>
                      <a:r>
                        <a:rPr sz="1200" spc="-100" dirty="0">
                          <a:latin typeface="Noto Sans CJK JP Regular"/>
                          <a:cs typeface="Noto Sans CJK JP Regular"/>
                        </a:rPr>
                        <a:t>そ</a:t>
                      </a:r>
                      <a:r>
                        <a:rPr sz="1200" spc="-145" dirty="0">
                          <a:latin typeface="Noto Sans CJK JP Regular"/>
                          <a:cs typeface="Noto Sans CJK JP Regular"/>
                        </a:rPr>
                        <a:t>の都度（ア</a:t>
                      </a:r>
                      <a:r>
                        <a:rPr sz="1200" spc="-355" dirty="0">
                          <a:latin typeface="Noto Sans CJK JP Regular"/>
                          <a:cs typeface="Noto Sans CJK JP Regular"/>
                        </a:rPr>
                        <a:t>ド</a:t>
                      </a:r>
                      <a:r>
                        <a:rPr sz="1200" spc="-100" dirty="0">
                          <a:latin typeface="Noto Sans CJK JP Regular"/>
                          <a:cs typeface="Noto Sans CJK JP Regular"/>
                        </a:rPr>
                        <a:t>ホ</a:t>
                      </a:r>
                      <a:r>
                        <a:rPr sz="1200" spc="-330" dirty="0">
                          <a:latin typeface="Noto Sans CJK JP Regular"/>
                          <a:cs typeface="Noto Sans CJK JP Regular"/>
                        </a:rPr>
                        <a:t>ッ</a:t>
                      </a:r>
                      <a:r>
                        <a:rPr sz="1200" spc="-245" dirty="0">
                          <a:latin typeface="Noto Sans CJK JP Regular"/>
                          <a:cs typeface="Noto Sans CJK JP Regular"/>
                        </a:rPr>
                        <a:t>ク</a:t>
                      </a:r>
                      <a:r>
                        <a:rPr sz="1200" spc="-80" dirty="0">
                          <a:latin typeface="Noto Sans CJK JP Regular"/>
                          <a:cs typeface="Noto Sans CJK JP Regular"/>
                        </a:rPr>
                        <a:t>に</a:t>
                      </a:r>
                      <a:r>
                        <a:rPr sz="1200" spc="-200" dirty="0">
                          <a:latin typeface="Noto Sans CJK JP Regular"/>
                          <a:cs typeface="Noto Sans CJK JP Regular"/>
                        </a:rPr>
                        <a:t>）当事 </a:t>
                      </a:r>
                      <a:r>
                        <a:rPr sz="1200" spc="-60" dirty="0">
                          <a:latin typeface="Noto Sans CJK JP Regular"/>
                          <a:cs typeface="Noto Sans CJK JP Regular"/>
                        </a:rPr>
                        <a:t>者</a:t>
                      </a:r>
                      <a:r>
                        <a:rPr sz="1200" spc="-65" dirty="0">
                          <a:latin typeface="Noto Sans CJK JP Regular"/>
                          <a:cs typeface="Noto Sans CJK JP Regular"/>
                        </a:rPr>
                        <a:t>で</a:t>
                      </a:r>
                      <a:r>
                        <a:rPr sz="1200" spc="-95" dirty="0">
                          <a:latin typeface="Noto Sans CJK JP Regular"/>
                          <a:cs typeface="Noto Sans CJK JP Regular"/>
                        </a:rPr>
                        <a:t>協議し</a:t>
                      </a:r>
                      <a:r>
                        <a:rPr sz="1200" spc="-125" dirty="0">
                          <a:latin typeface="Noto Sans CJK JP Regular"/>
                          <a:cs typeface="Noto Sans CJK JP Regular"/>
                        </a:rPr>
                        <a:t>て</a:t>
                      </a:r>
                      <a:r>
                        <a:rPr sz="1200" spc="-65" dirty="0">
                          <a:latin typeface="Noto Sans CJK JP Regular"/>
                          <a:cs typeface="Noto Sans CJK JP Regular"/>
                        </a:rPr>
                        <a:t>進め</a:t>
                      </a:r>
                      <a:r>
                        <a:rPr sz="1200" spc="-70" dirty="0">
                          <a:latin typeface="Noto Sans CJK JP Regular"/>
                          <a:cs typeface="Noto Sans CJK JP Regular"/>
                        </a:rPr>
                        <a:t>る</a:t>
                      </a:r>
                      <a:r>
                        <a:rPr sz="1200" spc="-135" dirty="0">
                          <a:latin typeface="Noto Sans CJK JP Regular"/>
                          <a:cs typeface="Noto Sans CJK JP Regular"/>
                        </a:rPr>
                        <a:t>仲裁</a:t>
                      </a:r>
                      <a:r>
                        <a:rPr sz="1200" spc="-140" dirty="0">
                          <a:latin typeface="Noto Sans CJK JP Regular"/>
                          <a:cs typeface="Noto Sans CJK JP Regular"/>
                        </a:rPr>
                        <a:t>。</a:t>
                      </a:r>
                      <a:r>
                        <a:rPr sz="1200" spc="-225" dirty="0">
                          <a:latin typeface="Noto Sans CJK JP Regular"/>
                          <a:cs typeface="Noto Sans CJK JP Regular"/>
                        </a:rPr>
                        <a:t>イ</a:t>
                      </a:r>
                      <a:r>
                        <a:rPr sz="1200" spc="-170" dirty="0">
                          <a:latin typeface="Noto Sans CJK JP Regular"/>
                          <a:cs typeface="Noto Sans CJK JP Regular"/>
                        </a:rPr>
                        <a:t>ン</a:t>
                      </a:r>
                      <a:r>
                        <a:rPr sz="1200" spc="-355" dirty="0">
                          <a:latin typeface="Noto Sans CJK JP Regular"/>
                          <a:cs typeface="Noto Sans CJK JP Regular"/>
                        </a:rPr>
                        <a:t>ド</a:t>
                      </a:r>
                      <a:r>
                        <a:rPr sz="1200" spc="-125" dirty="0">
                          <a:latin typeface="Noto Sans CJK JP Regular"/>
                          <a:cs typeface="Noto Sans CJK JP Regular"/>
                        </a:rPr>
                        <a:t>で</a:t>
                      </a:r>
                      <a:r>
                        <a:rPr sz="1200" spc="-200" dirty="0">
                          <a:latin typeface="Noto Sans CJK JP Regular"/>
                          <a:cs typeface="Noto Sans CJK JP Regular"/>
                        </a:rPr>
                        <a:t>は「一般的」</a:t>
                      </a:r>
                      <a:endParaRPr sz="1200">
                        <a:latin typeface="Noto Sans CJK JP Regular"/>
                        <a:cs typeface="Noto Sans CJK JP Regular"/>
                      </a:endParaRPr>
                    </a:p>
                    <a:p>
                      <a:pPr marL="396240" marR="191770" indent="-286385">
                        <a:lnSpc>
                          <a:spcPts val="1380"/>
                        </a:lnSpc>
                        <a:spcBef>
                          <a:spcPts val="155"/>
                        </a:spcBef>
                        <a:buClr>
                          <a:srgbClr val="003300"/>
                        </a:buClr>
                        <a:buFont typeface="Wingdings"/>
                        <a:buChar char=""/>
                        <a:tabLst>
                          <a:tab pos="396240" algn="l"/>
                          <a:tab pos="396875" algn="l"/>
                        </a:tabLst>
                      </a:pPr>
                      <a:r>
                        <a:rPr sz="1200" spc="10" dirty="0">
                          <a:solidFill>
                            <a:srgbClr val="FF0000"/>
                          </a:solidFill>
                          <a:latin typeface="Noto Sans CJK JP Regular"/>
                          <a:cs typeface="Noto Sans CJK JP Regular"/>
                        </a:rPr>
                        <a:t>仲裁人</a:t>
                      </a:r>
                      <a:r>
                        <a:rPr sz="1200" spc="-60" dirty="0">
                          <a:solidFill>
                            <a:srgbClr val="FF0000"/>
                          </a:solidFill>
                          <a:latin typeface="Noto Sans CJK JP Regular"/>
                          <a:cs typeface="Noto Sans CJK JP Regular"/>
                        </a:rPr>
                        <a:t>選任</a:t>
                      </a:r>
                      <a:r>
                        <a:rPr sz="1200" spc="-55" dirty="0">
                          <a:solidFill>
                            <a:srgbClr val="FF0000"/>
                          </a:solidFill>
                          <a:latin typeface="Noto Sans CJK JP Regular"/>
                          <a:cs typeface="Noto Sans CJK JP Regular"/>
                        </a:rPr>
                        <a:t>を</a:t>
                      </a:r>
                      <a:r>
                        <a:rPr sz="1200" spc="-15" dirty="0">
                          <a:solidFill>
                            <a:srgbClr val="FF0000"/>
                          </a:solidFill>
                          <a:latin typeface="Noto Sans CJK JP Regular"/>
                          <a:cs typeface="Noto Sans CJK JP Regular"/>
                        </a:rPr>
                        <a:t>含</a:t>
                      </a:r>
                      <a:r>
                        <a:rPr sz="1200" spc="-5" dirty="0">
                          <a:solidFill>
                            <a:srgbClr val="FF0000"/>
                          </a:solidFill>
                          <a:latin typeface="Noto Sans CJK JP Regular"/>
                          <a:cs typeface="Noto Sans CJK JP Regular"/>
                        </a:rPr>
                        <a:t>む</a:t>
                      </a:r>
                      <a:r>
                        <a:rPr sz="1200" spc="-25" dirty="0">
                          <a:solidFill>
                            <a:srgbClr val="FF0000"/>
                          </a:solidFill>
                          <a:latin typeface="Noto Sans CJK JP Regular"/>
                          <a:cs typeface="Noto Sans CJK JP Regular"/>
                        </a:rPr>
                        <a:t>手続</a:t>
                      </a:r>
                      <a:r>
                        <a:rPr sz="1200" spc="-15" dirty="0">
                          <a:solidFill>
                            <a:srgbClr val="FF0000"/>
                          </a:solidFill>
                          <a:latin typeface="Noto Sans CJK JP Regular"/>
                          <a:cs typeface="Noto Sans CJK JP Regular"/>
                        </a:rPr>
                        <a:t>に</a:t>
                      </a:r>
                      <a:r>
                        <a:rPr sz="1200" spc="-55" dirty="0">
                          <a:solidFill>
                            <a:srgbClr val="FF0000"/>
                          </a:solidFill>
                          <a:latin typeface="Noto Sans CJK JP Regular"/>
                          <a:cs typeface="Noto Sans CJK JP Regular"/>
                        </a:rPr>
                        <a:t>つ</a:t>
                      </a:r>
                      <a:r>
                        <a:rPr sz="1200" spc="-65" dirty="0">
                          <a:solidFill>
                            <a:srgbClr val="FF0000"/>
                          </a:solidFill>
                          <a:latin typeface="Noto Sans CJK JP Regular"/>
                          <a:cs typeface="Noto Sans CJK JP Regular"/>
                        </a:rPr>
                        <a:t>い</a:t>
                      </a:r>
                      <a:r>
                        <a:rPr sz="1200" spc="-125" dirty="0">
                          <a:solidFill>
                            <a:srgbClr val="FF0000"/>
                          </a:solidFill>
                          <a:latin typeface="Noto Sans CJK JP Regular"/>
                          <a:cs typeface="Noto Sans CJK JP Regular"/>
                        </a:rPr>
                        <a:t>て</a:t>
                      </a:r>
                      <a:r>
                        <a:rPr sz="1200" spc="-20" dirty="0">
                          <a:solidFill>
                            <a:srgbClr val="FF0000"/>
                          </a:solidFill>
                          <a:latin typeface="Noto Sans CJK JP Regular"/>
                          <a:cs typeface="Noto Sans CJK JP Regular"/>
                        </a:rPr>
                        <a:t>裁判所</a:t>
                      </a:r>
                      <a:r>
                        <a:rPr sz="1200" spc="-10" dirty="0">
                          <a:solidFill>
                            <a:srgbClr val="FF0000"/>
                          </a:solidFill>
                          <a:latin typeface="Noto Sans CJK JP Regular"/>
                          <a:cs typeface="Noto Sans CJK JP Regular"/>
                        </a:rPr>
                        <a:t>に</a:t>
                      </a:r>
                      <a:r>
                        <a:rPr sz="1200" spc="-95" dirty="0">
                          <a:solidFill>
                            <a:srgbClr val="FF0000"/>
                          </a:solidFill>
                          <a:latin typeface="Noto Sans CJK JP Regular"/>
                          <a:cs typeface="Noto Sans CJK JP Regular"/>
                        </a:rPr>
                        <a:t>申立し</a:t>
                      </a:r>
                      <a:r>
                        <a:rPr sz="1200" spc="-114" dirty="0">
                          <a:solidFill>
                            <a:srgbClr val="FF0000"/>
                          </a:solidFill>
                          <a:latin typeface="Noto Sans CJK JP Regular"/>
                          <a:cs typeface="Noto Sans CJK JP Regular"/>
                        </a:rPr>
                        <a:t>な</a:t>
                      </a:r>
                      <a:r>
                        <a:rPr sz="1200" spc="-65" dirty="0">
                          <a:solidFill>
                            <a:srgbClr val="FF0000"/>
                          </a:solidFill>
                          <a:latin typeface="Noto Sans CJK JP Regular"/>
                          <a:cs typeface="Noto Sans CJK JP Regular"/>
                        </a:rPr>
                        <a:t>け</a:t>
                      </a:r>
                      <a:r>
                        <a:rPr sz="1200" spc="-40" dirty="0">
                          <a:solidFill>
                            <a:srgbClr val="FF0000"/>
                          </a:solidFill>
                          <a:latin typeface="Noto Sans CJK JP Regular"/>
                          <a:cs typeface="Noto Sans CJK JP Regular"/>
                        </a:rPr>
                        <a:t>れば</a:t>
                      </a:r>
                      <a:r>
                        <a:rPr sz="1200" spc="-45" dirty="0">
                          <a:solidFill>
                            <a:srgbClr val="FF0000"/>
                          </a:solidFill>
                          <a:latin typeface="Noto Sans CJK JP Regular"/>
                          <a:cs typeface="Noto Sans CJK JP Regular"/>
                        </a:rPr>
                        <a:t>な</a:t>
                      </a:r>
                      <a:r>
                        <a:rPr sz="1200" spc="-229" dirty="0">
                          <a:solidFill>
                            <a:srgbClr val="FF0000"/>
                          </a:solidFill>
                          <a:latin typeface="Noto Sans CJK JP Regular"/>
                          <a:cs typeface="Noto Sans CJK JP Regular"/>
                        </a:rPr>
                        <a:t>ら</a:t>
                      </a:r>
                      <a:r>
                        <a:rPr sz="1200" spc="-114" dirty="0">
                          <a:solidFill>
                            <a:srgbClr val="FF0000"/>
                          </a:solidFill>
                          <a:latin typeface="Noto Sans CJK JP Regular"/>
                          <a:cs typeface="Noto Sans CJK JP Regular"/>
                        </a:rPr>
                        <a:t>な</a:t>
                      </a:r>
                      <a:r>
                        <a:rPr sz="1200" spc="-70" dirty="0">
                          <a:solidFill>
                            <a:srgbClr val="FF0000"/>
                          </a:solidFill>
                          <a:latin typeface="Noto Sans CJK JP Regular"/>
                          <a:cs typeface="Noto Sans CJK JP Regular"/>
                        </a:rPr>
                        <a:t>い</a:t>
                      </a:r>
                      <a:r>
                        <a:rPr sz="1200" spc="-70" dirty="0">
                          <a:latin typeface="Noto Sans CJK JP Regular"/>
                          <a:cs typeface="Noto Sans CJK JP Regular"/>
                        </a:rPr>
                        <a:t>ケ</a:t>
                      </a:r>
                      <a:r>
                        <a:rPr sz="1200" spc="-75" dirty="0">
                          <a:latin typeface="Noto Sans CJK JP Regular"/>
                          <a:cs typeface="Noto Sans CJK JP Regular"/>
                        </a:rPr>
                        <a:t>ー</a:t>
                      </a:r>
                      <a:r>
                        <a:rPr sz="1200" spc="-125" dirty="0">
                          <a:latin typeface="Noto Sans CJK JP Regular"/>
                          <a:cs typeface="Noto Sans CJK JP Regular"/>
                        </a:rPr>
                        <a:t>ス</a:t>
                      </a:r>
                      <a:r>
                        <a:rPr sz="1200" spc="-80" dirty="0">
                          <a:latin typeface="Noto Sans CJK JP Regular"/>
                          <a:cs typeface="Noto Sans CJK JP Regular"/>
                        </a:rPr>
                        <a:t>あ</a:t>
                      </a:r>
                      <a:r>
                        <a:rPr sz="1200" spc="-305" dirty="0">
                          <a:latin typeface="Noto Sans CJK JP Regular"/>
                          <a:cs typeface="Noto Sans CJK JP Regular"/>
                        </a:rPr>
                        <a:t>り</a:t>
                      </a:r>
                      <a:r>
                        <a:rPr sz="1200" spc="-204" dirty="0">
                          <a:latin typeface="Noto Sans CJK JP Regular"/>
                          <a:cs typeface="Noto Sans CJK JP Regular"/>
                        </a:rPr>
                        <a:t>（紛争長期化）</a:t>
                      </a:r>
                      <a:r>
                        <a:rPr sz="1200" spc="-215" dirty="0">
                          <a:latin typeface="Noto Sans CJK JP Regular"/>
                          <a:cs typeface="Noto Sans CJK JP Regular"/>
                        </a:rPr>
                        <a:t>。</a:t>
                      </a:r>
                      <a:r>
                        <a:rPr sz="1200" spc="10" dirty="0">
                          <a:solidFill>
                            <a:srgbClr val="FF0000"/>
                          </a:solidFill>
                          <a:latin typeface="Noto Sans CJK JP Regular"/>
                          <a:cs typeface="Noto Sans CJK JP Regular"/>
                        </a:rPr>
                        <a:t>仲</a:t>
                      </a:r>
                      <a:r>
                        <a:rPr sz="1200" dirty="0">
                          <a:solidFill>
                            <a:srgbClr val="FF0000"/>
                          </a:solidFill>
                          <a:latin typeface="Noto Sans CJK JP Regular"/>
                          <a:cs typeface="Noto Sans CJK JP Regular"/>
                        </a:rPr>
                        <a:t>裁人 </a:t>
                      </a:r>
                      <a:r>
                        <a:rPr sz="1200" spc="10" dirty="0">
                          <a:solidFill>
                            <a:srgbClr val="FF0000"/>
                          </a:solidFill>
                          <a:latin typeface="Noto Sans CJK JP Regular"/>
                          <a:cs typeface="Noto Sans CJK JP Regular"/>
                        </a:rPr>
                        <a:t>の質の</a:t>
                      </a:r>
                      <a:r>
                        <a:rPr sz="1200" dirty="0">
                          <a:solidFill>
                            <a:srgbClr val="FF0000"/>
                          </a:solidFill>
                          <a:latin typeface="Noto Sans CJK JP Regular"/>
                          <a:cs typeface="Noto Sans CJK JP Regular"/>
                        </a:rPr>
                        <a:t>確保が困難</a:t>
                      </a:r>
                      <a:endParaRPr sz="1200">
                        <a:latin typeface="Noto Sans CJK JP Regular"/>
                        <a:cs typeface="Noto Sans CJK JP Regular"/>
                      </a:endParaRPr>
                    </a:p>
                  </a:txBody>
                  <a:tcPr marL="0" marR="0" marT="40640" marB="0">
                    <a:lnL w="38100">
                      <a:solidFill>
                        <a:srgbClr val="FFFFFF"/>
                      </a:solidFill>
                      <a:prstDash val="solid"/>
                    </a:lnL>
                    <a:lnT w="38100">
                      <a:solidFill>
                        <a:srgbClr val="FFFFFF"/>
                      </a:solidFill>
                      <a:prstDash val="solid"/>
                    </a:lnT>
                    <a:lnB w="38100">
                      <a:solidFill>
                        <a:srgbClr val="FFFFFF"/>
                      </a:solidFill>
                      <a:prstDash val="solid"/>
                    </a:lnB>
                    <a:solidFill>
                      <a:srgbClr val="92D050">
                        <a:alpha val="39999"/>
                      </a:srgbClr>
                    </a:solidFill>
                  </a:tcPr>
                </a:tc>
                <a:tc hMerge="1">
                  <a:txBody>
                    <a:bodyPr/>
                    <a:lstStyle/>
                    <a:p>
                      <a:endParaRPr/>
                    </a:p>
                  </a:txBody>
                  <a:tcPr marL="0" marR="0" marT="0" marB="0"/>
                </a:tc>
                <a:extLst>
                  <a:ext uri="{0D108BD9-81ED-4DB2-BD59-A6C34878D82A}">
                    <a16:rowId xmlns:a16="http://schemas.microsoft.com/office/drawing/2014/main" val="10003"/>
                  </a:ext>
                </a:extLst>
              </a:tr>
              <a:tr h="892175">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15"/>
                        </a:spcBef>
                      </a:pPr>
                      <a:endParaRPr sz="1650">
                        <a:latin typeface="Times New Roman"/>
                        <a:cs typeface="Times New Roman"/>
                      </a:endParaRPr>
                    </a:p>
                    <a:p>
                      <a:pPr marL="266700">
                        <a:lnSpc>
                          <a:spcPct val="100000"/>
                        </a:lnSpc>
                        <a:spcBef>
                          <a:spcPts val="5"/>
                        </a:spcBef>
                      </a:pPr>
                      <a:r>
                        <a:rPr sz="1200" dirty="0">
                          <a:latin typeface="Noto Sans CJK JP Regular"/>
                          <a:cs typeface="Noto Sans CJK JP Regular"/>
                        </a:rPr>
                        <a:t>機関仲裁</a:t>
                      </a:r>
                      <a:endParaRPr sz="1200">
                        <a:latin typeface="Noto Sans CJK JP Regular"/>
                        <a:cs typeface="Noto Sans CJK JP Regular"/>
                      </a:endParaRPr>
                    </a:p>
                  </a:txBody>
                  <a:tcPr marL="0" marR="0" marT="0" marB="0">
                    <a:lnR w="38100">
                      <a:solidFill>
                        <a:srgbClr val="FFFFFF"/>
                      </a:solidFill>
                      <a:prstDash val="solid"/>
                    </a:lnR>
                    <a:lnT w="38100">
                      <a:solidFill>
                        <a:srgbClr val="FFFFFF"/>
                      </a:solidFill>
                      <a:prstDash val="solid"/>
                    </a:lnT>
                    <a:solidFill>
                      <a:srgbClr val="92D050"/>
                    </a:solidFill>
                  </a:tcPr>
                </a:tc>
                <a:tc>
                  <a:txBody>
                    <a:bodyPr/>
                    <a:lstStyle/>
                    <a:p>
                      <a:pPr>
                        <a:lnSpc>
                          <a:spcPct val="100000"/>
                        </a:lnSpc>
                      </a:pPr>
                      <a:endParaRPr sz="1200">
                        <a:latin typeface="Times New Roman"/>
                        <a:cs typeface="Times New Roman"/>
                      </a:endParaRPr>
                    </a:p>
                    <a:p>
                      <a:pPr marL="122555" marR="115570" indent="25400">
                        <a:lnSpc>
                          <a:spcPts val="1380"/>
                        </a:lnSpc>
                        <a:spcBef>
                          <a:spcPts val="785"/>
                        </a:spcBef>
                      </a:pPr>
                      <a:r>
                        <a:rPr sz="1200" spc="-225" dirty="0">
                          <a:latin typeface="Noto Sans CJK JP Regular"/>
                          <a:cs typeface="Noto Sans CJK JP Regular"/>
                        </a:rPr>
                        <a:t>イ</a:t>
                      </a:r>
                      <a:r>
                        <a:rPr sz="1200" spc="-170" dirty="0">
                          <a:latin typeface="Noto Sans CJK JP Regular"/>
                          <a:cs typeface="Noto Sans CJK JP Regular"/>
                        </a:rPr>
                        <a:t>ン</a:t>
                      </a:r>
                      <a:r>
                        <a:rPr sz="1200" spc="-355" dirty="0">
                          <a:latin typeface="Noto Sans CJK JP Regular"/>
                          <a:cs typeface="Noto Sans CJK JP Regular"/>
                        </a:rPr>
                        <a:t>ド</a:t>
                      </a:r>
                      <a:r>
                        <a:rPr sz="1200" spc="-60" dirty="0">
                          <a:latin typeface="Noto Sans CJK JP Regular"/>
                          <a:cs typeface="Noto Sans CJK JP Regular"/>
                        </a:rPr>
                        <a:t>国外</a:t>
                      </a:r>
                      <a:r>
                        <a:rPr sz="1200" spc="-55" dirty="0">
                          <a:latin typeface="Noto Sans CJK JP Regular"/>
                          <a:cs typeface="Noto Sans CJK JP Regular"/>
                        </a:rPr>
                        <a:t>を</a:t>
                      </a:r>
                      <a:r>
                        <a:rPr sz="1200" dirty="0">
                          <a:latin typeface="Noto Sans CJK JP Regular"/>
                          <a:cs typeface="Noto Sans CJK JP Regular"/>
                        </a:rPr>
                        <a:t>仲 裁地と</a:t>
                      </a:r>
                      <a:r>
                        <a:rPr sz="1200" spc="-5" dirty="0">
                          <a:latin typeface="Noto Sans CJK JP Regular"/>
                          <a:cs typeface="Noto Sans CJK JP Regular"/>
                        </a:rPr>
                        <a:t>する</a:t>
                      </a:r>
                      <a:r>
                        <a:rPr sz="1200" dirty="0">
                          <a:latin typeface="Noto Sans CJK JP Regular"/>
                          <a:cs typeface="Noto Sans CJK JP Regular"/>
                        </a:rPr>
                        <a:t>仲裁</a:t>
                      </a:r>
                      <a:endParaRPr sz="1200">
                        <a:latin typeface="Noto Sans CJK JP Regular"/>
                        <a:cs typeface="Noto Sans CJK JP Regular"/>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solidFill>
                      <a:srgbClr val="92D050">
                        <a:alpha val="70195"/>
                      </a:srgbClr>
                    </a:solidFill>
                  </a:tcPr>
                </a:tc>
                <a:tc>
                  <a:txBody>
                    <a:bodyPr/>
                    <a:lstStyle/>
                    <a:p>
                      <a:pPr marL="394970" indent="-286385">
                        <a:lnSpc>
                          <a:spcPct val="100000"/>
                        </a:lnSpc>
                        <a:spcBef>
                          <a:spcPts val="540"/>
                        </a:spcBef>
                        <a:buClr>
                          <a:srgbClr val="003300"/>
                        </a:buClr>
                        <a:buFont typeface="Wingdings"/>
                        <a:buChar char=""/>
                        <a:tabLst>
                          <a:tab pos="394970" algn="l"/>
                          <a:tab pos="395605" algn="l"/>
                        </a:tabLst>
                      </a:pPr>
                      <a:r>
                        <a:rPr sz="1200" spc="-245" dirty="0">
                          <a:latin typeface="Noto Sans CJK JP Regular"/>
                          <a:cs typeface="Noto Sans CJK JP Regular"/>
                        </a:rPr>
                        <a:t>例）シ</a:t>
                      </a:r>
                      <a:r>
                        <a:rPr sz="1200" spc="-170" dirty="0">
                          <a:latin typeface="Noto Sans CJK JP Regular"/>
                          <a:cs typeface="Noto Sans CJK JP Regular"/>
                        </a:rPr>
                        <a:t>ン</a:t>
                      </a:r>
                      <a:r>
                        <a:rPr sz="1200" spc="-100" dirty="0">
                          <a:latin typeface="Noto Sans CJK JP Regular"/>
                          <a:cs typeface="Noto Sans CJK JP Regular"/>
                        </a:rPr>
                        <a:t>ガ</a:t>
                      </a:r>
                      <a:r>
                        <a:rPr sz="1200" spc="-65" dirty="0">
                          <a:latin typeface="Noto Sans CJK JP Regular"/>
                          <a:cs typeface="Noto Sans CJK JP Regular"/>
                        </a:rPr>
                        <a:t>ポ</a:t>
                      </a:r>
                      <a:r>
                        <a:rPr sz="1200" spc="-55" dirty="0">
                          <a:latin typeface="Noto Sans CJK JP Regular"/>
                          <a:cs typeface="Noto Sans CJK JP Regular"/>
                        </a:rPr>
                        <a:t>ー</a:t>
                      </a:r>
                      <a:r>
                        <a:rPr sz="1200" spc="-20" dirty="0">
                          <a:latin typeface="Noto Sans CJK JP Regular"/>
                          <a:cs typeface="Noto Sans CJK JP Regular"/>
                        </a:rPr>
                        <a:t>ル国際仲裁</a:t>
                      </a:r>
                      <a:r>
                        <a:rPr sz="1200" spc="-25" dirty="0">
                          <a:latin typeface="Noto Sans CJK JP Regular"/>
                          <a:cs typeface="Noto Sans CJK JP Regular"/>
                        </a:rPr>
                        <a:t>セ</a:t>
                      </a:r>
                      <a:r>
                        <a:rPr sz="1200" spc="-170" dirty="0">
                          <a:latin typeface="Noto Sans CJK JP Regular"/>
                          <a:cs typeface="Noto Sans CJK JP Regular"/>
                        </a:rPr>
                        <a:t>ン</a:t>
                      </a:r>
                      <a:r>
                        <a:rPr sz="1200" spc="-280" dirty="0">
                          <a:latin typeface="Noto Sans CJK JP Regular"/>
                          <a:cs typeface="Noto Sans CJK JP Regular"/>
                        </a:rPr>
                        <a:t>タ</a:t>
                      </a:r>
                      <a:r>
                        <a:rPr sz="1200" spc="-55" dirty="0">
                          <a:latin typeface="Noto Sans CJK JP Regular"/>
                          <a:cs typeface="Noto Sans CJK JP Regular"/>
                        </a:rPr>
                        <a:t>ー</a:t>
                      </a:r>
                      <a:r>
                        <a:rPr sz="1200" spc="-65" dirty="0">
                          <a:latin typeface="Noto Sans CJK JP Regular"/>
                          <a:cs typeface="Noto Sans CJK JP Regular"/>
                        </a:rPr>
                        <a:t>（</a:t>
                      </a:r>
                      <a:r>
                        <a:rPr sz="1200" spc="-65" dirty="0">
                          <a:latin typeface="Times New Roman"/>
                          <a:cs typeface="Times New Roman"/>
                        </a:rPr>
                        <a:t>Singapore</a:t>
                      </a:r>
                      <a:r>
                        <a:rPr sz="1200" spc="55" dirty="0">
                          <a:latin typeface="Times New Roman"/>
                          <a:cs typeface="Times New Roman"/>
                        </a:rPr>
                        <a:t> </a:t>
                      </a:r>
                      <a:r>
                        <a:rPr sz="1200" spc="-5" dirty="0">
                          <a:latin typeface="Times New Roman"/>
                          <a:cs typeface="Times New Roman"/>
                        </a:rPr>
                        <a:t>International</a:t>
                      </a:r>
                      <a:r>
                        <a:rPr sz="1200" spc="5" dirty="0">
                          <a:latin typeface="Times New Roman"/>
                          <a:cs typeface="Times New Roman"/>
                        </a:rPr>
                        <a:t> </a:t>
                      </a:r>
                      <a:r>
                        <a:rPr sz="1200" spc="-5" dirty="0">
                          <a:latin typeface="Times New Roman"/>
                          <a:cs typeface="Times New Roman"/>
                        </a:rPr>
                        <a:t>Arbitration</a:t>
                      </a:r>
                      <a:r>
                        <a:rPr sz="1200" spc="20" dirty="0">
                          <a:latin typeface="Times New Roman"/>
                          <a:cs typeface="Times New Roman"/>
                        </a:rPr>
                        <a:t> </a:t>
                      </a:r>
                      <a:r>
                        <a:rPr sz="1200" spc="-90" dirty="0">
                          <a:latin typeface="Times New Roman"/>
                          <a:cs typeface="Times New Roman"/>
                        </a:rPr>
                        <a:t>Center</a:t>
                      </a:r>
                      <a:r>
                        <a:rPr sz="1200" spc="-90" dirty="0">
                          <a:latin typeface="Noto Sans CJK JP Regular"/>
                          <a:cs typeface="Noto Sans CJK JP Regular"/>
                        </a:rPr>
                        <a:t>）</a:t>
                      </a:r>
                      <a:endParaRPr sz="1200">
                        <a:latin typeface="Noto Sans CJK JP Regular"/>
                        <a:cs typeface="Noto Sans CJK JP Regular"/>
                      </a:endParaRPr>
                    </a:p>
                    <a:p>
                      <a:pPr marL="852169" lvl="1" indent="-286385">
                        <a:lnSpc>
                          <a:spcPct val="100000"/>
                        </a:lnSpc>
                        <a:buClr>
                          <a:srgbClr val="000000"/>
                        </a:buClr>
                        <a:buFont typeface="Wingdings"/>
                        <a:buChar char=""/>
                        <a:tabLst>
                          <a:tab pos="852169" algn="l"/>
                          <a:tab pos="852805" algn="l"/>
                        </a:tabLst>
                      </a:pPr>
                      <a:r>
                        <a:rPr sz="1200" spc="10" dirty="0">
                          <a:solidFill>
                            <a:srgbClr val="FF0000"/>
                          </a:solidFill>
                          <a:latin typeface="Noto Sans CJK JP Regular"/>
                          <a:cs typeface="Noto Sans CJK JP Regular"/>
                        </a:rPr>
                        <a:t>日本企</a:t>
                      </a:r>
                      <a:r>
                        <a:rPr sz="1200" spc="-145" dirty="0">
                          <a:solidFill>
                            <a:srgbClr val="FF0000"/>
                          </a:solidFill>
                          <a:latin typeface="Noto Sans CJK JP Regular"/>
                          <a:cs typeface="Noto Sans CJK JP Regular"/>
                        </a:rPr>
                        <a:t>業と</a:t>
                      </a:r>
                      <a:r>
                        <a:rPr sz="1200" spc="-210" dirty="0">
                          <a:solidFill>
                            <a:srgbClr val="FF0000"/>
                          </a:solidFill>
                          <a:latin typeface="Noto Sans CJK JP Regular"/>
                          <a:cs typeface="Noto Sans CJK JP Regular"/>
                        </a:rPr>
                        <a:t>イ</a:t>
                      </a:r>
                      <a:r>
                        <a:rPr sz="1200" spc="-160" dirty="0">
                          <a:solidFill>
                            <a:srgbClr val="FF0000"/>
                          </a:solidFill>
                          <a:latin typeface="Noto Sans CJK JP Regular"/>
                          <a:cs typeface="Noto Sans CJK JP Regular"/>
                        </a:rPr>
                        <a:t>ン</a:t>
                      </a:r>
                      <a:r>
                        <a:rPr sz="1200" spc="-355" dirty="0">
                          <a:solidFill>
                            <a:srgbClr val="FF0000"/>
                          </a:solidFill>
                          <a:latin typeface="Noto Sans CJK JP Regular"/>
                          <a:cs typeface="Noto Sans CJK JP Regular"/>
                        </a:rPr>
                        <a:t>ド</a:t>
                      </a:r>
                      <a:r>
                        <a:rPr sz="1200" spc="-95" dirty="0">
                          <a:solidFill>
                            <a:srgbClr val="FF0000"/>
                          </a:solidFill>
                          <a:latin typeface="Noto Sans CJK JP Regular"/>
                          <a:cs typeface="Noto Sans CJK JP Regular"/>
                        </a:rPr>
                        <a:t>企業と</a:t>
                      </a:r>
                      <a:r>
                        <a:rPr sz="1200" spc="-40" dirty="0">
                          <a:solidFill>
                            <a:srgbClr val="FF0000"/>
                          </a:solidFill>
                          <a:latin typeface="Noto Sans CJK JP Regular"/>
                          <a:cs typeface="Noto Sans CJK JP Regular"/>
                        </a:rPr>
                        <a:t>の間</a:t>
                      </a:r>
                      <a:r>
                        <a:rPr sz="1200" spc="-45" dirty="0">
                          <a:solidFill>
                            <a:srgbClr val="FF0000"/>
                          </a:solidFill>
                          <a:latin typeface="Noto Sans CJK JP Regular"/>
                          <a:cs typeface="Noto Sans CJK JP Regular"/>
                        </a:rPr>
                        <a:t>で</a:t>
                      </a:r>
                      <a:r>
                        <a:rPr sz="1200" spc="-204" dirty="0">
                          <a:solidFill>
                            <a:srgbClr val="FF0000"/>
                          </a:solidFill>
                          <a:latin typeface="Noto Sans CJK JP Regular"/>
                          <a:cs typeface="Noto Sans CJK JP Regular"/>
                        </a:rPr>
                        <a:t>は</a:t>
                      </a:r>
                      <a:r>
                        <a:rPr sz="1200" spc="-200" dirty="0">
                          <a:solidFill>
                            <a:srgbClr val="FF0000"/>
                          </a:solidFill>
                          <a:latin typeface="Noto Sans CJK JP Regular"/>
                          <a:cs typeface="Noto Sans CJK JP Regular"/>
                        </a:rPr>
                        <a:t>、</a:t>
                      </a:r>
                      <a:r>
                        <a:rPr sz="1200" spc="-120" dirty="0">
                          <a:solidFill>
                            <a:srgbClr val="FF0000"/>
                          </a:solidFill>
                          <a:latin typeface="Noto Sans CJK JP Regular"/>
                          <a:cs typeface="Noto Sans CJK JP Regular"/>
                        </a:rPr>
                        <a:t>最</a:t>
                      </a:r>
                      <a:r>
                        <a:rPr sz="1200" spc="-114" dirty="0">
                          <a:solidFill>
                            <a:srgbClr val="FF0000"/>
                          </a:solidFill>
                          <a:latin typeface="Noto Sans CJK JP Regular"/>
                          <a:cs typeface="Noto Sans CJK JP Regular"/>
                        </a:rPr>
                        <a:t>も</a:t>
                      </a:r>
                      <a:r>
                        <a:rPr sz="1200" spc="-30" dirty="0">
                          <a:solidFill>
                            <a:srgbClr val="FF0000"/>
                          </a:solidFill>
                          <a:latin typeface="Noto Sans CJK JP Regular"/>
                          <a:cs typeface="Noto Sans CJK JP Regular"/>
                        </a:rPr>
                        <a:t>一般的</a:t>
                      </a:r>
                      <a:r>
                        <a:rPr sz="1200" spc="-25" dirty="0">
                          <a:solidFill>
                            <a:srgbClr val="FF0000"/>
                          </a:solidFill>
                          <a:latin typeface="Noto Sans CJK JP Regular"/>
                          <a:cs typeface="Noto Sans CJK JP Regular"/>
                        </a:rPr>
                        <a:t>な</a:t>
                      </a:r>
                      <a:r>
                        <a:rPr sz="1200" dirty="0">
                          <a:solidFill>
                            <a:srgbClr val="FF0000"/>
                          </a:solidFill>
                          <a:latin typeface="Noto Sans CJK JP Regular"/>
                          <a:cs typeface="Noto Sans CJK JP Regular"/>
                        </a:rPr>
                        <a:t>国際仲裁機関</a:t>
                      </a:r>
                      <a:endParaRPr sz="1200">
                        <a:latin typeface="Noto Sans CJK JP Regular"/>
                        <a:cs typeface="Noto Sans CJK JP Regular"/>
                      </a:endParaRPr>
                    </a:p>
                    <a:p>
                      <a:pPr marL="852169" marR="86360" lvl="1" indent="-286385">
                        <a:lnSpc>
                          <a:spcPts val="1380"/>
                        </a:lnSpc>
                        <a:spcBef>
                          <a:spcPts val="155"/>
                        </a:spcBef>
                        <a:buFont typeface="Wingdings"/>
                        <a:buChar char=""/>
                        <a:tabLst>
                          <a:tab pos="852169" algn="l"/>
                          <a:tab pos="852805" algn="l"/>
                        </a:tabLst>
                      </a:pPr>
                      <a:r>
                        <a:rPr sz="1200" u="sng" spc="5" dirty="0">
                          <a:uFill>
                            <a:solidFill>
                              <a:srgbClr val="000000"/>
                            </a:solidFill>
                          </a:uFill>
                          <a:latin typeface="Noto Sans CJK JP Regular"/>
                          <a:cs typeface="Noto Sans CJK JP Regular"/>
                        </a:rPr>
                        <a:t>イン</a:t>
                      </a:r>
                      <a:r>
                        <a:rPr sz="1200" u="sng" spc="15" dirty="0">
                          <a:uFill>
                            <a:solidFill>
                              <a:srgbClr val="000000"/>
                            </a:solidFill>
                          </a:uFill>
                          <a:latin typeface="Noto Sans CJK JP Regular"/>
                          <a:cs typeface="Noto Sans CJK JP Regular"/>
                        </a:rPr>
                        <a:t>ド</a:t>
                      </a:r>
                      <a:r>
                        <a:rPr sz="1200" u="sng" spc="10" dirty="0">
                          <a:uFill>
                            <a:solidFill>
                              <a:srgbClr val="000000"/>
                            </a:solidFill>
                          </a:uFill>
                          <a:latin typeface="Noto Sans CJK JP Regular"/>
                          <a:cs typeface="Noto Sans CJK JP Regular"/>
                        </a:rPr>
                        <a:t>法人</a:t>
                      </a:r>
                      <a:r>
                        <a:rPr sz="1200" u="sng" dirty="0">
                          <a:uFill>
                            <a:solidFill>
                              <a:srgbClr val="000000"/>
                            </a:solidFill>
                          </a:uFill>
                          <a:latin typeface="Noto Sans CJK JP Regular"/>
                          <a:cs typeface="Noto Sans CJK JP Regular"/>
                        </a:rPr>
                        <a:t>同士</a:t>
                      </a:r>
                      <a:r>
                        <a:rPr sz="1200" u="sng" spc="-5" dirty="0">
                          <a:uFill>
                            <a:solidFill>
                              <a:srgbClr val="000000"/>
                            </a:solidFill>
                          </a:uFill>
                          <a:latin typeface="Noto Sans CJK JP Regular"/>
                          <a:cs typeface="Noto Sans CJK JP Regular"/>
                        </a:rPr>
                        <a:t>で</a:t>
                      </a:r>
                      <a:r>
                        <a:rPr sz="1200" u="sng" dirty="0">
                          <a:uFill>
                            <a:solidFill>
                              <a:srgbClr val="000000"/>
                            </a:solidFill>
                          </a:uFill>
                          <a:latin typeface="Noto Sans CJK JP Regular"/>
                          <a:cs typeface="Noto Sans CJK JP Regular"/>
                        </a:rPr>
                        <a:t>国外</a:t>
                      </a:r>
                      <a:r>
                        <a:rPr sz="1200" u="sng" spc="15" dirty="0">
                          <a:uFill>
                            <a:solidFill>
                              <a:srgbClr val="000000"/>
                            </a:solidFill>
                          </a:uFill>
                          <a:latin typeface="Noto Sans CJK JP Regular"/>
                          <a:cs typeface="Noto Sans CJK JP Regular"/>
                        </a:rPr>
                        <a:t>を</a:t>
                      </a:r>
                      <a:r>
                        <a:rPr sz="1200" u="sng" dirty="0">
                          <a:uFill>
                            <a:solidFill>
                              <a:srgbClr val="000000"/>
                            </a:solidFill>
                          </a:uFill>
                          <a:latin typeface="Noto Sans CJK JP Regular"/>
                          <a:cs typeface="Noto Sans CJK JP Regular"/>
                        </a:rPr>
                        <a:t>仲裁地と</a:t>
                      </a:r>
                      <a:r>
                        <a:rPr sz="1200" u="sng" spc="10" dirty="0">
                          <a:uFill>
                            <a:solidFill>
                              <a:srgbClr val="000000"/>
                            </a:solidFill>
                          </a:uFill>
                          <a:latin typeface="Noto Sans CJK JP Regular"/>
                          <a:cs typeface="Noto Sans CJK JP Regular"/>
                        </a:rPr>
                        <a:t>す</a:t>
                      </a:r>
                      <a:r>
                        <a:rPr sz="1200" u="sng" spc="-5" dirty="0">
                          <a:uFill>
                            <a:solidFill>
                              <a:srgbClr val="000000"/>
                            </a:solidFill>
                          </a:uFill>
                          <a:latin typeface="Noto Sans CJK JP Regular"/>
                          <a:cs typeface="Noto Sans CJK JP Regular"/>
                        </a:rPr>
                        <a:t>る</a:t>
                      </a:r>
                      <a:r>
                        <a:rPr sz="1200" u="sng" dirty="0">
                          <a:uFill>
                            <a:solidFill>
                              <a:srgbClr val="000000"/>
                            </a:solidFill>
                          </a:uFill>
                          <a:latin typeface="Noto Sans CJK JP Regular"/>
                          <a:cs typeface="Noto Sans CJK JP Regular"/>
                        </a:rPr>
                        <a:t>仲裁合意の有効性</a:t>
                      </a:r>
                      <a:r>
                        <a:rPr sz="1200" u="sng" spc="10" dirty="0">
                          <a:uFill>
                            <a:solidFill>
                              <a:srgbClr val="000000"/>
                            </a:solidFill>
                          </a:uFill>
                          <a:latin typeface="Noto Sans CJK JP Regular"/>
                          <a:cs typeface="Noto Sans CJK JP Regular"/>
                        </a:rPr>
                        <a:t>に</a:t>
                      </a:r>
                      <a:r>
                        <a:rPr sz="1200" u="sng" dirty="0">
                          <a:uFill>
                            <a:solidFill>
                              <a:srgbClr val="000000"/>
                            </a:solidFill>
                          </a:uFill>
                          <a:latin typeface="Noto Sans CJK JP Regular"/>
                          <a:cs typeface="Noto Sans CJK JP Regular"/>
                        </a:rPr>
                        <a:t>は</a:t>
                      </a:r>
                      <a:r>
                        <a:rPr sz="1200" u="sng" spc="5" dirty="0">
                          <a:uFill>
                            <a:solidFill>
                              <a:srgbClr val="000000"/>
                            </a:solidFill>
                          </a:uFill>
                          <a:latin typeface="Noto Sans CJK JP Regular"/>
                          <a:cs typeface="Noto Sans CJK JP Regular"/>
                        </a:rPr>
                        <a:t>、</a:t>
                      </a:r>
                      <a:r>
                        <a:rPr sz="1200" u="sng" dirty="0">
                          <a:uFill>
                            <a:solidFill>
                              <a:srgbClr val="000000"/>
                            </a:solidFill>
                          </a:uFill>
                          <a:latin typeface="Noto Sans CJK JP Regular"/>
                          <a:cs typeface="Noto Sans CJK JP Regular"/>
                        </a:rPr>
                        <a:t>解釈上疑義 </a:t>
                      </a:r>
                      <a:r>
                        <a:rPr sz="1200" u="sng" spc="-180" dirty="0">
                          <a:uFill>
                            <a:solidFill>
                              <a:srgbClr val="000000"/>
                            </a:solidFill>
                          </a:uFill>
                          <a:latin typeface="Noto Sans CJK JP Regular"/>
                          <a:cs typeface="Noto Sans CJK JP Regular"/>
                        </a:rPr>
                        <a:t>あ</a:t>
                      </a:r>
                      <a:r>
                        <a:rPr sz="1200" u="sng" spc="-175" dirty="0">
                          <a:uFill>
                            <a:solidFill>
                              <a:srgbClr val="000000"/>
                            </a:solidFill>
                          </a:uFill>
                          <a:latin typeface="Noto Sans CJK JP Regular"/>
                          <a:cs typeface="Noto Sans CJK JP Regular"/>
                        </a:rPr>
                        <a:t>り</a:t>
                      </a:r>
                      <a:r>
                        <a:rPr sz="1200" u="sng" spc="190" dirty="0">
                          <a:uFill>
                            <a:solidFill>
                              <a:srgbClr val="000000"/>
                            </a:solidFill>
                          </a:uFill>
                          <a:latin typeface="DejaVu Sans"/>
                          <a:cs typeface="DejaVu Sans"/>
                        </a:rPr>
                        <a:t>⇒</a:t>
                      </a:r>
                      <a:r>
                        <a:rPr sz="1200" u="sng" spc="-225" dirty="0">
                          <a:uFill>
                            <a:solidFill>
                              <a:srgbClr val="000000"/>
                            </a:solidFill>
                          </a:uFill>
                          <a:latin typeface="Noto Sans CJK JP Regular"/>
                          <a:cs typeface="Noto Sans CJK JP Regular"/>
                        </a:rPr>
                        <a:t>イ</a:t>
                      </a:r>
                      <a:r>
                        <a:rPr sz="1200" u="sng" spc="-170" dirty="0">
                          <a:uFill>
                            <a:solidFill>
                              <a:srgbClr val="000000"/>
                            </a:solidFill>
                          </a:uFill>
                          <a:latin typeface="Noto Sans CJK JP Regular"/>
                          <a:cs typeface="Noto Sans CJK JP Regular"/>
                        </a:rPr>
                        <a:t>ン</a:t>
                      </a:r>
                      <a:r>
                        <a:rPr sz="1200" u="sng" spc="-355" dirty="0">
                          <a:uFill>
                            <a:solidFill>
                              <a:srgbClr val="000000"/>
                            </a:solidFill>
                          </a:uFill>
                          <a:latin typeface="Noto Sans CJK JP Regular"/>
                          <a:cs typeface="Noto Sans CJK JP Regular"/>
                        </a:rPr>
                        <a:t>ド</a:t>
                      </a:r>
                      <a:r>
                        <a:rPr sz="1200" u="sng" spc="-60" dirty="0">
                          <a:uFill>
                            <a:solidFill>
                              <a:srgbClr val="000000"/>
                            </a:solidFill>
                          </a:uFill>
                          <a:latin typeface="Noto Sans CJK JP Regular"/>
                          <a:cs typeface="Noto Sans CJK JP Regular"/>
                        </a:rPr>
                        <a:t>国内</a:t>
                      </a:r>
                      <a:r>
                        <a:rPr sz="1200" u="sng" spc="-55" dirty="0">
                          <a:uFill>
                            <a:solidFill>
                              <a:srgbClr val="000000"/>
                            </a:solidFill>
                          </a:uFill>
                          <a:latin typeface="Noto Sans CJK JP Regular"/>
                          <a:cs typeface="Noto Sans CJK JP Regular"/>
                        </a:rPr>
                        <a:t>を</a:t>
                      </a:r>
                      <a:r>
                        <a:rPr sz="1200" u="sng" spc="-75" dirty="0">
                          <a:uFill>
                            <a:solidFill>
                              <a:srgbClr val="000000"/>
                            </a:solidFill>
                          </a:uFill>
                          <a:latin typeface="Noto Sans CJK JP Regular"/>
                          <a:cs typeface="Noto Sans CJK JP Regular"/>
                        </a:rPr>
                        <a:t>仲裁地と</a:t>
                      </a:r>
                      <a:r>
                        <a:rPr sz="1200" u="sng" spc="-280" dirty="0">
                          <a:uFill>
                            <a:solidFill>
                              <a:srgbClr val="000000"/>
                            </a:solidFill>
                          </a:uFill>
                          <a:latin typeface="Noto Sans CJK JP Regular"/>
                          <a:cs typeface="Noto Sans CJK JP Regular"/>
                        </a:rPr>
                        <a:t>し</a:t>
                      </a:r>
                      <a:r>
                        <a:rPr sz="1200" u="sng" spc="-10" dirty="0">
                          <a:uFill>
                            <a:solidFill>
                              <a:srgbClr val="000000"/>
                            </a:solidFill>
                          </a:uFill>
                          <a:latin typeface="Times New Roman"/>
                          <a:cs typeface="Times New Roman"/>
                        </a:rPr>
                        <a:t>SIAC</a:t>
                      </a:r>
                      <a:r>
                        <a:rPr sz="1200" u="sng" spc="-80" dirty="0">
                          <a:uFill>
                            <a:solidFill>
                              <a:srgbClr val="000000"/>
                            </a:solidFill>
                          </a:uFill>
                          <a:latin typeface="Noto Sans CJK JP Regular"/>
                          <a:cs typeface="Noto Sans CJK JP Regular"/>
                        </a:rPr>
                        <a:t>に</a:t>
                      </a:r>
                      <a:r>
                        <a:rPr sz="1200" u="sng" spc="-70" dirty="0">
                          <a:uFill>
                            <a:solidFill>
                              <a:srgbClr val="000000"/>
                            </a:solidFill>
                          </a:uFill>
                          <a:latin typeface="Noto Sans CJK JP Regular"/>
                          <a:cs typeface="Noto Sans CJK JP Regular"/>
                        </a:rPr>
                        <a:t>ケ</a:t>
                      </a:r>
                      <a:r>
                        <a:rPr sz="1200" u="sng" spc="-75" dirty="0">
                          <a:uFill>
                            <a:solidFill>
                              <a:srgbClr val="000000"/>
                            </a:solidFill>
                          </a:uFill>
                          <a:latin typeface="Noto Sans CJK JP Regular"/>
                          <a:cs typeface="Noto Sans CJK JP Regular"/>
                        </a:rPr>
                        <a:t>ー</a:t>
                      </a:r>
                      <a:r>
                        <a:rPr sz="1200" u="sng" spc="-125" dirty="0">
                          <a:uFill>
                            <a:solidFill>
                              <a:srgbClr val="000000"/>
                            </a:solidFill>
                          </a:uFill>
                          <a:latin typeface="Noto Sans CJK JP Regular"/>
                          <a:cs typeface="Noto Sans CJK JP Regular"/>
                        </a:rPr>
                        <a:t>スマ</a:t>
                      </a:r>
                      <a:r>
                        <a:rPr sz="1200" u="sng" spc="-105" dirty="0">
                          <a:uFill>
                            <a:solidFill>
                              <a:srgbClr val="000000"/>
                            </a:solidFill>
                          </a:uFill>
                          <a:latin typeface="Noto Sans CJK JP Regular"/>
                          <a:cs typeface="Noto Sans CJK JP Regular"/>
                        </a:rPr>
                        <a:t>ネジ</a:t>
                      </a:r>
                      <a:r>
                        <a:rPr sz="1200" u="sng" spc="-340" dirty="0">
                          <a:uFill>
                            <a:solidFill>
                              <a:srgbClr val="000000"/>
                            </a:solidFill>
                          </a:uFill>
                          <a:latin typeface="Noto Sans CJK JP Regular"/>
                          <a:cs typeface="Noto Sans CJK JP Regular"/>
                        </a:rPr>
                        <a:t>メ</a:t>
                      </a:r>
                      <a:r>
                        <a:rPr sz="1200" u="sng" spc="-170" dirty="0">
                          <a:uFill>
                            <a:solidFill>
                              <a:srgbClr val="000000"/>
                            </a:solidFill>
                          </a:uFill>
                          <a:latin typeface="Noto Sans CJK JP Regular"/>
                          <a:cs typeface="Noto Sans CJK JP Regular"/>
                        </a:rPr>
                        <a:t>ン</a:t>
                      </a:r>
                      <a:r>
                        <a:rPr sz="1200" u="sng" spc="-425" dirty="0">
                          <a:uFill>
                            <a:solidFill>
                              <a:srgbClr val="000000"/>
                            </a:solidFill>
                          </a:uFill>
                          <a:latin typeface="Noto Sans CJK JP Regular"/>
                          <a:cs typeface="Noto Sans CJK JP Regular"/>
                        </a:rPr>
                        <a:t>ト</a:t>
                      </a:r>
                      <a:r>
                        <a:rPr sz="1200" u="sng" spc="-280" dirty="0">
                          <a:uFill>
                            <a:solidFill>
                              <a:srgbClr val="000000"/>
                            </a:solidFill>
                          </a:uFill>
                          <a:latin typeface="Noto Sans CJK JP Regular"/>
                          <a:cs typeface="Noto Sans CJK JP Regular"/>
                        </a:rPr>
                        <a:t>さ</a:t>
                      </a:r>
                      <a:r>
                        <a:rPr sz="1200" u="sng" spc="-85" dirty="0">
                          <a:uFill>
                            <a:solidFill>
                              <a:srgbClr val="000000"/>
                            </a:solidFill>
                          </a:uFill>
                          <a:latin typeface="Noto Sans CJK JP Regular"/>
                          <a:cs typeface="Noto Sans CJK JP Regular"/>
                        </a:rPr>
                        <a:t>せ</a:t>
                      </a:r>
                      <a:r>
                        <a:rPr sz="1200" u="sng" spc="-90" dirty="0">
                          <a:uFill>
                            <a:solidFill>
                              <a:srgbClr val="000000"/>
                            </a:solidFill>
                          </a:uFill>
                          <a:latin typeface="Noto Sans CJK JP Regular"/>
                          <a:cs typeface="Noto Sans CJK JP Regular"/>
                        </a:rPr>
                        <a:t>る</a:t>
                      </a:r>
                      <a:r>
                        <a:rPr sz="1200" u="sng" spc="-245" dirty="0">
                          <a:uFill>
                            <a:solidFill>
                              <a:srgbClr val="000000"/>
                            </a:solidFill>
                          </a:uFill>
                          <a:latin typeface="Noto Sans CJK JP Regular"/>
                          <a:cs typeface="Noto Sans CJK JP Regular"/>
                        </a:rPr>
                        <a:t>こ</a:t>
                      </a:r>
                      <a:r>
                        <a:rPr sz="1200" u="sng" spc="-280" dirty="0">
                          <a:uFill>
                            <a:solidFill>
                              <a:srgbClr val="000000"/>
                            </a:solidFill>
                          </a:uFill>
                          <a:latin typeface="Noto Sans CJK JP Regular"/>
                          <a:cs typeface="Noto Sans CJK JP Regular"/>
                        </a:rPr>
                        <a:t>と</a:t>
                      </a:r>
                      <a:r>
                        <a:rPr sz="1200" u="sng" spc="-245" dirty="0">
                          <a:uFill>
                            <a:solidFill>
                              <a:srgbClr val="000000"/>
                            </a:solidFill>
                          </a:uFill>
                          <a:latin typeface="Noto Sans CJK JP Regular"/>
                          <a:cs typeface="Noto Sans CJK JP Regular"/>
                        </a:rPr>
                        <a:t>も</a:t>
                      </a:r>
                      <a:r>
                        <a:rPr sz="1200" u="sng" dirty="0">
                          <a:uFill>
                            <a:solidFill>
                              <a:srgbClr val="000000"/>
                            </a:solidFill>
                          </a:uFill>
                          <a:latin typeface="Noto Sans CJK JP Regular"/>
                          <a:cs typeface="Noto Sans CJK JP Regular"/>
                        </a:rPr>
                        <a:t>可能</a:t>
                      </a:r>
                      <a:endParaRPr sz="1200">
                        <a:latin typeface="Noto Sans CJK JP Regular"/>
                        <a:cs typeface="Noto Sans CJK JP Regular"/>
                      </a:endParaRPr>
                    </a:p>
                  </a:txBody>
                  <a:tcPr marL="0" marR="0" marT="68580" marB="0">
                    <a:lnL w="38100">
                      <a:solidFill>
                        <a:srgbClr val="FFFFFF"/>
                      </a:solidFill>
                      <a:prstDash val="solid"/>
                    </a:lnL>
                    <a:lnT w="38100">
                      <a:solidFill>
                        <a:srgbClr val="FFFFFF"/>
                      </a:solidFill>
                      <a:prstDash val="solid"/>
                    </a:lnT>
                    <a:solidFill>
                      <a:srgbClr val="92D050">
                        <a:alpha val="39999"/>
                      </a:srgbClr>
                    </a:solidFill>
                  </a:tcPr>
                </a:tc>
                <a:extLst>
                  <a:ext uri="{0D108BD9-81ED-4DB2-BD59-A6C34878D82A}">
                    <a16:rowId xmlns:a16="http://schemas.microsoft.com/office/drawing/2014/main" val="10004"/>
                  </a:ext>
                </a:extLst>
              </a:tr>
              <a:tr h="815975">
                <a:tc vMerge="1">
                  <a:txBody>
                    <a:bodyPr/>
                    <a:lstStyle/>
                    <a:p>
                      <a:endParaRPr/>
                    </a:p>
                  </a:txBody>
                  <a:tcPr marL="0" marR="0" marT="0" marB="0">
                    <a:lnR w="38100">
                      <a:solidFill>
                        <a:srgbClr val="FFFFFF"/>
                      </a:solidFill>
                      <a:prstDash val="solid"/>
                    </a:lnR>
                    <a:lnT w="38100">
                      <a:solidFill>
                        <a:srgbClr val="FFFFFF"/>
                      </a:solidFill>
                      <a:prstDash val="solid"/>
                    </a:lnT>
                    <a:solidFill>
                      <a:srgbClr val="92D050"/>
                    </a:solidFill>
                  </a:tcPr>
                </a:tc>
                <a:tc>
                  <a:txBody>
                    <a:bodyPr/>
                    <a:lstStyle/>
                    <a:p>
                      <a:pPr>
                        <a:lnSpc>
                          <a:spcPct val="100000"/>
                        </a:lnSpc>
                        <a:spcBef>
                          <a:spcPts val="5"/>
                        </a:spcBef>
                      </a:pPr>
                      <a:endParaRPr sz="1650">
                        <a:latin typeface="Times New Roman"/>
                        <a:cs typeface="Times New Roman"/>
                      </a:endParaRPr>
                    </a:p>
                    <a:p>
                      <a:pPr marL="122555" marR="115570" indent="25400">
                        <a:lnSpc>
                          <a:spcPts val="1380"/>
                        </a:lnSpc>
                      </a:pPr>
                      <a:r>
                        <a:rPr sz="1200" spc="-225" dirty="0">
                          <a:latin typeface="Noto Sans CJK JP Regular"/>
                          <a:cs typeface="Noto Sans CJK JP Regular"/>
                        </a:rPr>
                        <a:t>イ</a:t>
                      </a:r>
                      <a:r>
                        <a:rPr sz="1200" spc="-170" dirty="0">
                          <a:latin typeface="Noto Sans CJK JP Regular"/>
                          <a:cs typeface="Noto Sans CJK JP Regular"/>
                        </a:rPr>
                        <a:t>ン</a:t>
                      </a:r>
                      <a:r>
                        <a:rPr sz="1200" spc="-355" dirty="0">
                          <a:latin typeface="Noto Sans CJK JP Regular"/>
                          <a:cs typeface="Noto Sans CJK JP Regular"/>
                        </a:rPr>
                        <a:t>ド</a:t>
                      </a:r>
                      <a:r>
                        <a:rPr sz="1200" spc="-60" dirty="0">
                          <a:latin typeface="Noto Sans CJK JP Regular"/>
                          <a:cs typeface="Noto Sans CJK JP Regular"/>
                        </a:rPr>
                        <a:t>国内</a:t>
                      </a:r>
                      <a:r>
                        <a:rPr sz="1200" spc="-55" dirty="0">
                          <a:latin typeface="Noto Sans CJK JP Regular"/>
                          <a:cs typeface="Noto Sans CJK JP Regular"/>
                        </a:rPr>
                        <a:t>を</a:t>
                      </a:r>
                      <a:r>
                        <a:rPr sz="1200" dirty="0">
                          <a:latin typeface="Noto Sans CJK JP Regular"/>
                          <a:cs typeface="Noto Sans CJK JP Regular"/>
                        </a:rPr>
                        <a:t>仲 裁地と</a:t>
                      </a:r>
                      <a:r>
                        <a:rPr sz="1200" spc="-5" dirty="0">
                          <a:latin typeface="Noto Sans CJK JP Regular"/>
                          <a:cs typeface="Noto Sans CJK JP Regular"/>
                        </a:rPr>
                        <a:t>する</a:t>
                      </a:r>
                      <a:r>
                        <a:rPr sz="1200" dirty="0">
                          <a:latin typeface="Noto Sans CJK JP Regular"/>
                          <a:cs typeface="Noto Sans CJK JP Regular"/>
                        </a:rPr>
                        <a:t>仲裁</a:t>
                      </a:r>
                      <a:endParaRPr sz="1200">
                        <a:latin typeface="Noto Sans CJK JP Regular"/>
                        <a:cs typeface="Noto Sans CJK JP Regular"/>
                      </a:endParaRPr>
                    </a:p>
                  </a:txBody>
                  <a:tcPr marL="0" marR="0" marT="635" marB="0">
                    <a:lnL w="38100">
                      <a:solidFill>
                        <a:srgbClr val="FFFFFF"/>
                      </a:solidFill>
                      <a:prstDash val="solid"/>
                    </a:lnL>
                    <a:lnR w="38100">
                      <a:solidFill>
                        <a:srgbClr val="FFFFFF"/>
                      </a:solidFill>
                      <a:prstDash val="solid"/>
                    </a:lnR>
                    <a:solidFill>
                      <a:srgbClr val="92D050">
                        <a:alpha val="70195"/>
                      </a:srgbClr>
                    </a:solidFill>
                  </a:tcPr>
                </a:tc>
                <a:tc>
                  <a:txBody>
                    <a:bodyPr/>
                    <a:lstStyle/>
                    <a:p>
                      <a:pPr marL="394970" indent="-286385">
                        <a:lnSpc>
                          <a:spcPct val="100000"/>
                        </a:lnSpc>
                        <a:spcBef>
                          <a:spcPts val="305"/>
                        </a:spcBef>
                        <a:buClr>
                          <a:srgbClr val="003300"/>
                        </a:buClr>
                        <a:buFont typeface="Wingdings"/>
                        <a:buChar char=""/>
                        <a:tabLst>
                          <a:tab pos="394970" algn="l"/>
                          <a:tab pos="395605" algn="l"/>
                        </a:tabLst>
                      </a:pPr>
                      <a:r>
                        <a:rPr sz="1200" spc="-210" dirty="0">
                          <a:latin typeface="Noto Sans CJK JP Regular"/>
                          <a:cs typeface="Noto Sans CJK JP Regular"/>
                        </a:rPr>
                        <a:t>例）ム</a:t>
                      </a:r>
                      <a:r>
                        <a:rPr sz="1200" spc="-170" dirty="0">
                          <a:latin typeface="Noto Sans CJK JP Regular"/>
                          <a:cs typeface="Noto Sans CJK JP Regular"/>
                        </a:rPr>
                        <a:t>ン</a:t>
                      </a:r>
                      <a:r>
                        <a:rPr sz="1200" spc="-110" dirty="0">
                          <a:latin typeface="Noto Sans CJK JP Regular"/>
                          <a:cs typeface="Noto Sans CJK JP Regular"/>
                        </a:rPr>
                        <a:t>バ</a:t>
                      </a:r>
                      <a:r>
                        <a:rPr sz="1200" spc="-114" dirty="0">
                          <a:latin typeface="Noto Sans CJK JP Regular"/>
                          <a:cs typeface="Noto Sans CJK JP Regular"/>
                        </a:rPr>
                        <a:t>イ</a:t>
                      </a:r>
                      <a:r>
                        <a:rPr sz="1200" spc="-25" dirty="0">
                          <a:latin typeface="Noto Sans CJK JP Regular"/>
                          <a:cs typeface="Noto Sans CJK JP Regular"/>
                        </a:rPr>
                        <a:t>国際仲裁</a:t>
                      </a:r>
                      <a:r>
                        <a:rPr sz="1200" spc="-30" dirty="0">
                          <a:latin typeface="Noto Sans CJK JP Regular"/>
                          <a:cs typeface="Noto Sans CJK JP Regular"/>
                        </a:rPr>
                        <a:t>セ</a:t>
                      </a:r>
                      <a:r>
                        <a:rPr sz="1200" spc="-170" dirty="0">
                          <a:latin typeface="Noto Sans CJK JP Regular"/>
                          <a:cs typeface="Noto Sans CJK JP Regular"/>
                        </a:rPr>
                        <a:t>ン</a:t>
                      </a:r>
                      <a:r>
                        <a:rPr sz="1200" spc="-280" dirty="0">
                          <a:latin typeface="Noto Sans CJK JP Regular"/>
                          <a:cs typeface="Noto Sans CJK JP Regular"/>
                        </a:rPr>
                        <a:t>タ</a:t>
                      </a:r>
                      <a:r>
                        <a:rPr sz="1200" spc="-55" dirty="0">
                          <a:latin typeface="Noto Sans CJK JP Regular"/>
                          <a:cs typeface="Noto Sans CJK JP Regular"/>
                        </a:rPr>
                        <a:t>ー</a:t>
                      </a:r>
                      <a:r>
                        <a:rPr sz="1200" spc="-90" dirty="0">
                          <a:latin typeface="Noto Sans CJK JP Regular"/>
                          <a:cs typeface="Noto Sans CJK JP Regular"/>
                        </a:rPr>
                        <a:t>（</a:t>
                      </a:r>
                      <a:r>
                        <a:rPr sz="1200" spc="-90" dirty="0">
                          <a:latin typeface="Times New Roman"/>
                          <a:cs typeface="Times New Roman"/>
                        </a:rPr>
                        <a:t>Mumbai</a:t>
                      </a:r>
                      <a:r>
                        <a:rPr sz="1200" spc="25" dirty="0">
                          <a:latin typeface="Times New Roman"/>
                          <a:cs typeface="Times New Roman"/>
                        </a:rPr>
                        <a:t> </a:t>
                      </a:r>
                      <a:r>
                        <a:rPr sz="1200" spc="-5" dirty="0">
                          <a:latin typeface="Times New Roman"/>
                          <a:cs typeface="Times New Roman"/>
                        </a:rPr>
                        <a:t>Center</a:t>
                      </a:r>
                      <a:r>
                        <a:rPr sz="1200" spc="25" dirty="0">
                          <a:latin typeface="Times New Roman"/>
                          <a:cs typeface="Times New Roman"/>
                        </a:rPr>
                        <a:t> </a:t>
                      </a:r>
                      <a:r>
                        <a:rPr sz="1200" spc="-5" dirty="0">
                          <a:latin typeface="Times New Roman"/>
                          <a:cs typeface="Times New Roman"/>
                        </a:rPr>
                        <a:t>for</a:t>
                      </a:r>
                      <a:r>
                        <a:rPr sz="1200" spc="5" dirty="0">
                          <a:latin typeface="Times New Roman"/>
                          <a:cs typeface="Times New Roman"/>
                        </a:rPr>
                        <a:t> </a:t>
                      </a:r>
                      <a:r>
                        <a:rPr sz="1200" spc="-5" dirty="0">
                          <a:latin typeface="Times New Roman"/>
                          <a:cs typeface="Times New Roman"/>
                        </a:rPr>
                        <a:t>International</a:t>
                      </a:r>
                      <a:r>
                        <a:rPr sz="1200" spc="5" dirty="0">
                          <a:latin typeface="Times New Roman"/>
                          <a:cs typeface="Times New Roman"/>
                        </a:rPr>
                        <a:t> </a:t>
                      </a:r>
                      <a:r>
                        <a:rPr sz="1200" spc="-55" dirty="0">
                          <a:latin typeface="Times New Roman"/>
                          <a:cs typeface="Times New Roman"/>
                        </a:rPr>
                        <a:t>Arbitration</a:t>
                      </a:r>
                      <a:r>
                        <a:rPr sz="1200" spc="-55" dirty="0">
                          <a:latin typeface="Noto Sans CJK JP Regular"/>
                          <a:cs typeface="Noto Sans CJK JP Regular"/>
                        </a:rPr>
                        <a:t>）</a:t>
                      </a:r>
                      <a:endParaRPr sz="1200">
                        <a:latin typeface="Noto Sans CJK JP Regular"/>
                        <a:cs typeface="Noto Sans CJK JP Regular"/>
                      </a:endParaRPr>
                    </a:p>
                    <a:p>
                      <a:pPr marL="852169" marR="188595" lvl="1" indent="-286385">
                        <a:lnSpc>
                          <a:spcPct val="100000"/>
                        </a:lnSpc>
                        <a:buFont typeface="Wingdings"/>
                        <a:buChar char=""/>
                        <a:tabLst>
                          <a:tab pos="852169" algn="l"/>
                          <a:tab pos="852805" algn="l"/>
                        </a:tabLst>
                      </a:pPr>
                      <a:r>
                        <a:rPr sz="1200" dirty="0">
                          <a:latin typeface="Times New Roman"/>
                          <a:cs typeface="Times New Roman"/>
                        </a:rPr>
                        <a:t>2016</a:t>
                      </a:r>
                      <a:r>
                        <a:rPr sz="1200" spc="-25" dirty="0">
                          <a:latin typeface="Noto Sans CJK JP Regular"/>
                          <a:cs typeface="Noto Sans CJK JP Regular"/>
                        </a:rPr>
                        <a:t>年末</a:t>
                      </a:r>
                      <a:r>
                        <a:rPr sz="1200" spc="-30" dirty="0">
                          <a:latin typeface="Noto Sans CJK JP Regular"/>
                          <a:cs typeface="Noto Sans CJK JP Regular"/>
                        </a:rPr>
                        <a:t>に</a:t>
                      </a:r>
                      <a:r>
                        <a:rPr sz="1200" spc="-95" dirty="0">
                          <a:latin typeface="Noto Sans CJK JP Regular"/>
                          <a:cs typeface="Noto Sans CJK JP Regular"/>
                        </a:rPr>
                        <a:t>始動し</a:t>
                      </a:r>
                      <a:r>
                        <a:rPr sz="1200" spc="-409" dirty="0">
                          <a:latin typeface="Noto Sans CJK JP Regular"/>
                          <a:cs typeface="Noto Sans CJK JP Regular"/>
                        </a:rPr>
                        <a:t>、</a:t>
                      </a:r>
                      <a:r>
                        <a:rPr sz="1200" spc="-30" dirty="0">
                          <a:latin typeface="Noto Sans CJK JP Regular"/>
                          <a:cs typeface="Noto Sans CJK JP Regular"/>
                        </a:rPr>
                        <a:t>ム</a:t>
                      </a:r>
                      <a:r>
                        <a:rPr sz="1200" spc="-170" dirty="0">
                          <a:latin typeface="Noto Sans CJK JP Regular"/>
                          <a:cs typeface="Noto Sans CJK JP Regular"/>
                        </a:rPr>
                        <a:t>ン</a:t>
                      </a:r>
                      <a:r>
                        <a:rPr sz="1200" spc="-110" dirty="0">
                          <a:latin typeface="Noto Sans CJK JP Regular"/>
                          <a:cs typeface="Noto Sans CJK JP Regular"/>
                        </a:rPr>
                        <a:t>バ</a:t>
                      </a:r>
                      <a:r>
                        <a:rPr sz="1200" spc="-114" dirty="0">
                          <a:latin typeface="Noto Sans CJK JP Regular"/>
                          <a:cs typeface="Noto Sans CJK JP Regular"/>
                        </a:rPr>
                        <a:t>イ</a:t>
                      </a:r>
                      <a:r>
                        <a:rPr sz="1200" spc="-20" dirty="0">
                          <a:latin typeface="Noto Sans CJK JP Regular"/>
                          <a:cs typeface="Noto Sans CJK JP Regular"/>
                        </a:rPr>
                        <a:t>中心部</a:t>
                      </a:r>
                      <a:r>
                        <a:rPr sz="1200" spc="-25" dirty="0">
                          <a:latin typeface="Noto Sans CJK JP Regular"/>
                          <a:cs typeface="Noto Sans CJK JP Regular"/>
                        </a:rPr>
                        <a:t>に</a:t>
                      </a:r>
                      <a:r>
                        <a:rPr sz="1200" spc="-280" dirty="0">
                          <a:latin typeface="Noto Sans CJK JP Regular"/>
                          <a:cs typeface="Noto Sans CJK JP Regular"/>
                        </a:rPr>
                        <a:t>ヒ</a:t>
                      </a:r>
                      <a:r>
                        <a:rPr sz="1200" spc="-125" dirty="0">
                          <a:latin typeface="Noto Sans CJK JP Regular"/>
                          <a:cs typeface="Noto Sans CJK JP Regular"/>
                        </a:rPr>
                        <a:t>ア</a:t>
                      </a:r>
                      <a:r>
                        <a:rPr sz="1200" spc="-305" dirty="0">
                          <a:latin typeface="Noto Sans CJK JP Regular"/>
                          <a:cs typeface="Noto Sans CJK JP Regular"/>
                        </a:rPr>
                        <a:t>リ</a:t>
                      </a:r>
                      <a:r>
                        <a:rPr sz="1200" spc="-170" dirty="0">
                          <a:latin typeface="Noto Sans CJK JP Regular"/>
                          <a:cs typeface="Noto Sans CJK JP Regular"/>
                        </a:rPr>
                        <a:t>ン</a:t>
                      </a:r>
                      <a:r>
                        <a:rPr sz="1200" spc="-80" dirty="0">
                          <a:latin typeface="Noto Sans CJK JP Regular"/>
                          <a:cs typeface="Noto Sans CJK JP Regular"/>
                        </a:rPr>
                        <a:t>グ</a:t>
                      </a:r>
                      <a:r>
                        <a:rPr sz="1200" spc="-15" dirty="0">
                          <a:latin typeface="Noto Sans CJK JP Regular"/>
                          <a:cs typeface="Noto Sans CJK JP Regular"/>
                        </a:rPr>
                        <a:t>の専用設備</a:t>
                      </a:r>
                      <a:r>
                        <a:rPr sz="1200" spc="-20" dirty="0">
                          <a:latin typeface="Noto Sans CJK JP Regular"/>
                          <a:cs typeface="Noto Sans CJK JP Regular"/>
                        </a:rPr>
                        <a:t>あ</a:t>
                      </a:r>
                      <a:r>
                        <a:rPr sz="1200" spc="-305" dirty="0">
                          <a:latin typeface="Noto Sans CJK JP Regular"/>
                          <a:cs typeface="Noto Sans CJK JP Regular"/>
                        </a:rPr>
                        <a:t>り</a:t>
                      </a:r>
                      <a:r>
                        <a:rPr sz="1200" spc="-409" dirty="0">
                          <a:latin typeface="Noto Sans CJK JP Regular"/>
                          <a:cs typeface="Noto Sans CJK JP Regular"/>
                        </a:rPr>
                        <a:t>。</a:t>
                      </a:r>
                      <a:r>
                        <a:rPr sz="1200" spc="-125" dirty="0">
                          <a:latin typeface="Noto Sans CJK JP Regular"/>
                          <a:cs typeface="Noto Sans CJK JP Regular"/>
                        </a:rPr>
                        <a:t>マ</a:t>
                      </a:r>
                      <a:r>
                        <a:rPr sz="1200" spc="-114" dirty="0">
                          <a:latin typeface="Noto Sans CJK JP Regular"/>
                          <a:cs typeface="Noto Sans CJK JP Regular"/>
                        </a:rPr>
                        <a:t>ハラ </a:t>
                      </a:r>
                      <a:r>
                        <a:rPr sz="1200" spc="-125" dirty="0">
                          <a:latin typeface="Noto Sans CJK JP Regular"/>
                          <a:cs typeface="Noto Sans CJK JP Regular"/>
                        </a:rPr>
                        <a:t>シ</a:t>
                      </a:r>
                      <a:r>
                        <a:rPr sz="1200" spc="-229" dirty="0">
                          <a:latin typeface="Noto Sans CJK JP Regular"/>
                          <a:cs typeface="Noto Sans CJK JP Regular"/>
                        </a:rPr>
                        <a:t>ュ</a:t>
                      </a:r>
                      <a:r>
                        <a:rPr sz="1200" spc="-425" dirty="0">
                          <a:latin typeface="Noto Sans CJK JP Regular"/>
                          <a:cs typeface="Noto Sans CJK JP Regular"/>
                        </a:rPr>
                        <a:t>ト</a:t>
                      </a:r>
                      <a:r>
                        <a:rPr sz="1200" spc="-229" dirty="0">
                          <a:latin typeface="Noto Sans CJK JP Regular"/>
                          <a:cs typeface="Noto Sans CJK JP Regular"/>
                        </a:rPr>
                        <a:t>ラ</a:t>
                      </a:r>
                      <a:r>
                        <a:rPr sz="1200" spc="-25" dirty="0">
                          <a:latin typeface="Noto Sans CJK JP Regular"/>
                          <a:cs typeface="Noto Sans CJK JP Regular"/>
                        </a:rPr>
                        <a:t>州政府は同政府が当事者と</a:t>
                      </a:r>
                      <a:r>
                        <a:rPr sz="1200" spc="-125" dirty="0">
                          <a:latin typeface="Noto Sans CJK JP Regular"/>
                          <a:cs typeface="Noto Sans CJK JP Regular"/>
                        </a:rPr>
                        <a:t>な</a:t>
                      </a:r>
                      <a:r>
                        <a:rPr sz="1200" spc="-170" dirty="0">
                          <a:latin typeface="Noto Sans CJK JP Regular"/>
                          <a:cs typeface="Noto Sans CJK JP Regular"/>
                        </a:rPr>
                        <a:t>る</a:t>
                      </a:r>
                      <a:r>
                        <a:rPr sz="1200" dirty="0">
                          <a:latin typeface="Times New Roman"/>
                          <a:cs typeface="Times New Roman"/>
                        </a:rPr>
                        <a:t>5</a:t>
                      </a:r>
                      <a:r>
                        <a:rPr sz="1200" spc="-45" dirty="0">
                          <a:latin typeface="Noto Sans CJK JP Regular"/>
                          <a:cs typeface="Noto Sans CJK JP Regular"/>
                        </a:rPr>
                        <a:t>千万ル</a:t>
                      </a:r>
                      <a:r>
                        <a:rPr sz="1200" spc="-50" dirty="0">
                          <a:latin typeface="Noto Sans CJK JP Regular"/>
                          <a:cs typeface="Noto Sans CJK JP Regular"/>
                        </a:rPr>
                        <a:t>ピ</a:t>
                      </a:r>
                      <a:r>
                        <a:rPr sz="1200" spc="-55" dirty="0">
                          <a:latin typeface="Noto Sans CJK JP Regular"/>
                          <a:cs typeface="Noto Sans CJK JP Regular"/>
                        </a:rPr>
                        <a:t>ー</a:t>
                      </a:r>
                      <a:r>
                        <a:rPr sz="1200" spc="-15" dirty="0">
                          <a:latin typeface="Noto Sans CJK JP Regular"/>
                          <a:cs typeface="Noto Sans CJK JP Regular"/>
                        </a:rPr>
                        <a:t>以上の契約</a:t>
                      </a:r>
                      <a:r>
                        <a:rPr sz="1200" spc="-20" dirty="0">
                          <a:latin typeface="Noto Sans CJK JP Regular"/>
                          <a:cs typeface="Noto Sans CJK JP Regular"/>
                        </a:rPr>
                        <a:t>に</a:t>
                      </a:r>
                      <a:r>
                        <a:rPr sz="1200" spc="-65" dirty="0">
                          <a:latin typeface="Noto Sans CJK JP Regular"/>
                          <a:cs typeface="Noto Sans CJK JP Regular"/>
                        </a:rPr>
                        <a:t>おい</a:t>
                      </a:r>
                      <a:r>
                        <a:rPr sz="1200" spc="-120" dirty="0">
                          <a:latin typeface="Noto Sans CJK JP Regular"/>
                          <a:cs typeface="Noto Sans CJK JP Regular"/>
                        </a:rPr>
                        <a:t>て </a:t>
                      </a:r>
                      <a:r>
                        <a:rPr sz="1200" spc="-25" dirty="0">
                          <a:latin typeface="Noto Sans CJK JP Regular"/>
                          <a:cs typeface="Noto Sans CJK JP Regular"/>
                        </a:rPr>
                        <a:t>同所の仲裁条項</a:t>
                      </a:r>
                      <a:r>
                        <a:rPr sz="1200" spc="-20" dirty="0">
                          <a:latin typeface="Noto Sans CJK JP Regular"/>
                          <a:cs typeface="Noto Sans CJK JP Regular"/>
                        </a:rPr>
                        <a:t>を</a:t>
                      </a:r>
                      <a:r>
                        <a:rPr sz="1200" spc="-135" dirty="0">
                          <a:latin typeface="Noto Sans CJK JP Regular"/>
                          <a:cs typeface="Noto Sans CJK JP Regular"/>
                        </a:rPr>
                        <a:t>採用</a:t>
                      </a:r>
                      <a:r>
                        <a:rPr sz="1200" spc="-140" dirty="0">
                          <a:latin typeface="Noto Sans CJK JP Regular"/>
                          <a:cs typeface="Noto Sans CJK JP Regular"/>
                        </a:rPr>
                        <a:t>。</a:t>
                      </a:r>
                      <a:r>
                        <a:rPr sz="1200" spc="-40" dirty="0">
                          <a:latin typeface="Noto Sans CJK JP Regular"/>
                          <a:cs typeface="Noto Sans CJK JP Regular"/>
                        </a:rPr>
                        <a:t>国際標準の</a:t>
                      </a:r>
                      <a:r>
                        <a:rPr sz="1200" spc="-45" dirty="0">
                          <a:latin typeface="Noto Sans CJK JP Regular"/>
                          <a:cs typeface="Noto Sans CJK JP Regular"/>
                        </a:rPr>
                        <a:t>イ</a:t>
                      </a:r>
                      <a:r>
                        <a:rPr sz="1200" spc="-170" dirty="0">
                          <a:latin typeface="Noto Sans CJK JP Regular"/>
                          <a:cs typeface="Noto Sans CJK JP Regular"/>
                        </a:rPr>
                        <a:t>ン</a:t>
                      </a:r>
                      <a:r>
                        <a:rPr sz="1200" spc="-355" dirty="0">
                          <a:latin typeface="Noto Sans CJK JP Regular"/>
                          <a:cs typeface="Noto Sans CJK JP Regular"/>
                        </a:rPr>
                        <a:t>ド</a:t>
                      </a:r>
                      <a:r>
                        <a:rPr sz="1200" spc="-45" dirty="0">
                          <a:latin typeface="Noto Sans CJK JP Regular"/>
                          <a:cs typeface="Noto Sans CJK JP Regular"/>
                        </a:rPr>
                        <a:t>国内仲裁機関と</a:t>
                      </a:r>
                      <a:r>
                        <a:rPr sz="1200" spc="-280" dirty="0">
                          <a:latin typeface="Noto Sans CJK JP Regular"/>
                          <a:cs typeface="Noto Sans CJK JP Regular"/>
                        </a:rPr>
                        <a:t>し</a:t>
                      </a:r>
                      <a:r>
                        <a:rPr sz="1200" spc="-125" dirty="0">
                          <a:latin typeface="Noto Sans CJK JP Regular"/>
                          <a:cs typeface="Noto Sans CJK JP Regular"/>
                        </a:rPr>
                        <a:t>て</a:t>
                      </a:r>
                      <a:r>
                        <a:rPr sz="1200" spc="-135" dirty="0">
                          <a:latin typeface="Noto Sans CJK JP Regular"/>
                          <a:cs typeface="Noto Sans CJK JP Regular"/>
                        </a:rPr>
                        <a:t>期待。</a:t>
                      </a:r>
                      <a:endParaRPr sz="1200">
                        <a:latin typeface="Noto Sans CJK JP Regular"/>
                        <a:cs typeface="Noto Sans CJK JP Regular"/>
                      </a:endParaRPr>
                    </a:p>
                  </a:txBody>
                  <a:tcPr marL="0" marR="0" marT="38735" marB="0">
                    <a:lnL w="38100">
                      <a:solidFill>
                        <a:srgbClr val="FFFFFF"/>
                      </a:solidFill>
                      <a:prstDash val="solid"/>
                    </a:lnL>
                    <a:solidFill>
                      <a:srgbClr val="92D050">
                        <a:alpha val="39999"/>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1181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7362" y="3544887"/>
            <a:ext cx="8161655" cy="342900"/>
          </a:xfrm>
          <a:prstGeom prst="rect">
            <a:avLst/>
          </a:prstGeom>
          <a:solidFill>
            <a:srgbClr val="336600"/>
          </a:solidFill>
        </p:spPr>
        <p:txBody>
          <a:bodyPr vert="horz" wrap="square" lIns="0" tIns="43180" rIns="0" bIns="0" rtlCol="0">
            <a:spAutoFit/>
          </a:bodyPr>
          <a:lstStyle/>
          <a:p>
            <a:pPr marL="119380" marR="0" lvl="0" indent="0" algn="ctr" defTabSz="914400" rtl="0" eaLnBrk="1" fontAlgn="auto" latinLnBrk="0" hangingPunct="1">
              <a:lnSpc>
                <a:spcPct val="100000"/>
              </a:lnSpc>
              <a:spcBef>
                <a:spcPts val="340"/>
              </a:spcBef>
              <a:spcAft>
                <a:spcPts val="0"/>
              </a:spcAft>
              <a:buClrTx/>
              <a:buSzTx/>
              <a:buFontTx/>
              <a:buNone/>
              <a:tabLst/>
              <a:defRPr/>
            </a:pPr>
            <a:r>
              <a:rPr kumimoji="0" sz="1400" b="0" i="0" u="none" strike="noStrike" kern="1200" cap="none" spc="10" normalizeH="0" baseline="0" noProof="0" dirty="0">
                <a:ln>
                  <a:noFill/>
                </a:ln>
                <a:solidFill>
                  <a:srgbClr val="FFFFFF"/>
                </a:solidFill>
                <a:effectLst/>
                <a:uLnTx/>
                <a:uFillTx/>
                <a:latin typeface="Noto Sans CJK JP Regular"/>
                <a:ea typeface="+mn-ea"/>
                <a:cs typeface="Noto Sans CJK JP Regular"/>
              </a:rPr>
              <a:t>最新</a:t>
            </a:r>
            <a:r>
              <a:rPr kumimoji="0" sz="1400" b="0" i="0" u="none" strike="noStrike" kern="1200" cap="none" spc="-229" normalizeH="0" baseline="0" noProof="0" dirty="0">
                <a:ln>
                  <a:noFill/>
                </a:ln>
                <a:solidFill>
                  <a:srgbClr val="FFFFFF"/>
                </a:solidFill>
                <a:effectLst/>
                <a:uLnTx/>
                <a:uFillTx/>
                <a:latin typeface="Noto Sans CJK JP Regular"/>
                <a:ea typeface="+mn-ea"/>
                <a:cs typeface="Noto Sans CJK JP Regular"/>
              </a:rPr>
              <a:t>法令</a:t>
            </a:r>
            <a:r>
              <a:rPr kumimoji="0" sz="1400" b="0" i="0" u="none" strike="noStrike" kern="1200" cap="none" spc="-240" normalizeH="0" baseline="0" noProof="0" dirty="0">
                <a:ln>
                  <a:noFill/>
                </a:ln>
                <a:solidFill>
                  <a:srgbClr val="FFFFFF"/>
                </a:solidFill>
                <a:effectLst/>
                <a:uLnTx/>
                <a:uFillTx/>
                <a:latin typeface="Noto Sans CJK JP Regular"/>
                <a:ea typeface="+mn-ea"/>
                <a:cs typeface="Noto Sans CJK JP Regular"/>
              </a:rPr>
              <a:t>・</a:t>
            </a:r>
            <a:r>
              <a:rPr kumimoji="0" sz="1400" b="0" i="0" u="none" strike="noStrike" kern="1200" cap="none" spc="0" normalizeH="0" baseline="0" noProof="0" dirty="0">
                <a:ln>
                  <a:noFill/>
                </a:ln>
                <a:solidFill>
                  <a:srgbClr val="FFFFFF"/>
                </a:solidFill>
                <a:effectLst/>
                <a:uLnTx/>
                <a:uFillTx/>
                <a:latin typeface="Noto Sans CJK JP Regular"/>
                <a:ea typeface="+mn-ea"/>
                <a:cs typeface="Noto Sans CJK JP Regular"/>
              </a:rPr>
              <a:t>実</a:t>
            </a:r>
            <a:r>
              <a:rPr kumimoji="0" sz="1400" b="0" i="0" u="none" strike="noStrike" kern="1200" cap="none" spc="-15" normalizeH="0" baseline="0" noProof="0" dirty="0">
                <a:ln>
                  <a:noFill/>
                </a:ln>
                <a:solidFill>
                  <a:srgbClr val="FFFFFF"/>
                </a:solidFill>
                <a:effectLst/>
                <a:uLnTx/>
                <a:uFillTx/>
                <a:latin typeface="Noto Sans CJK JP Regular"/>
                <a:ea typeface="+mn-ea"/>
                <a:cs typeface="Noto Sans CJK JP Regular"/>
              </a:rPr>
              <a:t>務</a:t>
            </a:r>
            <a:r>
              <a:rPr kumimoji="0" sz="1400" b="0" i="0" u="none" strike="noStrike" kern="1200" cap="none" spc="0" normalizeH="0" baseline="0" noProof="0" dirty="0">
                <a:ln>
                  <a:noFill/>
                </a:ln>
                <a:solidFill>
                  <a:srgbClr val="FFFFFF"/>
                </a:solidFill>
                <a:effectLst/>
                <a:uLnTx/>
                <a:uFillTx/>
                <a:latin typeface="Noto Sans CJK JP Regular"/>
                <a:ea typeface="+mn-ea"/>
                <a:cs typeface="Noto Sans CJK JP Regular"/>
              </a:rPr>
              <a:t>動向</a:t>
            </a:r>
            <a:endParaRPr kumimoji="0" sz="14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
        <p:nvSpPr>
          <p:cNvPr id="3" name="object 3"/>
          <p:cNvSpPr txBox="1"/>
          <p:nvPr/>
        </p:nvSpPr>
        <p:spPr>
          <a:xfrm>
            <a:off x="501650" y="3887787"/>
            <a:ext cx="8181975" cy="2133600"/>
          </a:xfrm>
          <a:prstGeom prst="rect">
            <a:avLst/>
          </a:prstGeom>
          <a:solidFill>
            <a:srgbClr val="92D050">
              <a:alpha val="39999"/>
            </a:srgbClr>
          </a:solidFill>
        </p:spPr>
        <p:txBody>
          <a:bodyPr vert="horz" wrap="square" lIns="0" tIns="92710" rIns="0" bIns="0" rtlCol="0">
            <a:spAutoFit/>
          </a:bodyPr>
          <a:lstStyle/>
          <a:p>
            <a:pPr marL="377825" marR="0" lvl="0" indent="-286385" algn="l" defTabSz="914400" rtl="0" eaLnBrk="1" fontAlgn="auto" latinLnBrk="0" hangingPunct="1">
              <a:lnSpc>
                <a:spcPct val="100000"/>
              </a:lnSpc>
              <a:spcBef>
                <a:spcPts val="730"/>
              </a:spcBef>
              <a:spcAft>
                <a:spcPts val="0"/>
              </a:spcAft>
              <a:buClr>
                <a:srgbClr val="003300"/>
              </a:buClr>
              <a:buSzTx/>
              <a:buFont typeface="Wingdings"/>
              <a:buChar char=""/>
              <a:tabLst>
                <a:tab pos="377825" algn="l"/>
                <a:tab pos="378460" algn="l"/>
              </a:tabLst>
              <a:defRPr/>
            </a:pP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インド仲裁調停</a:t>
            </a:r>
            <a:r>
              <a:rPr kumimoji="0" sz="1200" b="0" i="0" u="none" strike="noStrike" kern="1200" cap="none" spc="120" normalizeH="0" baseline="0" noProof="0" dirty="0">
                <a:ln>
                  <a:noFill/>
                </a:ln>
                <a:solidFill>
                  <a:prstClr val="black"/>
                </a:solidFill>
                <a:effectLst/>
                <a:uLnTx/>
                <a:uFillTx/>
                <a:latin typeface="Noto Sans CJK JP Regular"/>
                <a:ea typeface="+mn-ea"/>
                <a:cs typeface="Noto Sans CJK JP Regular"/>
              </a:rPr>
              <a:t>(</a:t>
            </a: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改正</a:t>
            </a:r>
            <a:r>
              <a:rPr kumimoji="0" sz="1200" b="0" i="0" u="none" strike="noStrike" kern="1200" cap="none" spc="120" normalizeH="0" baseline="0" noProof="0" dirty="0">
                <a:ln>
                  <a:noFill/>
                </a:ln>
                <a:solidFill>
                  <a:prstClr val="black"/>
                </a:solidFill>
                <a:effectLst/>
                <a:uLnTx/>
                <a:uFillTx/>
                <a:latin typeface="Noto Sans CJK JP Regular"/>
                <a:ea typeface="+mn-ea"/>
                <a:cs typeface="Noto Sans CJK JP Regular"/>
              </a:rPr>
              <a:t>)</a:t>
            </a: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法</a:t>
            </a:r>
            <a:r>
              <a:rPr kumimoji="0" sz="1200" b="0" i="0" u="none" strike="noStrike" kern="1200" cap="none" spc="55" normalizeH="0" baseline="0" noProof="0" dirty="0">
                <a:ln>
                  <a:noFill/>
                </a:ln>
                <a:solidFill>
                  <a:prstClr val="black"/>
                </a:solidFill>
                <a:effectLst/>
                <a:uLnTx/>
                <a:uFillTx/>
                <a:latin typeface="Noto Sans CJK JP Regular"/>
                <a:ea typeface="+mn-ea"/>
                <a:cs typeface="Noto Sans CJK JP Regular"/>
              </a:rPr>
              <a:t>（2015</a:t>
            </a: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年</a:t>
            </a:r>
            <a:r>
              <a:rPr kumimoji="0" sz="1200" b="0" i="0" u="none" strike="noStrike" kern="1200" cap="none" spc="70" normalizeH="0" baseline="0" noProof="0" dirty="0">
                <a:ln>
                  <a:noFill/>
                </a:ln>
                <a:solidFill>
                  <a:prstClr val="black"/>
                </a:solidFill>
                <a:effectLst/>
                <a:uLnTx/>
                <a:uFillTx/>
                <a:latin typeface="Noto Sans CJK JP Regular"/>
                <a:ea typeface="+mn-ea"/>
                <a:cs typeface="Noto Sans CJK JP Regular"/>
              </a:rPr>
              <a:t>10</a:t>
            </a: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月</a:t>
            </a:r>
            <a:r>
              <a:rPr kumimoji="0" sz="1200" b="0" i="0" u="none" strike="noStrike" kern="1200" cap="none" spc="70" normalizeH="0" baseline="0" noProof="0" dirty="0">
                <a:ln>
                  <a:noFill/>
                </a:ln>
                <a:solidFill>
                  <a:prstClr val="black"/>
                </a:solidFill>
                <a:effectLst/>
                <a:uLnTx/>
                <a:uFillTx/>
                <a:latin typeface="Noto Sans CJK JP Regular"/>
                <a:ea typeface="+mn-ea"/>
                <a:cs typeface="Noto Sans CJK JP Regular"/>
              </a:rPr>
              <a:t>23</a:t>
            </a: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日施行）</a:t>
            </a:r>
            <a:endParaRPr kumimoji="0" sz="12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835025" marR="0" lvl="1" indent="-286385" algn="l" defTabSz="914400" rtl="0" eaLnBrk="1" fontAlgn="auto" latinLnBrk="0" hangingPunct="1">
              <a:lnSpc>
                <a:spcPct val="100000"/>
              </a:lnSpc>
              <a:spcBef>
                <a:spcPts val="290"/>
              </a:spcBef>
              <a:spcAft>
                <a:spcPts val="0"/>
              </a:spcAft>
              <a:buClr>
                <a:srgbClr val="003300"/>
              </a:buClr>
              <a:buSzTx/>
              <a:buFont typeface="Wingdings"/>
              <a:buChar char=""/>
              <a:tabLst>
                <a:tab pos="835025" algn="l"/>
                <a:tab pos="835660" algn="l"/>
              </a:tabLst>
              <a:defRPr/>
            </a:pPr>
            <a:r>
              <a:rPr kumimoji="0" sz="1200" b="0" i="0" u="none" strike="noStrike" kern="1200" cap="none" spc="0" normalizeH="0" baseline="0" noProof="0" dirty="0">
                <a:ln>
                  <a:noFill/>
                </a:ln>
                <a:solidFill>
                  <a:srgbClr val="FF0000"/>
                </a:solidFill>
                <a:effectLst/>
                <a:uLnTx/>
                <a:uFillTx/>
                <a:latin typeface="Noto Sans CJK JP Regular"/>
                <a:ea typeface="+mn-ea"/>
                <a:cs typeface="Noto Sans CJK JP Regular"/>
              </a:rPr>
              <a:t>インド国外を仲裁地とする仲裁にも、裁判所による暫定措置の適用あり</a:t>
            </a:r>
            <a:r>
              <a:rPr kumimoji="0" sz="1200" b="0" i="0" u="none" strike="noStrike" kern="1200" cap="none" spc="100" normalizeH="0" baseline="0" noProof="0" dirty="0">
                <a:ln>
                  <a:noFill/>
                </a:ln>
                <a:solidFill>
                  <a:srgbClr val="FF0000"/>
                </a:solidFill>
                <a:effectLst/>
                <a:uLnTx/>
                <a:uFillTx/>
                <a:latin typeface="Noto Sans CJK JP Regular"/>
                <a:ea typeface="+mn-ea"/>
                <a:cs typeface="Noto Sans CJK JP Regular"/>
              </a:rPr>
              <a:t>(BALCO</a:t>
            </a:r>
            <a:r>
              <a:rPr kumimoji="0" sz="1200" b="0" i="0" u="none" strike="noStrike" kern="1200" cap="none" spc="0" normalizeH="0" baseline="0" noProof="0" dirty="0">
                <a:ln>
                  <a:noFill/>
                </a:ln>
                <a:solidFill>
                  <a:srgbClr val="FF0000"/>
                </a:solidFill>
                <a:effectLst/>
                <a:uLnTx/>
                <a:uFillTx/>
                <a:latin typeface="Noto Sans CJK JP Regular"/>
                <a:ea typeface="+mn-ea"/>
                <a:cs typeface="Noto Sans CJK JP Regular"/>
              </a:rPr>
              <a:t>判決の問題点の解消）</a:t>
            </a:r>
            <a:endParaRPr kumimoji="0" sz="12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835025" marR="0" lvl="1" indent="-286385" algn="l" defTabSz="914400" rtl="0" eaLnBrk="1" fontAlgn="auto" latinLnBrk="0" hangingPunct="1">
              <a:lnSpc>
                <a:spcPct val="100000"/>
              </a:lnSpc>
              <a:spcBef>
                <a:spcPts val="285"/>
              </a:spcBef>
              <a:spcAft>
                <a:spcPts val="0"/>
              </a:spcAft>
              <a:buClr>
                <a:srgbClr val="003300"/>
              </a:buClr>
              <a:buSzTx/>
              <a:buFont typeface="Wingdings"/>
              <a:buChar char=""/>
              <a:tabLst>
                <a:tab pos="835025" algn="l"/>
                <a:tab pos="835660" algn="l"/>
              </a:tabLst>
              <a:defRPr/>
            </a:pP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仲裁判断の取消・承認執行拒絶事由である「公序」(public</a:t>
            </a:r>
            <a:r>
              <a:rPr kumimoji="0" sz="1200" b="0" i="0" u="none" strike="noStrike" kern="1200" cap="none" spc="110" normalizeH="0" baseline="0" noProof="0" dirty="0">
                <a:ln>
                  <a:noFill/>
                </a:ln>
                <a:solidFill>
                  <a:prstClr val="black"/>
                </a:solidFill>
                <a:effectLst/>
                <a:uLnTx/>
                <a:uFillTx/>
                <a:latin typeface="Noto Sans CJK JP Regular"/>
                <a:ea typeface="+mn-ea"/>
                <a:cs typeface="Noto Sans CJK JP Regular"/>
              </a:rPr>
              <a:t> </a:t>
            </a:r>
            <a:r>
              <a:rPr kumimoji="0" sz="1200" b="0" i="0" u="none" strike="noStrike" kern="1200" cap="none" spc="5" normalizeH="0" baseline="0" noProof="0" dirty="0">
                <a:ln>
                  <a:noFill/>
                </a:ln>
                <a:solidFill>
                  <a:prstClr val="black"/>
                </a:solidFill>
                <a:effectLst/>
                <a:uLnTx/>
                <a:uFillTx/>
                <a:latin typeface="Noto Sans CJK JP Regular"/>
                <a:ea typeface="+mn-ea"/>
                <a:cs typeface="Noto Sans CJK JP Regular"/>
              </a:rPr>
              <a:t>policy)</a:t>
            </a: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の解釈を限定</a:t>
            </a:r>
            <a:endParaRPr kumimoji="0" sz="12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835025" marR="0" lvl="1" indent="-286385" algn="l" defTabSz="914400" rtl="0" eaLnBrk="1" fontAlgn="auto" latinLnBrk="0" hangingPunct="1">
              <a:lnSpc>
                <a:spcPct val="100000"/>
              </a:lnSpc>
              <a:spcBef>
                <a:spcPts val="290"/>
              </a:spcBef>
              <a:spcAft>
                <a:spcPts val="0"/>
              </a:spcAft>
              <a:buClr>
                <a:srgbClr val="003300"/>
              </a:buClr>
              <a:buSzTx/>
              <a:buFont typeface="Wingdings"/>
              <a:buChar char=""/>
              <a:tabLst>
                <a:tab pos="835025" algn="l"/>
                <a:tab pos="835660" algn="l"/>
              </a:tabLst>
              <a:defRPr/>
            </a:pP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仲裁人の中立性、仲裁手続の迅速化（タイムラインの法定）、透明性の強化</a:t>
            </a:r>
            <a:endParaRPr kumimoji="0" sz="12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377825" marR="0" lvl="0" indent="-286385" algn="l" defTabSz="914400" rtl="0" eaLnBrk="1" fontAlgn="auto" latinLnBrk="0" hangingPunct="1">
              <a:lnSpc>
                <a:spcPct val="100000"/>
              </a:lnSpc>
              <a:spcBef>
                <a:spcPts val="290"/>
              </a:spcBef>
              <a:spcAft>
                <a:spcPts val="0"/>
              </a:spcAft>
              <a:buClr>
                <a:srgbClr val="003300"/>
              </a:buClr>
              <a:buSzTx/>
              <a:buFont typeface="Wingdings"/>
              <a:buChar char=""/>
              <a:tabLst>
                <a:tab pos="377825" algn="l"/>
                <a:tab pos="378460" algn="l"/>
              </a:tabLst>
              <a:defRPr/>
            </a:pP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商事裁判所法</a:t>
            </a:r>
            <a:r>
              <a:rPr kumimoji="0" sz="1200" b="0" i="0" u="none" strike="noStrike" kern="1200" cap="none" spc="75" normalizeH="0" baseline="0" noProof="0" dirty="0">
                <a:ln>
                  <a:noFill/>
                </a:ln>
                <a:solidFill>
                  <a:prstClr val="black"/>
                </a:solidFill>
                <a:effectLst/>
                <a:uLnTx/>
                <a:uFillTx/>
                <a:latin typeface="Noto Sans CJK JP Regular"/>
                <a:ea typeface="+mn-ea"/>
                <a:cs typeface="Noto Sans CJK JP Regular"/>
              </a:rPr>
              <a:t>（*2018</a:t>
            </a: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年５月３日付大統領令で暫定改正）</a:t>
            </a:r>
            <a:endParaRPr kumimoji="0" sz="12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835025" marR="0" lvl="1" indent="-286385" algn="l" defTabSz="914400" rtl="0" eaLnBrk="1" fontAlgn="auto" latinLnBrk="0" hangingPunct="1">
              <a:lnSpc>
                <a:spcPct val="100000"/>
              </a:lnSpc>
              <a:spcBef>
                <a:spcPts val="285"/>
              </a:spcBef>
              <a:spcAft>
                <a:spcPts val="0"/>
              </a:spcAft>
              <a:buClr>
                <a:srgbClr val="003300"/>
              </a:buClr>
              <a:buSzTx/>
              <a:buFont typeface="Wingdings"/>
              <a:buChar char=""/>
              <a:tabLst>
                <a:tab pos="835025" algn="l"/>
                <a:tab pos="835660" algn="l"/>
              </a:tabLst>
              <a:defRPr/>
            </a:pPr>
            <a:r>
              <a:rPr kumimoji="0" sz="1200" b="0" i="0" u="none" strike="noStrike" kern="1200" cap="none" spc="0" normalizeH="0" baseline="0" noProof="0" dirty="0">
                <a:ln>
                  <a:noFill/>
                </a:ln>
                <a:solidFill>
                  <a:srgbClr val="FF0000"/>
                </a:solidFill>
                <a:effectLst/>
                <a:uLnTx/>
                <a:uFillTx/>
                <a:latin typeface="Noto Sans CJK JP Regular"/>
                <a:ea typeface="+mn-ea"/>
                <a:cs typeface="Noto Sans CJK JP Regular"/>
              </a:rPr>
              <a:t>訴額</a:t>
            </a:r>
            <a:r>
              <a:rPr kumimoji="0" sz="1200" b="0" i="0" u="none" strike="noStrike" kern="1200" cap="none" spc="70" normalizeH="0" baseline="0" noProof="0" dirty="0">
                <a:ln>
                  <a:noFill/>
                </a:ln>
                <a:solidFill>
                  <a:srgbClr val="FF0000"/>
                </a:solidFill>
                <a:effectLst/>
                <a:uLnTx/>
                <a:uFillTx/>
                <a:latin typeface="Noto Sans CJK JP Regular"/>
                <a:ea typeface="+mn-ea"/>
                <a:cs typeface="Noto Sans CJK JP Regular"/>
              </a:rPr>
              <a:t>30</a:t>
            </a:r>
            <a:r>
              <a:rPr kumimoji="0" sz="1200" b="0" i="0" u="none" strike="noStrike" kern="1200" cap="none" spc="0" normalizeH="0" baseline="0" noProof="0" dirty="0">
                <a:ln>
                  <a:noFill/>
                </a:ln>
                <a:solidFill>
                  <a:srgbClr val="FF0000"/>
                </a:solidFill>
                <a:effectLst/>
                <a:uLnTx/>
                <a:uFillTx/>
                <a:latin typeface="Noto Sans CJK JP Regular"/>
                <a:ea typeface="+mn-ea"/>
                <a:cs typeface="Noto Sans CJK JP Regular"/>
              </a:rPr>
              <a:t>万ルピー</a:t>
            </a: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以上の</a:t>
            </a:r>
            <a:r>
              <a:rPr kumimoji="0" sz="1200" b="0" i="0" u="none" strike="noStrike" kern="1200" cap="none" spc="0" normalizeH="0" baseline="0" noProof="0" dirty="0">
                <a:ln>
                  <a:noFill/>
                </a:ln>
                <a:solidFill>
                  <a:srgbClr val="FF0000"/>
                </a:solidFill>
                <a:effectLst/>
                <a:uLnTx/>
                <a:uFillTx/>
                <a:latin typeface="Noto Sans CJK JP Regular"/>
                <a:ea typeface="+mn-ea"/>
                <a:cs typeface="Noto Sans CJK JP Regular"/>
              </a:rPr>
              <a:t>商事紛争</a:t>
            </a: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は、商事裁判所又は高等裁判所に設置される商事裁判部等が専属管轄</a:t>
            </a:r>
            <a:endParaRPr kumimoji="0" sz="12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810260" marR="0" lvl="0" indent="0" algn="l" defTabSz="914400" rtl="0" eaLnBrk="1" fontAlgn="auto" latinLnBrk="0" hangingPunct="1">
              <a:lnSpc>
                <a:spcPct val="100000"/>
              </a:lnSpc>
              <a:spcBef>
                <a:spcPts val="290"/>
              </a:spcBef>
              <a:spcAft>
                <a:spcPts val="0"/>
              </a:spcAft>
              <a:buClrTx/>
              <a:buSzTx/>
              <a:buFontTx/>
              <a:buNone/>
              <a:tabLst/>
              <a:defRPr/>
            </a:pP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：商事紛争解決の専門的及び迅速な解決を目的</a:t>
            </a:r>
            <a:endParaRPr kumimoji="0" sz="12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377825" marR="175895" lvl="0" indent="-286385" algn="l" defTabSz="914400" rtl="0" eaLnBrk="1" fontAlgn="auto" latinLnBrk="0" hangingPunct="1">
              <a:lnSpc>
                <a:spcPct val="100000"/>
              </a:lnSpc>
              <a:spcBef>
                <a:spcPts val="285"/>
              </a:spcBef>
              <a:spcAft>
                <a:spcPts val="0"/>
              </a:spcAft>
              <a:buClr>
                <a:srgbClr val="003300"/>
              </a:buClr>
              <a:buSzTx/>
              <a:buFont typeface="Wingdings"/>
              <a:buChar char=""/>
              <a:tabLst>
                <a:tab pos="377825" algn="l"/>
                <a:tab pos="378460" algn="l"/>
              </a:tabLst>
              <a:defRPr/>
            </a:pP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近時、インドの裁判所は外国仲裁判断の執行手続において、執行拒絶事由を狭く解し、外国投資家に対し理解を 示す傾向に</a:t>
            </a:r>
            <a:endParaRPr kumimoji="0" sz="12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
        <p:nvSpPr>
          <p:cNvPr id="4" name="object 4"/>
          <p:cNvSpPr/>
          <p:nvPr/>
        </p:nvSpPr>
        <p:spPr>
          <a:xfrm>
            <a:off x="501650" y="1158875"/>
            <a:ext cx="8161655" cy="358775"/>
          </a:xfrm>
          <a:custGeom>
            <a:avLst/>
            <a:gdLst/>
            <a:ahLst/>
            <a:cxnLst/>
            <a:rect l="l" t="t" r="r" b="b"/>
            <a:pathLst>
              <a:path w="8161655" h="358775">
                <a:moveTo>
                  <a:pt x="0" y="0"/>
                </a:moveTo>
                <a:lnTo>
                  <a:pt x="8161337" y="0"/>
                </a:lnTo>
                <a:lnTo>
                  <a:pt x="8161337" y="358775"/>
                </a:lnTo>
                <a:lnTo>
                  <a:pt x="0" y="358775"/>
                </a:lnTo>
                <a:lnTo>
                  <a:pt x="0" y="0"/>
                </a:lnTo>
                <a:close/>
              </a:path>
            </a:pathLst>
          </a:custGeom>
          <a:solidFill>
            <a:srgbClr val="3366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2222500" y="1555750"/>
            <a:ext cx="3200400" cy="307975"/>
          </a:xfrm>
          <a:custGeom>
            <a:avLst/>
            <a:gdLst/>
            <a:ahLst/>
            <a:cxnLst/>
            <a:rect l="l" t="t" r="r" b="b"/>
            <a:pathLst>
              <a:path w="3200400" h="307975">
                <a:moveTo>
                  <a:pt x="0" y="0"/>
                </a:moveTo>
                <a:lnTo>
                  <a:pt x="3200400" y="0"/>
                </a:lnTo>
                <a:lnTo>
                  <a:pt x="3200400" y="307975"/>
                </a:lnTo>
                <a:lnTo>
                  <a:pt x="0" y="307975"/>
                </a:lnTo>
                <a:lnTo>
                  <a:pt x="0" y="0"/>
                </a:lnTo>
                <a:close/>
              </a:path>
            </a:pathLst>
          </a:custGeom>
          <a:solidFill>
            <a:srgbClr val="FFC000">
              <a:alpha val="30194"/>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5448300" y="1555750"/>
            <a:ext cx="3219450" cy="307975"/>
          </a:xfrm>
          <a:custGeom>
            <a:avLst/>
            <a:gdLst/>
            <a:ahLst/>
            <a:cxnLst/>
            <a:rect l="l" t="t" r="r" b="b"/>
            <a:pathLst>
              <a:path w="3219450" h="307975">
                <a:moveTo>
                  <a:pt x="0" y="0"/>
                </a:moveTo>
                <a:lnTo>
                  <a:pt x="3219450" y="0"/>
                </a:lnTo>
                <a:lnTo>
                  <a:pt x="3219450" y="307975"/>
                </a:lnTo>
                <a:lnTo>
                  <a:pt x="0" y="307975"/>
                </a:lnTo>
                <a:lnTo>
                  <a:pt x="0" y="0"/>
                </a:lnTo>
                <a:close/>
              </a:path>
            </a:pathLst>
          </a:custGeom>
          <a:solidFill>
            <a:srgbClr val="FFC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a:spLocks noGrp="1"/>
          </p:cNvSpPr>
          <p:nvPr>
            <p:ph type="title"/>
          </p:nvPr>
        </p:nvSpPr>
        <p:spPr>
          <a:xfrm>
            <a:off x="488950" y="524103"/>
            <a:ext cx="8177530" cy="391160"/>
          </a:xfrm>
          <a:prstGeom prst="rect">
            <a:avLst/>
          </a:prstGeom>
        </p:spPr>
        <p:txBody>
          <a:bodyPr vert="horz" wrap="square" lIns="0" tIns="12700" rIns="0" bIns="0" rtlCol="0">
            <a:spAutoFit/>
          </a:bodyPr>
          <a:lstStyle/>
          <a:p>
            <a:pPr marL="12700">
              <a:lnSpc>
                <a:spcPct val="100000"/>
              </a:lnSpc>
              <a:spcBef>
                <a:spcPts val="100"/>
              </a:spcBef>
              <a:tabLst>
                <a:tab pos="1546860" algn="l"/>
                <a:tab pos="8164195" algn="l"/>
              </a:tabLst>
            </a:pPr>
            <a:r>
              <a:rPr sz="2400" dirty="0">
                <a:latin typeface="Times New Roman"/>
                <a:cs typeface="Times New Roman"/>
              </a:rPr>
              <a:t> 	</a:t>
            </a:r>
            <a:r>
              <a:rPr sz="2400" dirty="0"/>
              <a:t>インドの紛争解決方法に関する留意点	</a:t>
            </a:r>
            <a:endParaRPr sz="2400">
              <a:latin typeface="Times New Roman"/>
              <a:cs typeface="Times New Roman"/>
            </a:endParaRPr>
          </a:p>
        </p:txBody>
      </p:sp>
      <p:sp>
        <p:nvSpPr>
          <p:cNvPr id="8" name="object 8"/>
          <p:cNvSpPr/>
          <p:nvPr/>
        </p:nvSpPr>
        <p:spPr>
          <a:xfrm>
            <a:off x="501650" y="1905000"/>
            <a:ext cx="1685925" cy="697230"/>
          </a:xfrm>
          <a:custGeom>
            <a:avLst/>
            <a:gdLst/>
            <a:ahLst/>
            <a:cxnLst/>
            <a:rect l="l" t="t" r="r" b="b"/>
            <a:pathLst>
              <a:path w="1685925" h="697230">
                <a:moveTo>
                  <a:pt x="0" y="0"/>
                </a:moveTo>
                <a:lnTo>
                  <a:pt x="1685925" y="0"/>
                </a:lnTo>
                <a:lnTo>
                  <a:pt x="1685925" y="696912"/>
                </a:lnTo>
                <a:lnTo>
                  <a:pt x="0" y="696912"/>
                </a:lnTo>
                <a:lnTo>
                  <a:pt x="0" y="0"/>
                </a:lnTo>
                <a:close/>
              </a:path>
            </a:pathLst>
          </a:custGeom>
          <a:solidFill>
            <a:srgbClr val="92D050">
              <a:alpha val="29803"/>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501650" y="2624137"/>
            <a:ext cx="1685925" cy="863600"/>
          </a:xfrm>
          <a:custGeom>
            <a:avLst/>
            <a:gdLst/>
            <a:ahLst/>
            <a:cxnLst/>
            <a:rect l="l" t="t" r="r" b="b"/>
            <a:pathLst>
              <a:path w="1685925" h="863600">
                <a:moveTo>
                  <a:pt x="0" y="0"/>
                </a:moveTo>
                <a:lnTo>
                  <a:pt x="1685925" y="0"/>
                </a:lnTo>
                <a:lnTo>
                  <a:pt x="1685925" y="863600"/>
                </a:lnTo>
                <a:lnTo>
                  <a:pt x="0" y="863600"/>
                </a:lnTo>
                <a:lnTo>
                  <a:pt x="0" y="0"/>
                </a:lnTo>
                <a:close/>
              </a:path>
            </a:pathLst>
          </a:custGeom>
          <a:solidFill>
            <a:srgbClr val="92D05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2222500" y="1905000"/>
            <a:ext cx="3200400" cy="679450"/>
          </a:xfrm>
          <a:custGeom>
            <a:avLst/>
            <a:gdLst/>
            <a:ahLst/>
            <a:cxnLst/>
            <a:rect l="l" t="t" r="r" b="b"/>
            <a:pathLst>
              <a:path w="3200400" h="679450">
                <a:moveTo>
                  <a:pt x="0" y="0"/>
                </a:moveTo>
                <a:lnTo>
                  <a:pt x="3200400" y="0"/>
                </a:lnTo>
                <a:lnTo>
                  <a:pt x="3200400" y="679450"/>
                </a:lnTo>
                <a:lnTo>
                  <a:pt x="0" y="679450"/>
                </a:lnTo>
                <a:lnTo>
                  <a:pt x="0" y="0"/>
                </a:lnTo>
                <a:close/>
              </a:path>
            </a:pathLst>
          </a:custGeom>
          <a:solidFill>
            <a:srgbClr val="92D050">
              <a:alpha val="10194"/>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5448300" y="1905000"/>
            <a:ext cx="3200400" cy="679450"/>
          </a:xfrm>
          <a:custGeom>
            <a:avLst/>
            <a:gdLst/>
            <a:ahLst/>
            <a:cxnLst/>
            <a:rect l="l" t="t" r="r" b="b"/>
            <a:pathLst>
              <a:path w="3200400" h="679450">
                <a:moveTo>
                  <a:pt x="0" y="0"/>
                </a:moveTo>
                <a:lnTo>
                  <a:pt x="3200400" y="0"/>
                </a:lnTo>
                <a:lnTo>
                  <a:pt x="3200400" y="679450"/>
                </a:lnTo>
                <a:lnTo>
                  <a:pt x="0" y="679450"/>
                </a:lnTo>
                <a:lnTo>
                  <a:pt x="0" y="0"/>
                </a:lnTo>
                <a:close/>
              </a:path>
            </a:pathLst>
          </a:custGeom>
          <a:solidFill>
            <a:srgbClr val="92D050">
              <a:alpha val="10194"/>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2222500" y="2624137"/>
            <a:ext cx="3200400" cy="863600"/>
          </a:xfrm>
          <a:custGeom>
            <a:avLst/>
            <a:gdLst/>
            <a:ahLst/>
            <a:cxnLst/>
            <a:rect l="l" t="t" r="r" b="b"/>
            <a:pathLst>
              <a:path w="3200400" h="863600">
                <a:moveTo>
                  <a:pt x="0" y="0"/>
                </a:moveTo>
                <a:lnTo>
                  <a:pt x="3200400" y="0"/>
                </a:lnTo>
                <a:lnTo>
                  <a:pt x="3200400" y="863600"/>
                </a:lnTo>
                <a:lnTo>
                  <a:pt x="0" y="863600"/>
                </a:lnTo>
                <a:lnTo>
                  <a:pt x="0" y="0"/>
                </a:lnTo>
                <a:close/>
              </a:path>
            </a:pathLst>
          </a:custGeom>
          <a:solidFill>
            <a:srgbClr val="92D050">
              <a:alpha val="10194"/>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5451475" y="2627312"/>
            <a:ext cx="3200400" cy="863600"/>
          </a:xfrm>
          <a:custGeom>
            <a:avLst/>
            <a:gdLst/>
            <a:ahLst/>
            <a:cxnLst/>
            <a:rect l="l" t="t" r="r" b="b"/>
            <a:pathLst>
              <a:path w="3200400" h="863600">
                <a:moveTo>
                  <a:pt x="0" y="0"/>
                </a:moveTo>
                <a:lnTo>
                  <a:pt x="3200400" y="0"/>
                </a:lnTo>
                <a:lnTo>
                  <a:pt x="3200400" y="863600"/>
                </a:lnTo>
                <a:lnTo>
                  <a:pt x="0" y="863600"/>
                </a:lnTo>
                <a:lnTo>
                  <a:pt x="0" y="0"/>
                </a:lnTo>
                <a:close/>
              </a:path>
            </a:pathLst>
          </a:custGeom>
          <a:solidFill>
            <a:srgbClr val="92D050">
              <a:alpha val="10194"/>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aphicFrame>
        <p:nvGraphicFramePr>
          <p:cNvPr id="14" name="object 14"/>
          <p:cNvGraphicFramePr>
            <a:graphicFrameLocks noGrp="1"/>
          </p:cNvGraphicFramePr>
          <p:nvPr/>
        </p:nvGraphicFramePr>
        <p:xfrm>
          <a:off x="501650" y="1158875"/>
          <a:ext cx="8157210" cy="2329815"/>
        </p:xfrm>
        <a:graphic>
          <a:graphicData uri="http://schemas.openxmlformats.org/drawingml/2006/table">
            <a:tbl>
              <a:tblPr firstRow="1" bandRow="1">
                <a:tableStyleId>{2D5ABB26-0587-4C30-8999-92F81FD0307C}</a:tableStyleId>
              </a:tblPr>
              <a:tblGrid>
                <a:gridCol w="1703705">
                  <a:extLst>
                    <a:ext uri="{9D8B030D-6E8A-4147-A177-3AD203B41FA5}">
                      <a16:colId xmlns:a16="http://schemas.microsoft.com/office/drawing/2014/main" val="20000"/>
                    </a:ext>
                  </a:extLst>
                </a:gridCol>
                <a:gridCol w="3232785">
                  <a:extLst>
                    <a:ext uri="{9D8B030D-6E8A-4147-A177-3AD203B41FA5}">
                      <a16:colId xmlns:a16="http://schemas.microsoft.com/office/drawing/2014/main" val="20001"/>
                    </a:ext>
                  </a:extLst>
                </a:gridCol>
                <a:gridCol w="3220720">
                  <a:extLst>
                    <a:ext uri="{9D8B030D-6E8A-4147-A177-3AD203B41FA5}">
                      <a16:colId xmlns:a16="http://schemas.microsoft.com/office/drawing/2014/main" val="20002"/>
                    </a:ext>
                  </a:extLst>
                </a:gridCol>
              </a:tblGrid>
              <a:tr h="377825">
                <a:tc gridSpan="3">
                  <a:txBody>
                    <a:bodyPr/>
                    <a:lstStyle/>
                    <a:p>
                      <a:pPr marL="2585085">
                        <a:lnSpc>
                          <a:spcPct val="100000"/>
                        </a:lnSpc>
                        <a:spcBef>
                          <a:spcPts val="340"/>
                        </a:spcBef>
                      </a:pPr>
                      <a:r>
                        <a:rPr sz="1400" spc="-240" dirty="0">
                          <a:solidFill>
                            <a:srgbClr val="FFFFFF"/>
                          </a:solidFill>
                          <a:latin typeface="Noto Sans CJK JP Regular"/>
                          <a:cs typeface="Noto Sans CJK JP Regular"/>
                        </a:rPr>
                        <a:t>イ</a:t>
                      </a:r>
                      <a:r>
                        <a:rPr sz="1400" spc="-180" dirty="0">
                          <a:solidFill>
                            <a:srgbClr val="FFFFFF"/>
                          </a:solidFill>
                          <a:latin typeface="Noto Sans CJK JP Regular"/>
                          <a:cs typeface="Noto Sans CJK JP Regular"/>
                        </a:rPr>
                        <a:t>ン</a:t>
                      </a:r>
                      <a:r>
                        <a:rPr sz="1400" spc="-395" dirty="0">
                          <a:solidFill>
                            <a:srgbClr val="FFFFFF"/>
                          </a:solidFill>
                          <a:latin typeface="Noto Sans CJK JP Regular"/>
                          <a:cs typeface="Noto Sans CJK JP Regular"/>
                        </a:rPr>
                        <a:t>ド</a:t>
                      </a:r>
                      <a:r>
                        <a:rPr sz="1400" spc="10" dirty="0">
                          <a:solidFill>
                            <a:srgbClr val="FFFFFF"/>
                          </a:solidFill>
                          <a:latin typeface="Noto Sans CJK JP Regular"/>
                          <a:cs typeface="Noto Sans CJK JP Regular"/>
                        </a:rPr>
                        <a:t>の</a:t>
                      </a:r>
                      <a:r>
                        <a:rPr sz="1400" dirty="0">
                          <a:solidFill>
                            <a:srgbClr val="FFFFFF"/>
                          </a:solidFill>
                          <a:latin typeface="Noto Sans CJK JP Regular"/>
                          <a:cs typeface="Noto Sans CJK JP Regular"/>
                        </a:rPr>
                        <a:t>紛争</a:t>
                      </a:r>
                      <a:r>
                        <a:rPr sz="1400" spc="-15" dirty="0">
                          <a:solidFill>
                            <a:srgbClr val="FFFFFF"/>
                          </a:solidFill>
                          <a:latin typeface="Noto Sans CJK JP Regular"/>
                          <a:cs typeface="Noto Sans CJK JP Regular"/>
                        </a:rPr>
                        <a:t>解</a:t>
                      </a:r>
                      <a:r>
                        <a:rPr sz="1400" dirty="0">
                          <a:solidFill>
                            <a:srgbClr val="FFFFFF"/>
                          </a:solidFill>
                          <a:latin typeface="Noto Sans CJK JP Regular"/>
                          <a:cs typeface="Noto Sans CJK JP Regular"/>
                        </a:rPr>
                        <a:t>決方</a:t>
                      </a:r>
                      <a:r>
                        <a:rPr sz="1400" spc="-15" dirty="0">
                          <a:solidFill>
                            <a:srgbClr val="FFFFFF"/>
                          </a:solidFill>
                          <a:latin typeface="Noto Sans CJK JP Regular"/>
                          <a:cs typeface="Noto Sans CJK JP Regular"/>
                        </a:rPr>
                        <a:t>法</a:t>
                      </a:r>
                      <a:r>
                        <a:rPr sz="1400" spc="-5" dirty="0">
                          <a:solidFill>
                            <a:srgbClr val="FFFFFF"/>
                          </a:solidFill>
                          <a:latin typeface="Noto Sans CJK JP Regular"/>
                          <a:cs typeface="Noto Sans CJK JP Regular"/>
                        </a:rPr>
                        <a:t>の</a:t>
                      </a:r>
                      <a:r>
                        <a:rPr sz="1400" b="1" spc="-5" dirty="0">
                          <a:solidFill>
                            <a:srgbClr val="FFFFFF"/>
                          </a:solidFill>
                          <a:latin typeface="Arial"/>
                          <a:cs typeface="Arial"/>
                        </a:rPr>
                        <a:t>Pro/Con</a:t>
                      </a:r>
                      <a:r>
                        <a:rPr sz="1400" spc="-325" dirty="0">
                          <a:solidFill>
                            <a:srgbClr val="FFFFFF"/>
                          </a:solidFill>
                          <a:latin typeface="Noto Sans CJK JP Regular"/>
                          <a:cs typeface="Noto Sans CJK JP Regular"/>
                        </a:rPr>
                        <a:t>と</a:t>
                      </a:r>
                      <a:r>
                        <a:rPr sz="1400" spc="-15" dirty="0">
                          <a:solidFill>
                            <a:srgbClr val="FFFFFF"/>
                          </a:solidFill>
                          <a:latin typeface="Noto Sans CJK JP Regular"/>
                          <a:cs typeface="Noto Sans CJK JP Regular"/>
                        </a:rPr>
                        <a:t>論</a:t>
                      </a:r>
                      <a:r>
                        <a:rPr sz="1400" dirty="0">
                          <a:solidFill>
                            <a:srgbClr val="FFFFFF"/>
                          </a:solidFill>
                          <a:latin typeface="Noto Sans CJK JP Regular"/>
                          <a:cs typeface="Noto Sans CJK JP Regular"/>
                        </a:rPr>
                        <a:t>点</a:t>
                      </a:r>
                      <a:endParaRPr sz="1400">
                        <a:latin typeface="Noto Sans CJK JP Regular"/>
                        <a:cs typeface="Noto Sans CJK JP Regular"/>
                      </a:endParaRPr>
                    </a:p>
                  </a:txBody>
                  <a:tcPr marL="0" marR="0" marT="43180" marB="0">
                    <a:lnB w="38100">
                      <a:solidFill>
                        <a:srgbClr val="FFFFFF"/>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47345">
                <a:tc gridSpan="2">
                  <a:txBody>
                    <a:bodyPr/>
                    <a:lstStyle/>
                    <a:p>
                      <a:pPr marL="2874645">
                        <a:lnSpc>
                          <a:spcPct val="100000"/>
                        </a:lnSpc>
                        <a:spcBef>
                          <a:spcPts val="310"/>
                        </a:spcBef>
                      </a:pPr>
                      <a:r>
                        <a:rPr sz="1400" dirty="0">
                          <a:latin typeface="Noto Sans CJK JP Regular"/>
                          <a:cs typeface="Noto Sans CJK JP Regular"/>
                        </a:rPr>
                        <a:t>インド国内</a:t>
                      </a:r>
                      <a:endParaRPr sz="1400">
                        <a:latin typeface="Noto Sans CJK JP Regular"/>
                        <a:cs typeface="Noto Sans CJK JP Regular"/>
                      </a:endParaRPr>
                    </a:p>
                  </a:txBody>
                  <a:tcPr marL="0" marR="0" marT="39370" marB="0">
                    <a:lnT w="38100">
                      <a:solidFill>
                        <a:srgbClr val="FFFFFF"/>
                      </a:solidFill>
                      <a:prstDash val="solid"/>
                    </a:lnT>
                    <a:lnB w="53975">
                      <a:solidFill>
                        <a:srgbClr val="FFFFFF"/>
                      </a:solidFill>
                      <a:prstDash val="solid"/>
                    </a:lnB>
                  </a:tcPr>
                </a:tc>
                <a:tc hMerge="1">
                  <a:txBody>
                    <a:bodyPr/>
                    <a:lstStyle/>
                    <a:p>
                      <a:endParaRPr/>
                    </a:p>
                  </a:txBody>
                  <a:tcPr marL="0" marR="0" marT="0" marB="0"/>
                </a:tc>
                <a:tc>
                  <a:txBody>
                    <a:bodyPr/>
                    <a:lstStyle/>
                    <a:p>
                      <a:pPr marL="17780" algn="ctr">
                        <a:lnSpc>
                          <a:spcPct val="100000"/>
                        </a:lnSpc>
                        <a:spcBef>
                          <a:spcPts val="310"/>
                        </a:spcBef>
                      </a:pPr>
                      <a:r>
                        <a:rPr sz="1400" dirty="0">
                          <a:latin typeface="Noto Sans CJK JP Regular"/>
                          <a:cs typeface="Noto Sans CJK JP Regular"/>
                        </a:rPr>
                        <a:t>インド国外</a:t>
                      </a:r>
                      <a:endParaRPr sz="1400">
                        <a:latin typeface="Noto Sans CJK JP Regular"/>
                        <a:cs typeface="Noto Sans CJK JP Regular"/>
                      </a:endParaRPr>
                    </a:p>
                  </a:txBody>
                  <a:tcPr marL="0" marR="0" marT="39370" marB="0">
                    <a:lnT w="38100">
                      <a:solidFill>
                        <a:srgbClr val="FFFFFF"/>
                      </a:solidFill>
                      <a:prstDash val="solid"/>
                    </a:lnT>
                    <a:lnB w="53975">
                      <a:solidFill>
                        <a:srgbClr val="FFFFFF"/>
                      </a:solidFill>
                      <a:prstDash val="solid"/>
                    </a:lnB>
                  </a:tcPr>
                </a:tc>
                <a:extLst>
                  <a:ext uri="{0D108BD9-81ED-4DB2-BD59-A6C34878D82A}">
                    <a16:rowId xmlns:a16="http://schemas.microsoft.com/office/drawing/2014/main" val="10001"/>
                  </a:ext>
                </a:extLst>
              </a:tr>
              <a:tr h="741045">
                <a:tc>
                  <a:txBody>
                    <a:bodyPr/>
                    <a:lstStyle/>
                    <a:p>
                      <a:pPr>
                        <a:lnSpc>
                          <a:spcPct val="100000"/>
                        </a:lnSpc>
                        <a:spcBef>
                          <a:spcPts val="50"/>
                        </a:spcBef>
                      </a:pPr>
                      <a:endParaRPr sz="1700">
                        <a:latin typeface="Times New Roman"/>
                        <a:cs typeface="Times New Roman"/>
                      </a:endParaRPr>
                    </a:p>
                    <a:p>
                      <a:pPr marL="688975">
                        <a:lnSpc>
                          <a:spcPct val="100000"/>
                        </a:lnSpc>
                      </a:pPr>
                      <a:r>
                        <a:rPr sz="1200" dirty="0">
                          <a:latin typeface="Noto Sans CJK JP Regular"/>
                          <a:cs typeface="Noto Sans CJK JP Regular"/>
                        </a:rPr>
                        <a:t>裁判</a:t>
                      </a:r>
                      <a:endParaRPr sz="1200">
                        <a:latin typeface="Noto Sans CJK JP Regular"/>
                        <a:cs typeface="Noto Sans CJK JP Regular"/>
                      </a:endParaRPr>
                    </a:p>
                  </a:txBody>
                  <a:tcPr marL="0" marR="0" marT="6350" marB="0">
                    <a:lnT w="53975">
                      <a:solidFill>
                        <a:srgbClr val="FFFFFF"/>
                      </a:solidFill>
                      <a:prstDash val="solid"/>
                    </a:lnT>
                  </a:tcPr>
                </a:tc>
                <a:tc>
                  <a:txBody>
                    <a:bodyPr/>
                    <a:lstStyle/>
                    <a:p>
                      <a:pPr>
                        <a:lnSpc>
                          <a:spcPct val="100000"/>
                        </a:lnSpc>
                        <a:spcBef>
                          <a:spcPts val="40"/>
                        </a:spcBef>
                      </a:pPr>
                      <a:endParaRPr sz="1650">
                        <a:latin typeface="Times New Roman"/>
                        <a:cs typeface="Times New Roman"/>
                      </a:endParaRPr>
                    </a:p>
                    <a:p>
                      <a:pPr marL="394970" indent="-286385">
                        <a:lnSpc>
                          <a:spcPct val="100000"/>
                        </a:lnSpc>
                        <a:buClr>
                          <a:srgbClr val="003300"/>
                        </a:buClr>
                        <a:buFont typeface="Wingdings"/>
                        <a:buChar char=""/>
                        <a:tabLst>
                          <a:tab pos="394970" algn="l"/>
                          <a:tab pos="395605" algn="l"/>
                        </a:tabLst>
                      </a:pPr>
                      <a:r>
                        <a:rPr sz="1200" dirty="0">
                          <a:latin typeface="Noto Sans CJK JP Regular"/>
                          <a:cs typeface="Noto Sans CJK JP Regular"/>
                        </a:rPr>
                        <a:t>非常に時間がかかる</a:t>
                      </a:r>
                      <a:endParaRPr sz="1200">
                        <a:latin typeface="Noto Sans CJK JP Regular"/>
                        <a:cs typeface="Noto Sans CJK JP Regular"/>
                      </a:endParaRPr>
                    </a:p>
                  </a:txBody>
                  <a:tcPr marL="0" marR="0" marT="5080" marB="0">
                    <a:lnT w="53975">
                      <a:solidFill>
                        <a:srgbClr val="FFFFFF"/>
                      </a:solidFill>
                      <a:prstDash val="solid"/>
                    </a:lnT>
                    <a:lnB w="28575">
                      <a:solidFill>
                        <a:srgbClr val="00B0F0"/>
                      </a:solidFill>
                      <a:prstDash val="solid"/>
                    </a:lnB>
                  </a:tcPr>
                </a:tc>
                <a:tc>
                  <a:txBody>
                    <a:bodyPr/>
                    <a:lstStyle/>
                    <a:p>
                      <a:pPr marL="387985" marR="233679" indent="-286385">
                        <a:lnSpc>
                          <a:spcPct val="100000"/>
                        </a:lnSpc>
                        <a:spcBef>
                          <a:spcPts val="1215"/>
                        </a:spcBef>
                        <a:buClr>
                          <a:srgbClr val="003300"/>
                        </a:buClr>
                        <a:buFont typeface="Wingdings"/>
                        <a:buChar char=""/>
                        <a:tabLst>
                          <a:tab pos="387985" algn="l"/>
                          <a:tab pos="388620" algn="l"/>
                        </a:tabLst>
                      </a:pPr>
                      <a:r>
                        <a:rPr sz="1200" dirty="0">
                          <a:latin typeface="Noto Sans CJK JP Regular"/>
                          <a:cs typeface="Noto Sans CJK JP Regular"/>
                        </a:rPr>
                        <a:t>日本の裁判所その他一部の外国判決は インド国内で直ちに執行できない</a:t>
                      </a:r>
                      <a:endParaRPr sz="1200">
                        <a:latin typeface="Noto Sans CJK JP Regular"/>
                        <a:cs typeface="Noto Sans CJK JP Regular"/>
                      </a:endParaRPr>
                    </a:p>
                  </a:txBody>
                  <a:tcPr marL="0" marR="0" marT="154305" marB="0">
                    <a:lnT w="53975">
                      <a:solidFill>
                        <a:srgbClr val="FFFFFF"/>
                      </a:solidFill>
                      <a:prstDash val="solid"/>
                    </a:lnT>
                    <a:lnB w="28575">
                      <a:solidFill>
                        <a:srgbClr val="FF0000"/>
                      </a:solidFill>
                      <a:prstDash val="solid"/>
                    </a:lnB>
                  </a:tcPr>
                </a:tc>
                <a:extLst>
                  <a:ext uri="{0D108BD9-81ED-4DB2-BD59-A6C34878D82A}">
                    <a16:rowId xmlns:a16="http://schemas.microsoft.com/office/drawing/2014/main" val="10002"/>
                  </a:ext>
                </a:extLst>
              </a:tr>
              <a:tr h="863600">
                <a:tc>
                  <a:txBody>
                    <a:bodyPr/>
                    <a:lstStyle/>
                    <a:p>
                      <a:pPr>
                        <a:lnSpc>
                          <a:spcPct val="100000"/>
                        </a:lnSpc>
                        <a:spcBef>
                          <a:spcPts val="15"/>
                        </a:spcBef>
                      </a:pPr>
                      <a:endParaRPr sz="2150">
                        <a:latin typeface="Times New Roman"/>
                        <a:cs typeface="Times New Roman"/>
                      </a:endParaRPr>
                    </a:p>
                    <a:p>
                      <a:pPr marL="688975">
                        <a:lnSpc>
                          <a:spcPct val="100000"/>
                        </a:lnSpc>
                      </a:pPr>
                      <a:r>
                        <a:rPr sz="1200" dirty="0">
                          <a:latin typeface="Noto Sans CJK JP Regular"/>
                          <a:cs typeface="Noto Sans CJK JP Regular"/>
                        </a:rPr>
                        <a:t>仲裁</a:t>
                      </a:r>
                      <a:endParaRPr sz="1200">
                        <a:latin typeface="Noto Sans CJK JP Regular"/>
                        <a:cs typeface="Noto Sans CJK JP Regular"/>
                      </a:endParaRPr>
                    </a:p>
                  </a:txBody>
                  <a:tcPr marL="0" marR="0" marT="1905" marB="0">
                    <a:lnR w="28575">
                      <a:solidFill>
                        <a:srgbClr val="00B0F0"/>
                      </a:solidFill>
                      <a:prstDash val="solid"/>
                    </a:lnR>
                  </a:tcPr>
                </a:tc>
                <a:tc>
                  <a:txBody>
                    <a:bodyPr/>
                    <a:lstStyle/>
                    <a:p>
                      <a:pPr marL="394970" indent="-286385">
                        <a:lnSpc>
                          <a:spcPct val="100000"/>
                        </a:lnSpc>
                        <a:spcBef>
                          <a:spcPts val="1045"/>
                        </a:spcBef>
                        <a:buClr>
                          <a:srgbClr val="003300"/>
                        </a:buClr>
                        <a:buFont typeface="Wingdings"/>
                        <a:buChar char=""/>
                        <a:tabLst>
                          <a:tab pos="394970" algn="l"/>
                          <a:tab pos="395605" algn="l"/>
                        </a:tabLst>
                      </a:pPr>
                      <a:r>
                        <a:rPr sz="1200" dirty="0">
                          <a:solidFill>
                            <a:srgbClr val="0066FF"/>
                          </a:solidFill>
                          <a:latin typeface="Noto Sans CJK JP Regular"/>
                          <a:cs typeface="Noto Sans CJK JP Regular"/>
                        </a:rPr>
                        <a:t>国際標準の国内常設仲裁機関が少ない</a:t>
                      </a:r>
                      <a:endParaRPr sz="1200">
                        <a:latin typeface="Noto Sans CJK JP Regular"/>
                        <a:cs typeface="Noto Sans CJK JP Regular"/>
                      </a:endParaRPr>
                    </a:p>
                    <a:p>
                      <a:pPr marL="394970" indent="-286385">
                        <a:lnSpc>
                          <a:spcPct val="100000"/>
                        </a:lnSpc>
                        <a:buClr>
                          <a:srgbClr val="003300"/>
                        </a:buClr>
                        <a:buFont typeface="Wingdings"/>
                        <a:buChar char=""/>
                        <a:tabLst>
                          <a:tab pos="394970" algn="l"/>
                          <a:tab pos="395605" algn="l"/>
                        </a:tabLst>
                      </a:pPr>
                      <a:r>
                        <a:rPr sz="1200" dirty="0">
                          <a:latin typeface="Noto Sans CJK JP Regular"/>
                          <a:cs typeface="Noto Sans CJK JP Regular"/>
                        </a:rPr>
                        <a:t>インドの裁判所の介入・干渉のリスク</a:t>
                      </a:r>
                      <a:endParaRPr sz="1200">
                        <a:latin typeface="Noto Sans CJK JP Regular"/>
                        <a:cs typeface="Noto Sans CJK JP Regular"/>
                      </a:endParaRPr>
                    </a:p>
                    <a:p>
                      <a:pPr marL="394970" indent="-286385">
                        <a:lnSpc>
                          <a:spcPct val="100000"/>
                        </a:lnSpc>
                        <a:buClr>
                          <a:srgbClr val="003300"/>
                        </a:buClr>
                        <a:buFont typeface="Wingdings"/>
                        <a:buChar char=""/>
                        <a:tabLst>
                          <a:tab pos="394970" algn="l"/>
                          <a:tab pos="395605" algn="l"/>
                        </a:tabLst>
                      </a:pPr>
                      <a:r>
                        <a:rPr sz="1200" dirty="0">
                          <a:solidFill>
                            <a:srgbClr val="FF0000"/>
                          </a:solidFill>
                          <a:latin typeface="Noto Sans CJK JP Regular"/>
                          <a:cs typeface="Noto Sans CJK JP Regular"/>
                        </a:rPr>
                        <a:t>インドの当事者同士の紛争に活用意義</a:t>
                      </a:r>
                      <a:endParaRPr sz="1200">
                        <a:latin typeface="Noto Sans CJK JP Regular"/>
                        <a:cs typeface="Noto Sans CJK JP Regular"/>
                      </a:endParaRPr>
                    </a:p>
                  </a:txBody>
                  <a:tcPr marL="0" marR="0" marT="132715" marB="0">
                    <a:lnL w="28575">
                      <a:solidFill>
                        <a:srgbClr val="00B0F0"/>
                      </a:solidFill>
                      <a:prstDash val="solid"/>
                    </a:lnL>
                    <a:lnR w="28575">
                      <a:solidFill>
                        <a:srgbClr val="FF0000"/>
                      </a:solidFill>
                      <a:prstDash val="solid"/>
                    </a:lnR>
                    <a:lnT w="28575">
                      <a:solidFill>
                        <a:srgbClr val="00B0F0"/>
                      </a:solidFill>
                      <a:prstDash val="solid"/>
                    </a:lnT>
                    <a:lnB w="28575">
                      <a:solidFill>
                        <a:srgbClr val="00B0F0"/>
                      </a:solidFill>
                      <a:prstDash val="solid"/>
                    </a:lnB>
                  </a:tcPr>
                </a:tc>
                <a:tc>
                  <a:txBody>
                    <a:bodyPr/>
                    <a:lstStyle/>
                    <a:p>
                      <a:pPr marL="391160" marR="174625" indent="-286385">
                        <a:lnSpc>
                          <a:spcPct val="100000"/>
                        </a:lnSpc>
                        <a:spcBef>
                          <a:spcPts val="350"/>
                        </a:spcBef>
                        <a:buClr>
                          <a:srgbClr val="003300"/>
                        </a:buClr>
                        <a:buFont typeface="Wingdings"/>
                        <a:buChar char=""/>
                        <a:tabLst>
                          <a:tab pos="391160" algn="l"/>
                          <a:tab pos="391795" algn="l"/>
                        </a:tabLst>
                      </a:pPr>
                      <a:r>
                        <a:rPr sz="1200" spc="-5" dirty="0">
                          <a:solidFill>
                            <a:srgbClr val="FF0000"/>
                          </a:solidFill>
                          <a:latin typeface="Noto Sans CJK JP Regular"/>
                          <a:cs typeface="Noto Sans CJK JP Regular"/>
                        </a:rPr>
                        <a:t>NY</a:t>
                      </a:r>
                      <a:r>
                        <a:rPr sz="1200" dirty="0">
                          <a:solidFill>
                            <a:srgbClr val="FF0000"/>
                          </a:solidFill>
                          <a:latin typeface="Noto Sans CJK JP Regular"/>
                          <a:cs typeface="Noto Sans CJK JP Regular"/>
                        </a:rPr>
                        <a:t>条約と官報告示により外国仲裁判断 はインド国内で執行可能</a:t>
                      </a:r>
                      <a:endParaRPr sz="1200">
                        <a:latin typeface="Noto Sans CJK JP Regular"/>
                        <a:cs typeface="Noto Sans CJK JP Regular"/>
                      </a:endParaRPr>
                    </a:p>
                    <a:p>
                      <a:pPr marL="391160" marR="230504" indent="-286385">
                        <a:lnSpc>
                          <a:spcPct val="100000"/>
                        </a:lnSpc>
                        <a:buClr>
                          <a:srgbClr val="003300"/>
                        </a:buClr>
                        <a:buFont typeface="Wingdings"/>
                        <a:buChar char=""/>
                        <a:tabLst>
                          <a:tab pos="391160" algn="l"/>
                          <a:tab pos="391795" algn="l"/>
                        </a:tabLst>
                      </a:pPr>
                      <a:r>
                        <a:rPr sz="1200" dirty="0">
                          <a:latin typeface="Noto Sans CJK JP Regular"/>
                          <a:cs typeface="Noto Sans CJK JP Regular"/>
                        </a:rPr>
                        <a:t>インドの裁判所の介入・干渉のリスク が少ない</a:t>
                      </a:r>
                      <a:r>
                        <a:rPr sz="1200" spc="55" dirty="0">
                          <a:latin typeface="Noto Sans CJK JP Regular"/>
                          <a:cs typeface="Noto Sans CJK JP Regular"/>
                        </a:rPr>
                        <a:t>（2012</a:t>
                      </a:r>
                      <a:r>
                        <a:rPr sz="1200" dirty="0">
                          <a:latin typeface="Noto Sans CJK JP Regular"/>
                          <a:cs typeface="Noto Sans CJK JP Regular"/>
                        </a:rPr>
                        <a:t>年</a:t>
                      </a:r>
                      <a:r>
                        <a:rPr sz="1200" spc="70" dirty="0">
                          <a:latin typeface="Noto Sans CJK JP Regular"/>
                          <a:cs typeface="Noto Sans CJK JP Regular"/>
                        </a:rPr>
                        <a:t>9</a:t>
                      </a:r>
                      <a:r>
                        <a:rPr sz="1200" dirty="0">
                          <a:latin typeface="Noto Sans CJK JP Regular"/>
                          <a:cs typeface="Noto Sans CJK JP Regular"/>
                        </a:rPr>
                        <a:t>月</a:t>
                      </a:r>
                      <a:r>
                        <a:rPr sz="1200" spc="30" dirty="0">
                          <a:latin typeface="Noto Sans CJK JP Regular"/>
                          <a:cs typeface="Noto Sans CJK JP Regular"/>
                        </a:rPr>
                        <a:t>BALCO</a:t>
                      </a:r>
                      <a:r>
                        <a:rPr sz="1200" dirty="0">
                          <a:latin typeface="Noto Sans CJK JP Regular"/>
                          <a:cs typeface="Noto Sans CJK JP Regular"/>
                        </a:rPr>
                        <a:t>判決）</a:t>
                      </a:r>
                      <a:endParaRPr sz="1200">
                        <a:latin typeface="Noto Sans CJK JP Regular"/>
                        <a:cs typeface="Noto Sans CJK JP Regular"/>
                      </a:endParaRPr>
                    </a:p>
                  </a:txBody>
                  <a:tcPr marL="0" marR="0" marT="44450" marB="0">
                    <a:lnL w="28575">
                      <a:solidFill>
                        <a:srgbClr val="FF0000"/>
                      </a:solidFill>
                      <a:prstDash val="solid"/>
                    </a:lnL>
                    <a:lnR w="28575">
                      <a:solidFill>
                        <a:srgbClr val="FF0000"/>
                      </a:solidFill>
                      <a:prstDash val="solid"/>
                    </a:lnR>
                    <a:lnT w="28575">
                      <a:solidFill>
                        <a:srgbClr val="FF0000"/>
                      </a:solidFill>
                      <a:prstDash val="solid"/>
                    </a:lnT>
                    <a:lnB w="28575">
                      <a:solidFill>
                        <a:srgbClr val="FF0000"/>
                      </a:solidFill>
                      <a:prstDash val="solid"/>
                    </a:lnB>
                  </a:tcPr>
                </a:tc>
                <a:extLst>
                  <a:ext uri="{0D108BD9-81ED-4DB2-BD59-A6C34878D82A}">
                    <a16:rowId xmlns:a16="http://schemas.microsoft.com/office/drawing/2014/main" val="10003"/>
                  </a:ext>
                </a:extLst>
              </a:tr>
            </a:tbl>
          </a:graphicData>
        </a:graphic>
      </p:graphicFrame>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16" name="object 16"/>
          <p:cNvSpPr txBox="1">
            <a:spLocks noGrp="1"/>
          </p:cNvSpPr>
          <p:nvPr>
            <p:ph type="sldNum" sz="quarter" idx="7"/>
          </p:nvPr>
        </p:nvSpPr>
        <p:spPr>
          <a:prstGeom prst="rect">
            <a:avLst/>
          </a:prstGeom>
        </p:spPr>
        <p:txBody>
          <a:bodyPr vert="horz" wrap="square" lIns="0" tIns="23495" rIns="0" bIns="0" rtlCol="0">
            <a:spAutoFit/>
          </a:bodyPr>
          <a:lstStyle/>
          <a:p>
            <a:pPr marL="25400"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rPr>
              <a:pPr marL="25400" marR="0" lvl="0" indent="0" algn="l" defTabSz="914400" rtl="0" eaLnBrk="1" fontAlgn="auto" latinLnBrk="0" hangingPunct="1">
                <a:lnSpc>
                  <a:spcPct val="100000"/>
                </a:lnSpc>
                <a:spcBef>
                  <a:spcPts val="185"/>
                </a:spcBef>
                <a:spcAft>
                  <a:spcPts val="0"/>
                </a:spcAft>
                <a:buClrTx/>
                <a:buSzTx/>
                <a:buFontTx/>
                <a:buNone/>
                <a:tabLst/>
                <a:defRPr/>
              </a:pPr>
              <a:t>28</a:t>
            </a:fld>
            <a:endParaRPr kumimoji="0" sz="1400" b="0" i="0" u="none" strike="noStrike" kern="1200" cap="none" spc="95" normalizeH="0" baseline="0" noProof="0" dirty="0">
              <a:ln>
                <a:noFill/>
              </a:ln>
              <a:solidFill>
                <a:prstClr val="black"/>
              </a:solidFill>
              <a:effectLst/>
              <a:uLnTx/>
              <a:uFillTx/>
              <a:latin typeface="Noto Sans CJK JP Regular"/>
              <a:ea typeface="+mn-ea"/>
            </a:endParaRPr>
          </a:p>
        </p:txBody>
      </p:sp>
    </p:spTree>
    <p:extLst>
      <p:ext uri="{BB962C8B-B14F-4D97-AF65-F5344CB8AC3E}">
        <p14:creationId xmlns:p14="http://schemas.microsoft.com/office/powerpoint/2010/main" val="176440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タイトル 1"/>
          <p:cNvSpPr>
            <a:spLocks noGrp="1"/>
          </p:cNvSpPr>
          <p:nvPr>
            <p:ph type="title" idx="4294967295"/>
          </p:nvPr>
        </p:nvSpPr>
        <p:spPr/>
        <p:txBody>
          <a:bodyPr/>
          <a:lstStyle/>
          <a:p>
            <a:r>
              <a:rPr lang="ja-JP" altLang="en-US" dirty="0">
                <a:solidFill>
                  <a:schemeClr val="tx1"/>
                </a:solidFill>
              </a:rPr>
              <a:t>①</a:t>
            </a:r>
            <a:r>
              <a:rPr lang="ja-JP" altLang="en-US" dirty="0">
                <a:solidFill>
                  <a:schemeClr val="tx1"/>
                </a:solidFill>
                <a:latin typeface="ＭＳ Ｐゴシック" pitchFamily="50" charset="-128"/>
              </a:rPr>
              <a:t>会長挨拶</a:t>
            </a:r>
            <a:endParaRPr lang="ja-JP" altLang="en-US" dirty="0">
              <a:solidFill>
                <a:schemeClr val="tx1"/>
              </a:solidFill>
            </a:endParaRPr>
          </a:p>
        </p:txBody>
      </p:sp>
      <p:sp>
        <p:nvSpPr>
          <p:cNvPr id="15363" name="コンテンツ プレースホルダ 2"/>
          <p:cNvSpPr>
            <a:spLocks noGrp="1"/>
          </p:cNvSpPr>
          <p:nvPr>
            <p:ph sz="quarter" idx="4294967295"/>
          </p:nvPr>
        </p:nvSpPr>
        <p:spPr>
          <a:xfrm>
            <a:off x="457200" y="1219208"/>
            <a:ext cx="8229600" cy="4937125"/>
          </a:xfrm>
        </p:spPr>
        <p:txBody>
          <a:bodyPr/>
          <a:lstStyle/>
          <a:p>
            <a:pPr>
              <a:buFont typeface="Wingdings 3" pitchFamily="18" charset="2"/>
              <a:buNone/>
            </a:pPr>
            <a:endParaRPr lang="en-US" altLang="ja-JP" sz="2000" dirty="0"/>
          </a:p>
          <a:p>
            <a:endParaRPr lang="ja-JP" altLang="en-US" sz="3200" dirty="0">
              <a:latin typeface="ＭＳ Ｐゴシック" pitchFamily="50" charset="-128"/>
            </a:endParaRPr>
          </a:p>
          <a:p>
            <a:endParaRPr lang="ja-JP" altLang="en-US" sz="3200" dirty="0">
              <a:latin typeface="ＭＳ Ｐゴシック" pitchFamily="50" charset="-128"/>
            </a:endParaRPr>
          </a:p>
          <a:p>
            <a:r>
              <a:rPr lang="ja-JP" altLang="en-US" sz="6000" dirty="0">
                <a:latin typeface="ＭＳ Ｐゴシック" pitchFamily="50" charset="-128"/>
              </a:rPr>
              <a:t>　 立花　昭人　</a:t>
            </a:r>
            <a:r>
              <a:rPr lang="ja-JP" altLang="en-US" sz="6000" dirty="0">
                <a:latin typeface="+mn-ea"/>
              </a:rPr>
              <a:t>　</a:t>
            </a:r>
            <a:r>
              <a:rPr lang="ja-JP" altLang="en-US" sz="6000" dirty="0">
                <a:latin typeface="ＭＳ Ｐゴシック" pitchFamily="50" charset="-128"/>
              </a:rPr>
              <a:t>会長　</a:t>
            </a:r>
            <a:endParaRPr lang="en-US" altLang="ja-JP" sz="6000" dirty="0">
              <a:latin typeface="ＭＳ Ｐゴシック" pitchFamily="50" charset="-128"/>
            </a:endParaRPr>
          </a:p>
          <a:p>
            <a:endParaRPr lang="en-US" altLang="ja-JP" sz="6000" dirty="0">
              <a:latin typeface="ＭＳ Ｐゴシック" pitchFamily="50" charset="-128"/>
            </a:endParaRPr>
          </a:p>
        </p:txBody>
      </p:sp>
      <p:pic>
        <p:nvPicPr>
          <p:cNvPr id="7" name="Picture 3" descr="Logo_S.jpg"/>
          <p:cNvPicPr>
            <a:picLocks noChangeAspect="1"/>
          </p:cNvPicPr>
          <p:nvPr/>
        </p:nvPicPr>
        <p:blipFill>
          <a:blip r:embed="rId3" cstate="print"/>
          <a:stretch>
            <a:fillRect/>
          </a:stretch>
        </p:blipFill>
        <p:spPr>
          <a:xfrm>
            <a:off x="4801232" y="260648"/>
            <a:ext cx="1164955" cy="1341362"/>
          </a:xfrm>
          <a:prstGeom prst="rect">
            <a:avLst/>
          </a:prstGeom>
        </p:spPr>
      </p:pic>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156176" y="260648"/>
            <a:ext cx="2854929" cy="1304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0825" y="1268412"/>
            <a:ext cx="7993380" cy="0"/>
          </a:xfrm>
          <a:custGeom>
            <a:avLst/>
            <a:gdLst/>
            <a:ahLst/>
            <a:cxnLst/>
            <a:rect l="l" t="t" r="r" b="b"/>
            <a:pathLst>
              <a:path w="7993380">
                <a:moveTo>
                  <a:pt x="0" y="0"/>
                </a:moveTo>
                <a:lnTo>
                  <a:pt x="7993062" y="0"/>
                </a:lnTo>
              </a:path>
            </a:pathLst>
          </a:custGeom>
          <a:ln w="44450">
            <a:solidFill>
              <a:srgbClr val="99CC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474027" y="738975"/>
            <a:ext cx="7729855" cy="280479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tab pos="2581910" algn="l"/>
              </a:tabLst>
              <a:defRPr/>
            </a:pPr>
            <a:r>
              <a:rPr kumimoji="0" sz="2400" b="0" i="0" u="none" strike="noStrike" kern="1200" cap="none" spc="0" normalizeH="0" baseline="0" noProof="0" dirty="0">
                <a:ln>
                  <a:noFill/>
                </a:ln>
                <a:solidFill>
                  <a:prstClr val="black"/>
                </a:solidFill>
                <a:effectLst/>
                <a:uLnTx/>
                <a:uFillTx/>
                <a:latin typeface="Noto Sans CJK JP Regular"/>
                <a:ea typeface="+mn-ea"/>
                <a:cs typeface="Noto Sans CJK JP Regular"/>
              </a:rPr>
              <a:t>ケーススタディ</a:t>
            </a:r>
            <a:r>
              <a:rPr kumimoji="0" sz="2400" b="0" i="0" u="none" strike="noStrike" kern="1200" cap="none" spc="360" normalizeH="0" baseline="0" noProof="0" dirty="0">
                <a:ln>
                  <a:noFill/>
                </a:ln>
                <a:solidFill>
                  <a:prstClr val="black"/>
                </a:solidFill>
                <a:effectLst/>
                <a:uLnTx/>
                <a:uFillTx/>
                <a:latin typeface="Noto Sans CJK JP Regular"/>
                <a:ea typeface="+mn-ea"/>
                <a:cs typeface="Noto Sans CJK JP Regular"/>
              </a:rPr>
              <a:t>:	</a:t>
            </a:r>
            <a:r>
              <a:rPr kumimoji="0" sz="2400" b="0" i="0" u="none" strike="noStrike" kern="1200" cap="none" spc="0" normalizeH="0" baseline="0" noProof="0" dirty="0">
                <a:ln>
                  <a:noFill/>
                </a:ln>
                <a:solidFill>
                  <a:prstClr val="black"/>
                </a:solidFill>
                <a:effectLst/>
                <a:uLnTx/>
                <a:uFillTx/>
                <a:latin typeface="Noto Sans CJK JP Regular"/>
                <a:ea typeface="+mn-ea"/>
                <a:cs typeface="Noto Sans CJK JP Regular"/>
              </a:rPr>
              <a:t>債権回収・保全</a:t>
            </a:r>
            <a:endParaRPr kumimoji="0" sz="24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3500" b="0" i="0" u="none" strike="noStrike" kern="1200" cap="none" spc="0" normalizeH="0" baseline="0" noProof="0">
              <a:ln>
                <a:noFill/>
              </a:ln>
              <a:solidFill>
                <a:prstClr val="black"/>
              </a:solidFill>
              <a:effectLst/>
              <a:uLnTx/>
              <a:uFillTx/>
              <a:latin typeface="Times New Roman"/>
              <a:ea typeface="+mn-ea"/>
              <a:cs typeface="Times New Roman"/>
            </a:endParaRPr>
          </a:p>
          <a:p>
            <a:pPr marL="401320" marR="5080" lvl="0" indent="0" algn="just"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Noto Sans CJK JP Regular"/>
                <a:ea typeface="+mn-ea"/>
                <a:cs typeface="Noto Sans CJK JP Regular"/>
              </a:rPr>
              <a:t>インドにおける当社製品の販売先が、納入先の政府機 関からの支払が遅れている等々を口実に、当社に製品 代金を支払わなくなりました。</a:t>
            </a:r>
            <a:endParaRPr kumimoji="0" sz="24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401320" marR="5080" lvl="0" indent="0" algn="just" defTabSz="914400" rtl="0" eaLnBrk="1" fontAlgn="auto" latinLnBrk="0" hangingPunct="1">
              <a:lnSpc>
                <a:spcPct val="100000"/>
              </a:lnSpc>
              <a:spcBef>
                <a:spcPts val="575"/>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Noto Sans CJK JP Regular"/>
                <a:ea typeface="+mn-ea"/>
                <a:cs typeface="Noto Sans CJK JP Regular"/>
              </a:rPr>
              <a:t>未払代金の債権保全と回収のためには、どのような手 段があるでしょうか？</a:t>
            </a:r>
            <a:endParaRPr kumimoji="0" sz="24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5" name="object 5"/>
          <p:cNvSpPr txBox="1">
            <a:spLocks noGrp="1"/>
          </p:cNvSpPr>
          <p:nvPr>
            <p:ph type="sldNum" sz="quarter" idx="7"/>
          </p:nvPr>
        </p:nvSpPr>
        <p:spPr>
          <a:prstGeom prst="rect">
            <a:avLst/>
          </a:prstGeom>
        </p:spPr>
        <p:txBody>
          <a:bodyPr vert="horz" wrap="square" lIns="0" tIns="23495" rIns="0" bIns="0" rtlCol="0">
            <a:spAutoFit/>
          </a:bodyPr>
          <a:lstStyle/>
          <a:p>
            <a:pPr marL="25400"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rPr>
              <a:pPr marL="25400" marR="0" lvl="0" indent="0" algn="l" defTabSz="914400" rtl="0" eaLnBrk="1" fontAlgn="auto" latinLnBrk="0" hangingPunct="1">
                <a:lnSpc>
                  <a:spcPct val="100000"/>
                </a:lnSpc>
                <a:spcBef>
                  <a:spcPts val="185"/>
                </a:spcBef>
                <a:spcAft>
                  <a:spcPts val="0"/>
                </a:spcAft>
                <a:buClrTx/>
                <a:buSzTx/>
                <a:buFontTx/>
                <a:buNone/>
                <a:tabLst/>
                <a:defRPr/>
              </a:pPr>
              <a:t>29</a:t>
            </a:fld>
            <a:endParaRPr kumimoji="0" sz="1400" b="0" i="0" u="none" strike="noStrike" kern="1200" cap="none" spc="95" normalizeH="0" baseline="0" noProof="0" dirty="0">
              <a:ln>
                <a:noFill/>
              </a:ln>
              <a:solidFill>
                <a:prstClr val="black"/>
              </a:solidFill>
              <a:effectLst/>
              <a:uLnTx/>
              <a:uFillTx/>
              <a:latin typeface="Noto Sans CJK JP Regular"/>
              <a:ea typeface="+mn-ea"/>
            </a:endParaRPr>
          </a:p>
        </p:txBody>
      </p:sp>
    </p:spTree>
    <p:extLst>
      <p:ext uri="{BB962C8B-B14F-4D97-AF65-F5344CB8AC3E}">
        <p14:creationId xmlns:p14="http://schemas.microsoft.com/office/powerpoint/2010/main" val="903608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962" y="484187"/>
            <a:ext cx="8175625" cy="391160"/>
          </a:xfrm>
          <a:prstGeom prst="rect">
            <a:avLst/>
          </a:prstGeom>
        </p:spPr>
        <p:txBody>
          <a:bodyPr vert="horz" wrap="square" lIns="0" tIns="12700" rIns="0" bIns="0" rtlCol="0">
            <a:spAutoFit/>
          </a:bodyPr>
          <a:lstStyle/>
          <a:p>
            <a:pPr marL="12700">
              <a:lnSpc>
                <a:spcPct val="100000"/>
              </a:lnSpc>
              <a:spcBef>
                <a:spcPts val="100"/>
              </a:spcBef>
              <a:tabLst>
                <a:tab pos="1768475" algn="l"/>
                <a:tab pos="8162290" algn="l"/>
              </a:tabLst>
            </a:pPr>
            <a:r>
              <a:rPr sz="2400" dirty="0">
                <a:latin typeface="Times New Roman"/>
                <a:cs typeface="Times New Roman"/>
              </a:rPr>
              <a:t> 	</a:t>
            </a:r>
            <a:r>
              <a:rPr sz="2400" dirty="0"/>
              <a:t>インドにおける債権回収手段	</a:t>
            </a:r>
            <a:endParaRPr sz="240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5" name="object 5"/>
          <p:cNvSpPr txBox="1">
            <a:spLocks noGrp="1"/>
          </p:cNvSpPr>
          <p:nvPr>
            <p:ph type="sldNum" sz="quarter" idx="7"/>
          </p:nvPr>
        </p:nvSpPr>
        <p:spPr>
          <a:prstGeom prst="rect">
            <a:avLst/>
          </a:prstGeom>
        </p:spPr>
        <p:txBody>
          <a:bodyPr vert="horz" wrap="square" lIns="0" tIns="23495" rIns="0" bIns="0" rtlCol="0">
            <a:spAutoFit/>
          </a:bodyPr>
          <a:lstStyle/>
          <a:p>
            <a:pPr marL="25400"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rPr>
              <a:pPr marL="25400" marR="0" lvl="0" indent="0" algn="l" defTabSz="914400" rtl="0" eaLnBrk="1" fontAlgn="auto" latinLnBrk="0" hangingPunct="1">
                <a:lnSpc>
                  <a:spcPct val="100000"/>
                </a:lnSpc>
                <a:spcBef>
                  <a:spcPts val="185"/>
                </a:spcBef>
                <a:spcAft>
                  <a:spcPts val="0"/>
                </a:spcAft>
                <a:buClrTx/>
                <a:buSzTx/>
                <a:buFontTx/>
                <a:buNone/>
                <a:tabLst/>
                <a:defRPr/>
              </a:pPr>
              <a:t>30</a:t>
            </a:fld>
            <a:endParaRPr kumimoji="0" sz="1400" b="0" i="0" u="none" strike="noStrike" kern="1200" cap="none" spc="95" normalizeH="0" baseline="0" noProof="0" dirty="0">
              <a:ln>
                <a:noFill/>
              </a:ln>
              <a:solidFill>
                <a:prstClr val="black"/>
              </a:solidFill>
              <a:effectLst/>
              <a:uLnTx/>
              <a:uFillTx/>
              <a:latin typeface="Noto Sans CJK JP Regular"/>
              <a:ea typeface="+mn-ea"/>
            </a:endParaRPr>
          </a:p>
        </p:txBody>
      </p:sp>
      <p:graphicFrame>
        <p:nvGraphicFramePr>
          <p:cNvPr id="3" name="object 3"/>
          <p:cNvGraphicFramePr>
            <a:graphicFrameLocks noGrp="1"/>
          </p:cNvGraphicFramePr>
          <p:nvPr/>
        </p:nvGraphicFramePr>
        <p:xfrm>
          <a:off x="284162" y="981075"/>
          <a:ext cx="8611868" cy="5123814"/>
        </p:xfrm>
        <a:graphic>
          <a:graphicData uri="http://schemas.openxmlformats.org/drawingml/2006/table">
            <a:tbl>
              <a:tblPr firstRow="1" bandRow="1">
                <a:tableStyleId>{2D5ABB26-0587-4C30-8999-92F81FD0307C}</a:tableStyleId>
              </a:tblPr>
              <a:tblGrid>
                <a:gridCol w="421005">
                  <a:extLst>
                    <a:ext uri="{9D8B030D-6E8A-4147-A177-3AD203B41FA5}">
                      <a16:colId xmlns:a16="http://schemas.microsoft.com/office/drawing/2014/main" val="20000"/>
                    </a:ext>
                  </a:extLst>
                </a:gridCol>
                <a:gridCol w="1153159">
                  <a:extLst>
                    <a:ext uri="{9D8B030D-6E8A-4147-A177-3AD203B41FA5}">
                      <a16:colId xmlns:a16="http://schemas.microsoft.com/office/drawing/2014/main" val="20001"/>
                    </a:ext>
                  </a:extLst>
                </a:gridCol>
                <a:gridCol w="3482340">
                  <a:extLst>
                    <a:ext uri="{9D8B030D-6E8A-4147-A177-3AD203B41FA5}">
                      <a16:colId xmlns:a16="http://schemas.microsoft.com/office/drawing/2014/main" val="20002"/>
                    </a:ext>
                  </a:extLst>
                </a:gridCol>
                <a:gridCol w="3555364">
                  <a:extLst>
                    <a:ext uri="{9D8B030D-6E8A-4147-A177-3AD203B41FA5}">
                      <a16:colId xmlns:a16="http://schemas.microsoft.com/office/drawing/2014/main" val="20003"/>
                    </a:ext>
                  </a:extLst>
                </a:gridCol>
              </a:tblGrid>
              <a:tr h="314325">
                <a:tc gridSpan="2">
                  <a:txBody>
                    <a:bodyPr/>
                    <a:lstStyle/>
                    <a:p>
                      <a:pPr>
                        <a:lnSpc>
                          <a:spcPct val="100000"/>
                        </a:lnSpc>
                      </a:pPr>
                      <a:endParaRPr sz="1100">
                        <a:latin typeface="Times New Roman"/>
                        <a:cs typeface="Times New Roman"/>
                      </a:endParaRPr>
                    </a:p>
                  </a:txBody>
                  <a:tcPr marL="0" marR="0" marT="0" marB="0">
                    <a:lnR w="53975">
                      <a:solidFill>
                        <a:srgbClr val="FFFFFF"/>
                      </a:solidFill>
                      <a:prstDash val="solid"/>
                    </a:lnR>
                    <a:lnB w="28575">
                      <a:solidFill>
                        <a:srgbClr val="FFFFFF"/>
                      </a:solidFill>
                      <a:prstDash val="solid"/>
                    </a:lnB>
                  </a:tcPr>
                </a:tc>
                <a:tc hMerge="1">
                  <a:txBody>
                    <a:bodyPr/>
                    <a:lstStyle/>
                    <a:p>
                      <a:endParaRPr/>
                    </a:p>
                  </a:txBody>
                  <a:tcPr marL="0" marR="0" marT="0" marB="0"/>
                </a:tc>
                <a:tc>
                  <a:txBody>
                    <a:bodyPr/>
                    <a:lstStyle/>
                    <a:p>
                      <a:pPr marR="8890" algn="ctr">
                        <a:lnSpc>
                          <a:spcPct val="100000"/>
                        </a:lnSpc>
                        <a:spcBef>
                          <a:spcPts val="340"/>
                        </a:spcBef>
                      </a:pPr>
                      <a:r>
                        <a:rPr sz="1400" spc="10" dirty="0">
                          <a:solidFill>
                            <a:srgbClr val="FFFFFF"/>
                          </a:solidFill>
                          <a:latin typeface="Noto Sans CJK JP Regular"/>
                          <a:cs typeface="Noto Sans CJK JP Regular"/>
                        </a:rPr>
                        <a:t>内容</a:t>
                      </a:r>
                      <a:endParaRPr sz="1400">
                        <a:latin typeface="Noto Sans CJK JP Regular"/>
                        <a:cs typeface="Noto Sans CJK JP Regular"/>
                      </a:endParaRPr>
                    </a:p>
                  </a:txBody>
                  <a:tcPr marL="0" marR="0" marT="43180" marB="0">
                    <a:lnL w="53975">
                      <a:solidFill>
                        <a:srgbClr val="FFFFFF"/>
                      </a:solidFill>
                      <a:prstDash val="solid"/>
                    </a:lnL>
                    <a:lnR w="53975">
                      <a:solidFill>
                        <a:srgbClr val="FFFFFF"/>
                      </a:solidFill>
                      <a:prstDash val="solid"/>
                    </a:lnR>
                    <a:lnB w="28575">
                      <a:solidFill>
                        <a:srgbClr val="FFFFFF"/>
                      </a:solidFill>
                      <a:prstDash val="solid"/>
                    </a:lnB>
                    <a:solidFill>
                      <a:srgbClr val="336600"/>
                    </a:solidFill>
                  </a:tcPr>
                </a:tc>
                <a:tc>
                  <a:txBody>
                    <a:bodyPr/>
                    <a:lstStyle/>
                    <a:p>
                      <a:pPr marR="1490345" algn="r">
                        <a:lnSpc>
                          <a:spcPct val="100000"/>
                        </a:lnSpc>
                        <a:spcBef>
                          <a:spcPts val="340"/>
                        </a:spcBef>
                      </a:pPr>
                      <a:r>
                        <a:rPr sz="1400" spc="10" dirty="0">
                          <a:solidFill>
                            <a:srgbClr val="FFFFFF"/>
                          </a:solidFill>
                          <a:latin typeface="Noto Sans CJK JP Regular"/>
                          <a:cs typeface="Noto Sans CJK JP Regular"/>
                        </a:rPr>
                        <a:t>考慮</a:t>
                      </a:r>
                      <a:r>
                        <a:rPr sz="1400" dirty="0">
                          <a:solidFill>
                            <a:srgbClr val="FFFFFF"/>
                          </a:solidFill>
                          <a:latin typeface="Noto Sans CJK JP Regular"/>
                          <a:cs typeface="Noto Sans CJK JP Regular"/>
                        </a:rPr>
                        <a:t>点</a:t>
                      </a:r>
                      <a:endParaRPr sz="1400">
                        <a:latin typeface="Noto Sans CJK JP Regular"/>
                        <a:cs typeface="Noto Sans CJK JP Regular"/>
                      </a:endParaRPr>
                    </a:p>
                  </a:txBody>
                  <a:tcPr marL="0" marR="0" marT="43180" marB="0">
                    <a:lnL w="53975">
                      <a:solidFill>
                        <a:srgbClr val="FFFFFF"/>
                      </a:solidFill>
                      <a:prstDash val="solid"/>
                    </a:lnL>
                    <a:lnB w="28575">
                      <a:solidFill>
                        <a:srgbClr val="FFFFFF"/>
                      </a:solidFill>
                      <a:prstDash val="solid"/>
                    </a:lnB>
                    <a:solidFill>
                      <a:srgbClr val="336600"/>
                    </a:solidFill>
                  </a:tcPr>
                </a:tc>
                <a:extLst>
                  <a:ext uri="{0D108BD9-81ED-4DB2-BD59-A6C34878D82A}">
                    <a16:rowId xmlns:a16="http://schemas.microsoft.com/office/drawing/2014/main" val="10000"/>
                  </a:ext>
                </a:extLst>
              </a:tr>
              <a:tr h="660400">
                <a:tc rowSpan="6">
                  <a:txBody>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marL="109855" marR="124460">
                        <a:lnSpc>
                          <a:spcPts val="1620"/>
                        </a:lnSpc>
                        <a:spcBef>
                          <a:spcPts val="1085"/>
                        </a:spcBef>
                      </a:pPr>
                      <a:r>
                        <a:rPr sz="1400" dirty="0">
                          <a:solidFill>
                            <a:srgbClr val="FFFFFF"/>
                          </a:solidFill>
                          <a:latin typeface="Noto Sans CJK JP Regular"/>
                          <a:cs typeface="Noto Sans CJK JP Regular"/>
                        </a:rPr>
                        <a:t>民 事</a:t>
                      </a:r>
                      <a:endParaRPr sz="1400">
                        <a:latin typeface="Noto Sans CJK JP Regular"/>
                        <a:cs typeface="Noto Sans CJK JP Regular"/>
                      </a:endParaRPr>
                    </a:p>
                  </a:txBody>
                  <a:tcPr marL="0" marR="0" marT="0" marB="0">
                    <a:lnR w="53975">
                      <a:solidFill>
                        <a:srgbClr val="FFFFFF"/>
                      </a:solidFill>
                      <a:prstDash val="solid"/>
                    </a:lnR>
                    <a:lnT w="28575">
                      <a:solidFill>
                        <a:srgbClr val="FFFFFF"/>
                      </a:solidFill>
                      <a:prstDash val="solid"/>
                    </a:lnT>
                    <a:solidFill>
                      <a:srgbClr val="336600"/>
                    </a:solidFill>
                  </a:tcPr>
                </a:tc>
                <a:tc>
                  <a:txBody>
                    <a:bodyPr/>
                    <a:lstStyle/>
                    <a:p>
                      <a:pPr marL="182245" marR="182245" indent="-635" algn="ctr">
                        <a:lnSpc>
                          <a:spcPct val="99600"/>
                        </a:lnSpc>
                        <a:spcBef>
                          <a:spcPts val="340"/>
                        </a:spcBef>
                      </a:pPr>
                      <a:r>
                        <a:rPr sz="1200" spc="10" dirty="0">
                          <a:solidFill>
                            <a:srgbClr val="FFFFFF"/>
                          </a:solidFill>
                          <a:latin typeface="Noto Sans CJK JP Regular"/>
                          <a:cs typeface="Noto Sans CJK JP Regular"/>
                        </a:rPr>
                        <a:t>保全申立 </a:t>
                      </a:r>
                      <a:r>
                        <a:rPr sz="1200" b="1" spc="-5" dirty="0">
                          <a:solidFill>
                            <a:srgbClr val="FFFFFF"/>
                          </a:solidFill>
                          <a:latin typeface="Times New Roman"/>
                          <a:cs typeface="Times New Roman"/>
                        </a:rPr>
                        <a:t>(interim  </a:t>
                      </a:r>
                      <a:r>
                        <a:rPr sz="1200" b="1" dirty="0">
                          <a:solidFill>
                            <a:srgbClr val="FFFFFF"/>
                          </a:solidFill>
                          <a:latin typeface="Times New Roman"/>
                          <a:cs typeface="Times New Roman"/>
                        </a:rPr>
                        <a:t>appli</a:t>
                      </a:r>
                      <a:r>
                        <a:rPr sz="1200" b="1" spc="-5" dirty="0">
                          <a:solidFill>
                            <a:srgbClr val="FFFFFF"/>
                          </a:solidFill>
                          <a:latin typeface="Times New Roman"/>
                          <a:cs typeface="Times New Roman"/>
                        </a:rPr>
                        <a:t>c</a:t>
                      </a:r>
                      <a:r>
                        <a:rPr sz="1200" b="1" dirty="0">
                          <a:solidFill>
                            <a:srgbClr val="FFFFFF"/>
                          </a:solidFill>
                          <a:latin typeface="Times New Roman"/>
                          <a:cs typeface="Times New Roman"/>
                        </a:rPr>
                        <a:t>a</a:t>
                      </a:r>
                      <a:r>
                        <a:rPr sz="1200" b="1" spc="-5" dirty="0">
                          <a:solidFill>
                            <a:srgbClr val="FFFFFF"/>
                          </a:solidFill>
                          <a:latin typeface="Times New Roman"/>
                          <a:cs typeface="Times New Roman"/>
                        </a:rPr>
                        <a:t>t</a:t>
                      </a:r>
                      <a:r>
                        <a:rPr sz="1200" b="1" dirty="0">
                          <a:solidFill>
                            <a:srgbClr val="FFFFFF"/>
                          </a:solidFill>
                          <a:latin typeface="Times New Roman"/>
                          <a:cs typeface="Times New Roman"/>
                        </a:rPr>
                        <a:t>ion)</a:t>
                      </a:r>
                      <a:endParaRPr sz="1200">
                        <a:latin typeface="Times New Roman"/>
                        <a:cs typeface="Times New Roman"/>
                      </a:endParaRPr>
                    </a:p>
                  </a:txBody>
                  <a:tcPr marL="0" marR="0" marT="43180" marB="0">
                    <a:lnL w="53975">
                      <a:solidFill>
                        <a:srgbClr val="FFFFFF"/>
                      </a:solidFill>
                      <a:prstDash val="solid"/>
                    </a:lnL>
                    <a:lnR w="53975">
                      <a:solidFill>
                        <a:srgbClr val="FFFFFF"/>
                      </a:solidFill>
                      <a:prstDash val="solid"/>
                    </a:lnR>
                    <a:lnT w="28575">
                      <a:solidFill>
                        <a:srgbClr val="FFFFFF"/>
                      </a:solidFill>
                      <a:prstDash val="solid"/>
                    </a:lnT>
                    <a:lnB w="76200">
                      <a:solidFill>
                        <a:srgbClr val="FFFFFF"/>
                      </a:solidFill>
                      <a:prstDash val="solid"/>
                    </a:lnB>
                    <a:solidFill>
                      <a:srgbClr val="92D050"/>
                    </a:solidFill>
                  </a:tcPr>
                </a:tc>
                <a:tc>
                  <a:txBody>
                    <a:bodyPr/>
                    <a:lstStyle/>
                    <a:p>
                      <a:pPr>
                        <a:lnSpc>
                          <a:spcPct val="100000"/>
                        </a:lnSpc>
                        <a:spcBef>
                          <a:spcPts val="45"/>
                        </a:spcBef>
                      </a:pPr>
                      <a:endParaRPr sz="1500">
                        <a:latin typeface="Times New Roman"/>
                        <a:cs typeface="Times New Roman"/>
                      </a:endParaRPr>
                    </a:p>
                    <a:p>
                      <a:pPr marL="274955" indent="-172085">
                        <a:lnSpc>
                          <a:spcPct val="100000"/>
                        </a:lnSpc>
                        <a:spcBef>
                          <a:spcPts val="5"/>
                        </a:spcBef>
                        <a:buFont typeface="Arial"/>
                        <a:buChar char="•"/>
                        <a:tabLst>
                          <a:tab pos="275590" algn="l"/>
                        </a:tabLst>
                      </a:pPr>
                      <a:r>
                        <a:rPr sz="1200" spc="-225" dirty="0">
                          <a:latin typeface="Noto Sans CJK JP Regular"/>
                          <a:cs typeface="Noto Sans CJK JP Regular"/>
                        </a:rPr>
                        <a:t>イ</a:t>
                      </a:r>
                      <a:r>
                        <a:rPr sz="1200" spc="-170" dirty="0">
                          <a:latin typeface="Noto Sans CJK JP Regular"/>
                          <a:cs typeface="Noto Sans CJK JP Regular"/>
                        </a:rPr>
                        <a:t>ン</a:t>
                      </a:r>
                      <a:r>
                        <a:rPr sz="1200" spc="-355" dirty="0">
                          <a:latin typeface="Noto Sans CJK JP Regular"/>
                          <a:cs typeface="Noto Sans CJK JP Regular"/>
                        </a:rPr>
                        <a:t>ド</a:t>
                      </a:r>
                      <a:r>
                        <a:rPr sz="1200" spc="-15" dirty="0">
                          <a:latin typeface="Noto Sans CJK JP Regular"/>
                          <a:cs typeface="Noto Sans CJK JP Regular"/>
                        </a:rPr>
                        <a:t>の裁判所</a:t>
                      </a:r>
                      <a:r>
                        <a:rPr sz="1200" spc="-20" dirty="0">
                          <a:latin typeface="Noto Sans CJK JP Regular"/>
                          <a:cs typeface="Noto Sans CJK JP Regular"/>
                        </a:rPr>
                        <a:t>に</a:t>
                      </a:r>
                      <a:r>
                        <a:rPr sz="1200" dirty="0">
                          <a:latin typeface="Noto Sans CJK JP Regular"/>
                          <a:cs typeface="Noto Sans CJK JP Regular"/>
                        </a:rPr>
                        <a:t>申立</a:t>
                      </a:r>
                      <a:endParaRPr sz="1200">
                        <a:latin typeface="Noto Sans CJK JP Regular"/>
                        <a:cs typeface="Noto Sans CJK JP Regular"/>
                      </a:endParaRPr>
                    </a:p>
                  </a:txBody>
                  <a:tcPr marL="0" marR="0" marT="5715" marB="0">
                    <a:lnL w="53975">
                      <a:solidFill>
                        <a:srgbClr val="FFFFFF"/>
                      </a:solidFill>
                      <a:prstDash val="solid"/>
                    </a:lnL>
                    <a:lnR w="53975">
                      <a:solidFill>
                        <a:srgbClr val="FFFFFF"/>
                      </a:solidFill>
                      <a:prstDash val="solid"/>
                    </a:lnR>
                    <a:lnT w="28575">
                      <a:solidFill>
                        <a:srgbClr val="FFFFFF"/>
                      </a:solidFill>
                      <a:prstDash val="solid"/>
                    </a:lnT>
                    <a:lnB w="76200">
                      <a:solidFill>
                        <a:srgbClr val="FFFFFF"/>
                      </a:solidFill>
                      <a:prstDash val="solid"/>
                    </a:lnB>
                    <a:solidFill>
                      <a:srgbClr val="92D050">
                        <a:alpha val="19999"/>
                      </a:srgbClr>
                    </a:solidFill>
                  </a:tcPr>
                </a:tc>
                <a:tc>
                  <a:txBody>
                    <a:bodyPr/>
                    <a:lstStyle/>
                    <a:p>
                      <a:pPr marL="287020" indent="-172085">
                        <a:lnSpc>
                          <a:spcPct val="100000"/>
                        </a:lnSpc>
                        <a:spcBef>
                          <a:spcPts val="515"/>
                        </a:spcBef>
                        <a:buFont typeface="Arial"/>
                        <a:buChar char="•"/>
                        <a:tabLst>
                          <a:tab pos="287655" algn="l"/>
                        </a:tabLst>
                      </a:pPr>
                      <a:r>
                        <a:rPr sz="1200" dirty="0">
                          <a:latin typeface="Noto Sans CJK JP Regular"/>
                          <a:cs typeface="Noto Sans CJK JP Regular"/>
                        </a:rPr>
                        <a:t>保全申立の三要件</a:t>
                      </a:r>
                      <a:endParaRPr sz="1200">
                        <a:latin typeface="Noto Sans CJK JP Regular"/>
                        <a:cs typeface="Noto Sans CJK JP Regular"/>
                      </a:endParaRPr>
                    </a:p>
                    <a:p>
                      <a:pPr marL="114935" marR="92710">
                        <a:lnSpc>
                          <a:spcPct val="100000"/>
                        </a:lnSpc>
                        <a:spcBef>
                          <a:spcPts val="5"/>
                        </a:spcBef>
                      </a:pPr>
                      <a:r>
                        <a:rPr sz="1050" spc="5" dirty="0">
                          <a:latin typeface="Noto Sans CJK JP Regular"/>
                          <a:cs typeface="Noto Sans CJK JP Regular"/>
                        </a:rPr>
                        <a:t>①保全債権の</a:t>
                      </a:r>
                      <a:r>
                        <a:rPr sz="1050" spc="-10" dirty="0">
                          <a:latin typeface="Noto Sans CJK JP Regular"/>
                          <a:cs typeface="Noto Sans CJK JP Regular"/>
                        </a:rPr>
                        <a:t>疎</a:t>
                      </a:r>
                      <a:r>
                        <a:rPr sz="1050" spc="5" dirty="0">
                          <a:latin typeface="Noto Sans CJK JP Regular"/>
                          <a:cs typeface="Noto Sans CJK JP Regular"/>
                        </a:rPr>
                        <a:t>明</a:t>
                      </a:r>
                      <a:r>
                        <a:rPr sz="1050" dirty="0">
                          <a:latin typeface="Arial"/>
                          <a:cs typeface="Arial"/>
                        </a:rPr>
                        <a:t>(prema</a:t>
                      </a:r>
                      <a:r>
                        <a:rPr sz="1050" spc="-55" dirty="0">
                          <a:latin typeface="Arial"/>
                          <a:cs typeface="Arial"/>
                        </a:rPr>
                        <a:t> </a:t>
                      </a:r>
                      <a:r>
                        <a:rPr sz="1050" dirty="0">
                          <a:latin typeface="Arial"/>
                          <a:cs typeface="Arial"/>
                        </a:rPr>
                        <a:t>facie</a:t>
                      </a:r>
                      <a:r>
                        <a:rPr sz="1050" spc="-40" dirty="0">
                          <a:latin typeface="Arial"/>
                          <a:cs typeface="Arial"/>
                        </a:rPr>
                        <a:t> </a:t>
                      </a:r>
                      <a:r>
                        <a:rPr sz="1050" dirty="0">
                          <a:latin typeface="Arial"/>
                          <a:cs typeface="Arial"/>
                        </a:rPr>
                        <a:t>case)</a:t>
                      </a:r>
                      <a:r>
                        <a:rPr sz="1050" spc="-360" dirty="0">
                          <a:latin typeface="Noto Sans CJK JP Regular"/>
                          <a:cs typeface="Noto Sans CJK JP Regular"/>
                        </a:rPr>
                        <a:t>、</a:t>
                      </a:r>
                      <a:r>
                        <a:rPr sz="1050" spc="-15" dirty="0">
                          <a:latin typeface="Noto Sans CJK JP Regular"/>
                          <a:cs typeface="Noto Sans CJK JP Regular"/>
                        </a:rPr>
                        <a:t>②回復困難</a:t>
                      </a:r>
                      <a:r>
                        <a:rPr sz="1050" spc="-20" dirty="0">
                          <a:latin typeface="Noto Sans CJK JP Regular"/>
                          <a:cs typeface="Noto Sans CJK JP Regular"/>
                        </a:rPr>
                        <a:t>な</a:t>
                      </a:r>
                      <a:r>
                        <a:rPr sz="1050" spc="5" dirty="0">
                          <a:latin typeface="Noto Sans CJK JP Regular"/>
                          <a:cs typeface="Noto Sans CJK JP Regular"/>
                        </a:rPr>
                        <a:t>損害 </a:t>
                      </a:r>
                      <a:r>
                        <a:rPr sz="1050" dirty="0">
                          <a:latin typeface="Arial"/>
                          <a:cs typeface="Arial"/>
                        </a:rPr>
                        <a:t>(irreparable</a:t>
                      </a:r>
                      <a:r>
                        <a:rPr sz="1050" spc="-5" dirty="0">
                          <a:latin typeface="Arial"/>
                          <a:cs typeface="Arial"/>
                        </a:rPr>
                        <a:t> injury)</a:t>
                      </a:r>
                      <a:r>
                        <a:rPr sz="1050" spc="-360" dirty="0">
                          <a:latin typeface="Noto Sans CJK JP Regular"/>
                          <a:cs typeface="Noto Sans CJK JP Regular"/>
                        </a:rPr>
                        <a:t>、</a:t>
                      </a:r>
                      <a:r>
                        <a:rPr sz="1050" spc="5" dirty="0">
                          <a:latin typeface="Noto Sans CJK JP Regular"/>
                          <a:cs typeface="Noto Sans CJK JP Regular"/>
                        </a:rPr>
                        <a:t>③比較衡量</a:t>
                      </a:r>
                      <a:r>
                        <a:rPr sz="1050" dirty="0">
                          <a:latin typeface="Arial"/>
                          <a:cs typeface="Arial"/>
                        </a:rPr>
                        <a:t>(balance</a:t>
                      </a:r>
                      <a:r>
                        <a:rPr sz="1050" spc="-30" dirty="0">
                          <a:latin typeface="Arial"/>
                          <a:cs typeface="Arial"/>
                        </a:rPr>
                        <a:t> </a:t>
                      </a:r>
                      <a:r>
                        <a:rPr sz="1050" dirty="0">
                          <a:latin typeface="Arial"/>
                          <a:cs typeface="Arial"/>
                        </a:rPr>
                        <a:t>of</a:t>
                      </a:r>
                      <a:r>
                        <a:rPr sz="1050" spc="-10" dirty="0">
                          <a:latin typeface="Arial"/>
                          <a:cs typeface="Arial"/>
                        </a:rPr>
                        <a:t> </a:t>
                      </a:r>
                      <a:r>
                        <a:rPr sz="1050" dirty="0">
                          <a:latin typeface="Arial"/>
                          <a:cs typeface="Arial"/>
                        </a:rPr>
                        <a:t>convenience)</a:t>
                      </a:r>
                      <a:endParaRPr sz="1050">
                        <a:latin typeface="Arial"/>
                        <a:cs typeface="Arial"/>
                      </a:endParaRPr>
                    </a:p>
                  </a:txBody>
                  <a:tcPr marL="0" marR="0" marT="65404" marB="0">
                    <a:lnL w="53975">
                      <a:solidFill>
                        <a:srgbClr val="FFFFFF"/>
                      </a:solidFill>
                      <a:prstDash val="solid"/>
                    </a:lnL>
                    <a:lnT w="28575">
                      <a:solidFill>
                        <a:srgbClr val="FFFFFF"/>
                      </a:solidFill>
                      <a:prstDash val="solid"/>
                    </a:lnT>
                    <a:lnB w="76200">
                      <a:solidFill>
                        <a:srgbClr val="FFFFFF"/>
                      </a:solidFill>
                      <a:prstDash val="solid"/>
                    </a:lnB>
                    <a:solidFill>
                      <a:srgbClr val="92D050">
                        <a:alpha val="19999"/>
                      </a:srgbClr>
                    </a:solidFill>
                  </a:tcPr>
                </a:tc>
                <a:extLst>
                  <a:ext uri="{0D108BD9-81ED-4DB2-BD59-A6C34878D82A}">
                    <a16:rowId xmlns:a16="http://schemas.microsoft.com/office/drawing/2014/main" val="10001"/>
                  </a:ext>
                </a:extLst>
              </a:tr>
              <a:tr h="645160">
                <a:tc vMerge="1">
                  <a:txBody>
                    <a:bodyPr/>
                    <a:lstStyle/>
                    <a:p>
                      <a:endParaRPr/>
                    </a:p>
                  </a:txBody>
                  <a:tcPr marL="0" marR="0" marT="0" marB="0">
                    <a:lnR w="53975">
                      <a:solidFill>
                        <a:srgbClr val="FFFFFF"/>
                      </a:solidFill>
                      <a:prstDash val="solid"/>
                    </a:lnR>
                    <a:lnT w="28575">
                      <a:solidFill>
                        <a:srgbClr val="FFFFFF"/>
                      </a:solidFill>
                      <a:prstDash val="solid"/>
                    </a:lnT>
                    <a:solidFill>
                      <a:srgbClr val="336600"/>
                    </a:solidFill>
                  </a:tcPr>
                </a:tc>
                <a:tc>
                  <a:txBody>
                    <a:bodyPr/>
                    <a:lstStyle/>
                    <a:p>
                      <a:pPr marL="267335" marR="261620" algn="ctr">
                        <a:lnSpc>
                          <a:spcPct val="100000"/>
                        </a:lnSpc>
                        <a:spcBef>
                          <a:spcPts val="439"/>
                        </a:spcBef>
                      </a:pPr>
                      <a:r>
                        <a:rPr sz="1200" spc="10" dirty="0">
                          <a:solidFill>
                            <a:srgbClr val="FFFFFF"/>
                          </a:solidFill>
                          <a:latin typeface="Noto Sans CJK JP Regular"/>
                          <a:cs typeface="Noto Sans CJK JP Regular"/>
                        </a:rPr>
                        <a:t>通常裁判  </a:t>
                      </a:r>
                      <a:r>
                        <a:rPr sz="1050" b="1" spc="-5" dirty="0">
                          <a:solidFill>
                            <a:srgbClr val="FFFFFF"/>
                          </a:solidFill>
                          <a:latin typeface="Times New Roman"/>
                          <a:cs typeface="Times New Roman"/>
                        </a:rPr>
                        <a:t>(Suit </a:t>
                      </a:r>
                      <a:r>
                        <a:rPr sz="1050" b="1" dirty="0">
                          <a:solidFill>
                            <a:srgbClr val="FFFFFF"/>
                          </a:solidFill>
                          <a:latin typeface="Times New Roman"/>
                          <a:cs typeface="Times New Roman"/>
                        </a:rPr>
                        <a:t>for  Recovery)</a:t>
                      </a:r>
                      <a:endParaRPr sz="1050">
                        <a:latin typeface="Times New Roman"/>
                        <a:cs typeface="Times New Roman"/>
                      </a:endParaRPr>
                    </a:p>
                  </a:txBody>
                  <a:tcPr marL="0" marR="0" marT="55879" marB="0">
                    <a:lnL w="53975">
                      <a:solidFill>
                        <a:srgbClr val="FFFFFF"/>
                      </a:solidFill>
                      <a:prstDash val="solid"/>
                    </a:lnL>
                    <a:lnR w="53975">
                      <a:solidFill>
                        <a:srgbClr val="FFFFFF"/>
                      </a:solidFill>
                      <a:prstDash val="solid"/>
                    </a:lnR>
                    <a:lnT w="76200">
                      <a:solidFill>
                        <a:srgbClr val="FFFFFF"/>
                      </a:solidFill>
                      <a:prstDash val="solid"/>
                    </a:lnT>
                    <a:lnB w="76200">
                      <a:solidFill>
                        <a:srgbClr val="FFFFFF"/>
                      </a:solidFill>
                      <a:prstDash val="solid"/>
                    </a:lnB>
                    <a:solidFill>
                      <a:srgbClr val="92D050"/>
                    </a:solidFill>
                  </a:tcPr>
                </a:tc>
                <a:tc>
                  <a:txBody>
                    <a:bodyPr/>
                    <a:lstStyle/>
                    <a:p>
                      <a:pPr>
                        <a:lnSpc>
                          <a:spcPct val="100000"/>
                        </a:lnSpc>
                        <a:spcBef>
                          <a:spcPts val="30"/>
                        </a:spcBef>
                      </a:pPr>
                      <a:endParaRPr sz="1450">
                        <a:latin typeface="Times New Roman"/>
                        <a:cs typeface="Times New Roman"/>
                      </a:endParaRPr>
                    </a:p>
                    <a:p>
                      <a:pPr marL="274955" indent="-172085">
                        <a:lnSpc>
                          <a:spcPct val="100000"/>
                        </a:lnSpc>
                        <a:buFont typeface="Arial"/>
                        <a:buChar char="•"/>
                        <a:tabLst>
                          <a:tab pos="275590" algn="l"/>
                        </a:tabLst>
                      </a:pPr>
                      <a:r>
                        <a:rPr sz="1200" spc="-225" dirty="0">
                          <a:latin typeface="Noto Sans CJK JP Regular"/>
                          <a:cs typeface="Noto Sans CJK JP Regular"/>
                        </a:rPr>
                        <a:t>イ</a:t>
                      </a:r>
                      <a:r>
                        <a:rPr sz="1200" spc="-170" dirty="0">
                          <a:latin typeface="Noto Sans CJK JP Regular"/>
                          <a:cs typeface="Noto Sans CJK JP Regular"/>
                        </a:rPr>
                        <a:t>ン</a:t>
                      </a:r>
                      <a:r>
                        <a:rPr sz="1200" spc="-355" dirty="0">
                          <a:latin typeface="Noto Sans CJK JP Regular"/>
                          <a:cs typeface="Noto Sans CJK JP Regular"/>
                        </a:rPr>
                        <a:t>ド</a:t>
                      </a:r>
                      <a:r>
                        <a:rPr sz="1200" spc="-15" dirty="0">
                          <a:latin typeface="Noto Sans CJK JP Regular"/>
                          <a:cs typeface="Noto Sans CJK JP Regular"/>
                        </a:rPr>
                        <a:t>の裁判所</a:t>
                      </a:r>
                      <a:r>
                        <a:rPr sz="1200" spc="-20" dirty="0">
                          <a:latin typeface="Noto Sans CJK JP Regular"/>
                          <a:cs typeface="Noto Sans CJK JP Regular"/>
                        </a:rPr>
                        <a:t>に</a:t>
                      </a:r>
                      <a:r>
                        <a:rPr sz="1200" dirty="0">
                          <a:latin typeface="Noto Sans CJK JP Regular"/>
                          <a:cs typeface="Noto Sans CJK JP Regular"/>
                        </a:rPr>
                        <a:t>提訴</a:t>
                      </a:r>
                      <a:endParaRPr sz="1200">
                        <a:latin typeface="Noto Sans CJK JP Regular"/>
                        <a:cs typeface="Noto Sans CJK JP Regular"/>
                      </a:endParaRPr>
                    </a:p>
                  </a:txBody>
                  <a:tcPr marL="0" marR="0" marT="3810" marB="0">
                    <a:lnL w="53975">
                      <a:solidFill>
                        <a:srgbClr val="FFFFFF"/>
                      </a:solidFill>
                      <a:prstDash val="solid"/>
                    </a:lnL>
                    <a:lnR w="53975">
                      <a:solidFill>
                        <a:srgbClr val="FFFFFF"/>
                      </a:solidFill>
                      <a:prstDash val="solid"/>
                    </a:lnR>
                    <a:lnT w="76200">
                      <a:solidFill>
                        <a:srgbClr val="FFFFFF"/>
                      </a:solidFill>
                      <a:prstDash val="solid"/>
                    </a:lnT>
                    <a:lnB w="76200">
                      <a:solidFill>
                        <a:srgbClr val="FFFFFF"/>
                      </a:solidFill>
                      <a:prstDash val="solid"/>
                    </a:lnB>
                    <a:solidFill>
                      <a:srgbClr val="92D050">
                        <a:alpha val="19999"/>
                      </a:srgbClr>
                    </a:solidFill>
                  </a:tcPr>
                </a:tc>
                <a:tc>
                  <a:txBody>
                    <a:bodyPr/>
                    <a:lstStyle/>
                    <a:p>
                      <a:pPr>
                        <a:lnSpc>
                          <a:spcPct val="100000"/>
                        </a:lnSpc>
                      </a:pPr>
                      <a:endParaRPr sz="1550">
                        <a:latin typeface="Times New Roman"/>
                        <a:cs typeface="Times New Roman"/>
                      </a:endParaRPr>
                    </a:p>
                    <a:p>
                      <a:pPr marL="287020" marR="1482725" indent="-172085" algn="r">
                        <a:lnSpc>
                          <a:spcPct val="100000"/>
                        </a:lnSpc>
                        <a:spcBef>
                          <a:spcPts val="5"/>
                        </a:spcBef>
                        <a:buFont typeface="Arial"/>
                        <a:buChar char="•"/>
                        <a:tabLst>
                          <a:tab pos="287655" algn="l"/>
                        </a:tabLst>
                      </a:pPr>
                      <a:r>
                        <a:rPr sz="1200" dirty="0">
                          <a:latin typeface="Noto Sans CJK JP Regular"/>
                          <a:cs typeface="Noto Sans CJK JP Regular"/>
                        </a:rPr>
                        <a:t>一般</a:t>
                      </a:r>
                      <a:r>
                        <a:rPr sz="1200" spc="-5" dirty="0">
                          <a:latin typeface="Noto Sans CJK JP Regular"/>
                          <a:cs typeface="Noto Sans CJK JP Regular"/>
                        </a:rPr>
                        <a:t>に</a:t>
                      </a:r>
                      <a:r>
                        <a:rPr sz="1200" spc="10" dirty="0">
                          <a:solidFill>
                            <a:srgbClr val="FF0000"/>
                          </a:solidFill>
                          <a:latin typeface="Noto Sans CJK JP Regular"/>
                          <a:cs typeface="Noto Sans CJK JP Regular"/>
                        </a:rPr>
                        <a:t>長期の</a:t>
                      </a:r>
                      <a:r>
                        <a:rPr sz="1200" dirty="0">
                          <a:solidFill>
                            <a:srgbClr val="FF0000"/>
                          </a:solidFill>
                          <a:latin typeface="Noto Sans CJK JP Regular"/>
                          <a:cs typeface="Noto Sans CJK JP Regular"/>
                        </a:rPr>
                        <a:t>時間</a:t>
                      </a:r>
                      <a:r>
                        <a:rPr sz="1200" spc="5" dirty="0">
                          <a:solidFill>
                            <a:srgbClr val="FF0000"/>
                          </a:solidFill>
                          <a:latin typeface="Noto Sans CJK JP Regular"/>
                          <a:cs typeface="Noto Sans CJK JP Regular"/>
                        </a:rPr>
                        <a:t>を</a:t>
                      </a:r>
                      <a:r>
                        <a:rPr sz="1200" dirty="0">
                          <a:solidFill>
                            <a:srgbClr val="FF0000"/>
                          </a:solidFill>
                          <a:latin typeface="Noto Sans CJK JP Regular"/>
                          <a:cs typeface="Noto Sans CJK JP Regular"/>
                        </a:rPr>
                        <a:t>要</a:t>
                      </a:r>
                      <a:r>
                        <a:rPr sz="1200" spc="10" dirty="0">
                          <a:solidFill>
                            <a:srgbClr val="FF0000"/>
                          </a:solidFill>
                          <a:latin typeface="Noto Sans CJK JP Regular"/>
                          <a:cs typeface="Noto Sans CJK JP Regular"/>
                        </a:rPr>
                        <a:t>す</a:t>
                      </a:r>
                      <a:r>
                        <a:rPr sz="1200" dirty="0">
                          <a:solidFill>
                            <a:srgbClr val="FF0000"/>
                          </a:solidFill>
                          <a:latin typeface="Noto Sans CJK JP Regular"/>
                          <a:cs typeface="Noto Sans CJK JP Regular"/>
                        </a:rPr>
                        <a:t>る</a:t>
                      </a:r>
                      <a:endParaRPr sz="1200">
                        <a:latin typeface="Noto Sans CJK JP Regular"/>
                        <a:cs typeface="Noto Sans CJK JP Regular"/>
                      </a:endParaRPr>
                    </a:p>
                  </a:txBody>
                  <a:tcPr marL="0" marR="0" marT="0" marB="0">
                    <a:lnL w="53975">
                      <a:solidFill>
                        <a:srgbClr val="FFFFFF"/>
                      </a:solidFill>
                      <a:prstDash val="solid"/>
                    </a:lnL>
                    <a:lnT w="76200">
                      <a:solidFill>
                        <a:srgbClr val="FFFFFF"/>
                      </a:solidFill>
                      <a:prstDash val="solid"/>
                    </a:lnT>
                    <a:lnB w="76200">
                      <a:solidFill>
                        <a:srgbClr val="FFFFFF"/>
                      </a:solidFill>
                      <a:prstDash val="solid"/>
                    </a:lnB>
                    <a:solidFill>
                      <a:srgbClr val="92D050">
                        <a:alpha val="19999"/>
                      </a:srgbClr>
                    </a:solidFill>
                  </a:tcPr>
                </a:tc>
                <a:extLst>
                  <a:ext uri="{0D108BD9-81ED-4DB2-BD59-A6C34878D82A}">
                    <a16:rowId xmlns:a16="http://schemas.microsoft.com/office/drawing/2014/main" val="10002"/>
                  </a:ext>
                </a:extLst>
              </a:tr>
              <a:tr h="787400">
                <a:tc vMerge="1">
                  <a:txBody>
                    <a:bodyPr/>
                    <a:lstStyle/>
                    <a:p>
                      <a:endParaRPr/>
                    </a:p>
                  </a:txBody>
                  <a:tcPr marL="0" marR="0" marT="0" marB="0">
                    <a:lnR w="53975">
                      <a:solidFill>
                        <a:srgbClr val="FFFFFF"/>
                      </a:solidFill>
                      <a:prstDash val="solid"/>
                    </a:lnR>
                    <a:lnT w="28575">
                      <a:solidFill>
                        <a:srgbClr val="FFFFFF"/>
                      </a:solidFill>
                      <a:prstDash val="solid"/>
                    </a:lnT>
                    <a:solidFill>
                      <a:srgbClr val="336600"/>
                    </a:solidFill>
                  </a:tcPr>
                </a:tc>
                <a:tc>
                  <a:txBody>
                    <a:bodyPr/>
                    <a:lstStyle/>
                    <a:p>
                      <a:pPr marL="226060" marR="228600" indent="1270" algn="ctr">
                        <a:lnSpc>
                          <a:spcPct val="99600"/>
                        </a:lnSpc>
                        <a:spcBef>
                          <a:spcPts val="815"/>
                        </a:spcBef>
                      </a:pPr>
                      <a:r>
                        <a:rPr sz="1200" spc="10" dirty="0">
                          <a:solidFill>
                            <a:srgbClr val="FFFFFF"/>
                          </a:solidFill>
                          <a:latin typeface="Noto Sans CJK JP Regular"/>
                          <a:cs typeface="Noto Sans CJK JP Regular"/>
                        </a:rPr>
                        <a:t>簡易裁判 </a:t>
                      </a:r>
                      <a:r>
                        <a:rPr sz="1200" b="1" spc="-5" dirty="0">
                          <a:solidFill>
                            <a:srgbClr val="FFFFFF"/>
                          </a:solidFill>
                          <a:latin typeface="Times New Roman"/>
                          <a:cs typeface="Times New Roman"/>
                        </a:rPr>
                        <a:t>(</a:t>
                      </a:r>
                      <a:r>
                        <a:rPr sz="1200" b="1" dirty="0">
                          <a:solidFill>
                            <a:srgbClr val="FFFFFF"/>
                          </a:solidFill>
                          <a:latin typeface="Times New Roman"/>
                          <a:cs typeface="Times New Roman"/>
                        </a:rPr>
                        <a:t>Su</a:t>
                      </a:r>
                      <a:r>
                        <a:rPr sz="1200" b="1" spc="-20" dirty="0">
                          <a:solidFill>
                            <a:srgbClr val="FFFFFF"/>
                          </a:solidFill>
                          <a:latin typeface="Times New Roman"/>
                          <a:cs typeface="Times New Roman"/>
                        </a:rPr>
                        <a:t>mm</a:t>
                      </a:r>
                      <a:r>
                        <a:rPr sz="1200" b="1" dirty="0">
                          <a:solidFill>
                            <a:srgbClr val="FFFFFF"/>
                          </a:solidFill>
                          <a:latin typeface="Times New Roman"/>
                          <a:cs typeface="Times New Roman"/>
                        </a:rPr>
                        <a:t>a</a:t>
                      </a:r>
                      <a:r>
                        <a:rPr sz="1200" b="1" spc="-5" dirty="0">
                          <a:solidFill>
                            <a:srgbClr val="FFFFFF"/>
                          </a:solidFill>
                          <a:latin typeface="Times New Roman"/>
                          <a:cs typeface="Times New Roman"/>
                        </a:rPr>
                        <a:t>r</a:t>
                      </a:r>
                      <a:r>
                        <a:rPr sz="1200" b="1" dirty="0">
                          <a:solidFill>
                            <a:srgbClr val="FFFFFF"/>
                          </a:solidFill>
                          <a:latin typeface="Times New Roman"/>
                          <a:cs typeface="Times New Roman"/>
                        </a:rPr>
                        <a:t>y  </a:t>
                      </a:r>
                      <a:r>
                        <a:rPr sz="1200" b="1" spc="-5" dirty="0">
                          <a:solidFill>
                            <a:srgbClr val="FFFFFF"/>
                          </a:solidFill>
                          <a:latin typeface="Times New Roman"/>
                          <a:cs typeface="Times New Roman"/>
                        </a:rPr>
                        <a:t>Suit)</a:t>
                      </a:r>
                      <a:endParaRPr sz="1200">
                        <a:latin typeface="Times New Roman"/>
                        <a:cs typeface="Times New Roman"/>
                      </a:endParaRPr>
                    </a:p>
                  </a:txBody>
                  <a:tcPr marL="0" marR="0" marT="103505" marB="0">
                    <a:lnL w="53975">
                      <a:solidFill>
                        <a:srgbClr val="FFFFFF"/>
                      </a:solidFill>
                      <a:prstDash val="solid"/>
                    </a:lnL>
                    <a:lnR w="53975">
                      <a:solidFill>
                        <a:srgbClr val="FFFFFF"/>
                      </a:solidFill>
                      <a:prstDash val="solid"/>
                    </a:lnR>
                    <a:lnT w="76200">
                      <a:solidFill>
                        <a:srgbClr val="FFFFFF"/>
                      </a:solidFill>
                      <a:prstDash val="solid"/>
                    </a:lnT>
                    <a:lnB w="28575">
                      <a:solidFill>
                        <a:srgbClr val="FFFFFF"/>
                      </a:solidFill>
                      <a:prstDash val="solid"/>
                    </a:lnB>
                    <a:solidFill>
                      <a:srgbClr val="92D050"/>
                    </a:solidFill>
                  </a:tcPr>
                </a:tc>
                <a:tc>
                  <a:txBody>
                    <a:bodyPr/>
                    <a:lstStyle/>
                    <a:p>
                      <a:pPr marL="274955" indent="-172085">
                        <a:lnSpc>
                          <a:spcPct val="100000"/>
                        </a:lnSpc>
                        <a:spcBef>
                          <a:spcPts val="175"/>
                        </a:spcBef>
                        <a:buFont typeface="Arial"/>
                        <a:buChar char="•"/>
                        <a:tabLst>
                          <a:tab pos="275590" algn="l"/>
                        </a:tabLst>
                      </a:pPr>
                      <a:r>
                        <a:rPr sz="1200" spc="-15" dirty="0">
                          <a:latin typeface="Noto Sans CJK JP Regular"/>
                          <a:cs typeface="Noto Sans CJK JP Regular"/>
                        </a:rPr>
                        <a:t>契約書面</a:t>
                      </a:r>
                      <a:r>
                        <a:rPr sz="1200" spc="-20" dirty="0">
                          <a:latin typeface="Noto Sans CJK JP Regular"/>
                          <a:cs typeface="Noto Sans CJK JP Regular"/>
                        </a:rPr>
                        <a:t>に</a:t>
                      </a:r>
                      <a:r>
                        <a:rPr sz="1200" spc="-30" dirty="0">
                          <a:latin typeface="Noto Sans CJK JP Regular"/>
                          <a:cs typeface="Noto Sans CJK JP Regular"/>
                        </a:rPr>
                        <a:t>基づ</a:t>
                      </a:r>
                      <a:r>
                        <a:rPr sz="1200" spc="-100" dirty="0">
                          <a:latin typeface="Noto Sans CJK JP Regular"/>
                          <a:cs typeface="Noto Sans CJK JP Regular"/>
                        </a:rPr>
                        <a:t>く金銭請求</a:t>
                      </a:r>
                      <a:endParaRPr sz="1200">
                        <a:latin typeface="Noto Sans CJK JP Regular"/>
                        <a:cs typeface="Noto Sans CJK JP Regular"/>
                      </a:endParaRPr>
                    </a:p>
                    <a:p>
                      <a:pPr marL="274955" indent="-172085">
                        <a:lnSpc>
                          <a:spcPct val="100000"/>
                        </a:lnSpc>
                        <a:buFont typeface="Arial"/>
                        <a:buChar char="•"/>
                        <a:tabLst>
                          <a:tab pos="275590" algn="l"/>
                        </a:tabLst>
                      </a:pPr>
                      <a:r>
                        <a:rPr sz="1200" spc="-40" dirty="0">
                          <a:latin typeface="Noto Sans CJK JP Regular"/>
                          <a:cs typeface="Noto Sans CJK JP Regular"/>
                        </a:rPr>
                        <a:t>迅速</a:t>
                      </a:r>
                      <a:r>
                        <a:rPr sz="1200" spc="-45" dirty="0">
                          <a:latin typeface="Noto Sans CJK JP Regular"/>
                          <a:cs typeface="Noto Sans CJK JP Regular"/>
                        </a:rPr>
                        <a:t>な</a:t>
                      </a:r>
                      <a:r>
                        <a:rPr sz="1200" dirty="0">
                          <a:latin typeface="Noto Sans CJK JP Regular"/>
                          <a:cs typeface="Noto Sans CJK JP Regular"/>
                        </a:rPr>
                        <a:t>手続</a:t>
                      </a:r>
                      <a:endParaRPr sz="1200">
                        <a:latin typeface="Noto Sans CJK JP Regular"/>
                        <a:cs typeface="Noto Sans CJK JP Regular"/>
                      </a:endParaRPr>
                    </a:p>
                    <a:p>
                      <a:pPr marL="846455" lvl="1" indent="-286385">
                        <a:lnSpc>
                          <a:spcPct val="100000"/>
                        </a:lnSpc>
                        <a:buFont typeface="Wingdings"/>
                        <a:buChar char=""/>
                        <a:tabLst>
                          <a:tab pos="846455" algn="l"/>
                          <a:tab pos="847090" algn="l"/>
                        </a:tabLst>
                      </a:pPr>
                      <a:r>
                        <a:rPr sz="1200" spc="-5" dirty="0">
                          <a:latin typeface="Arial"/>
                          <a:cs typeface="Arial"/>
                        </a:rPr>
                        <a:t>1</a:t>
                      </a:r>
                      <a:r>
                        <a:rPr sz="1200" spc="-20" dirty="0">
                          <a:latin typeface="Noto Sans CJK JP Regular"/>
                          <a:cs typeface="Noto Sans CJK JP Regular"/>
                        </a:rPr>
                        <a:t>審判決</a:t>
                      </a:r>
                      <a:r>
                        <a:rPr sz="1200" spc="-25" dirty="0">
                          <a:latin typeface="Noto Sans CJK JP Regular"/>
                          <a:cs typeface="Noto Sans CJK JP Regular"/>
                        </a:rPr>
                        <a:t>に</a:t>
                      </a:r>
                      <a:r>
                        <a:rPr sz="1200" spc="-65" dirty="0">
                          <a:latin typeface="Noto Sans CJK JP Regular"/>
                          <a:cs typeface="Noto Sans CJK JP Regular"/>
                        </a:rPr>
                        <a:t>つい</a:t>
                      </a:r>
                      <a:r>
                        <a:rPr sz="1200" spc="-125" dirty="0">
                          <a:latin typeface="Noto Sans CJK JP Regular"/>
                          <a:cs typeface="Noto Sans CJK JP Regular"/>
                        </a:rPr>
                        <a:t>て</a:t>
                      </a:r>
                      <a:r>
                        <a:rPr sz="1200" dirty="0">
                          <a:latin typeface="Noto Sans CJK JP Regular"/>
                          <a:cs typeface="Noto Sans CJK JP Regular"/>
                        </a:rPr>
                        <a:t>は</a:t>
                      </a:r>
                      <a:r>
                        <a:rPr sz="1200" spc="-5" dirty="0">
                          <a:latin typeface="Arial"/>
                          <a:cs typeface="Arial"/>
                        </a:rPr>
                        <a:t>1-2</a:t>
                      </a:r>
                      <a:r>
                        <a:rPr sz="1200" dirty="0">
                          <a:latin typeface="Noto Sans CJK JP Regular"/>
                          <a:cs typeface="Noto Sans CJK JP Regular"/>
                        </a:rPr>
                        <a:t>年程度</a:t>
                      </a:r>
                      <a:endParaRPr sz="1200">
                        <a:latin typeface="Noto Sans CJK JP Regular"/>
                        <a:cs typeface="Noto Sans CJK JP Regular"/>
                      </a:endParaRPr>
                    </a:p>
                    <a:p>
                      <a:pPr marL="846455" lvl="1" indent="-286385">
                        <a:lnSpc>
                          <a:spcPct val="100000"/>
                        </a:lnSpc>
                        <a:buFont typeface="Wingdings"/>
                        <a:buChar char=""/>
                        <a:tabLst>
                          <a:tab pos="846455" algn="l"/>
                          <a:tab pos="847090" algn="l"/>
                        </a:tabLst>
                      </a:pPr>
                      <a:r>
                        <a:rPr sz="1200" spc="-15" dirty="0">
                          <a:latin typeface="Noto Sans CJK JP Regular"/>
                          <a:cs typeface="Noto Sans CJK JP Regular"/>
                        </a:rPr>
                        <a:t>被告の反論</a:t>
                      </a:r>
                      <a:r>
                        <a:rPr sz="1200" spc="-20" dirty="0">
                          <a:latin typeface="Noto Sans CJK JP Regular"/>
                          <a:cs typeface="Noto Sans CJK JP Regular"/>
                        </a:rPr>
                        <a:t>に</a:t>
                      </a:r>
                      <a:r>
                        <a:rPr sz="1200" dirty="0">
                          <a:latin typeface="Noto Sans CJK JP Regular"/>
                          <a:cs typeface="Noto Sans CJK JP Regular"/>
                        </a:rPr>
                        <a:t>は裁判所の許可が必要</a:t>
                      </a:r>
                      <a:endParaRPr sz="1200">
                        <a:latin typeface="Noto Sans CJK JP Regular"/>
                        <a:cs typeface="Noto Sans CJK JP Regular"/>
                      </a:endParaRPr>
                    </a:p>
                  </a:txBody>
                  <a:tcPr marL="0" marR="0" marT="22225" marB="0">
                    <a:lnL w="53975">
                      <a:solidFill>
                        <a:srgbClr val="FFFFFF"/>
                      </a:solidFill>
                      <a:prstDash val="solid"/>
                    </a:lnL>
                    <a:lnR w="53975">
                      <a:solidFill>
                        <a:srgbClr val="FFFFFF"/>
                      </a:solidFill>
                      <a:prstDash val="solid"/>
                    </a:lnR>
                    <a:lnT w="76200">
                      <a:solidFill>
                        <a:srgbClr val="FFFFFF"/>
                      </a:solidFill>
                      <a:prstDash val="solid"/>
                    </a:lnT>
                    <a:lnB w="28575">
                      <a:solidFill>
                        <a:srgbClr val="FFFFFF"/>
                      </a:solidFill>
                      <a:prstDash val="solid"/>
                    </a:lnB>
                    <a:solidFill>
                      <a:srgbClr val="92D050">
                        <a:alpha val="19999"/>
                      </a:srgbClr>
                    </a:solidFill>
                  </a:tcPr>
                </a:tc>
                <a:tc>
                  <a:txBody>
                    <a:bodyPr/>
                    <a:lstStyle/>
                    <a:p>
                      <a:pPr>
                        <a:lnSpc>
                          <a:spcPct val="100000"/>
                        </a:lnSpc>
                        <a:spcBef>
                          <a:spcPts val="15"/>
                        </a:spcBef>
                      </a:pPr>
                      <a:endParaRPr sz="1000">
                        <a:latin typeface="Times New Roman"/>
                        <a:cs typeface="Times New Roman"/>
                      </a:endParaRPr>
                    </a:p>
                    <a:p>
                      <a:pPr marL="287020" marR="142240" indent="-172085">
                        <a:lnSpc>
                          <a:spcPts val="1380"/>
                        </a:lnSpc>
                        <a:buFont typeface="Arial"/>
                        <a:buChar char="•"/>
                        <a:tabLst>
                          <a:tab pos="287655" algn="l"/>
                        </a:tabLst>
                      </a:pPr>
                      <a:r>
                        <a:rPr sz="1200" dirty="0">
                          <a:latin typeface="Noto Sans CJK JP Regular"/>
                          <a:cs typeface="Noto Sans CJK JP Regular"/>
                        </a:rPr>
                        <a:t>被告の反論が許可され</a:t>
                      </a:r>
                      <a:r>
                        <a:rPr sz="1200" spc="-5" dirty="0">
                          <a:latin typeface="Noto Sans CJK JP Regular"/>
                          <a:cs typeface="Noto Sans CJK JP Regular"/>
                        </a:rPr>
                        <a:t>た</a:t>
                      </a:r>
                      <a:r>
                        <a:rPr sz="1200" dirty="0">
                          <a:latin typeface="Noto Sans CJK JP Regular"/>
                          <a:cs typeface="Noto Sans CJK JP Regular"/>
                        </a:rPr>
                        <a:t>場合は通常裁判と同様 </a:t>
                      </a:r>
                      <a:r>
                        <a:rPr sz="1200" spc="-20" dirty="0">
                          <a:latin typeface="Noto Sans CJK JP Regular"/>
                          <a:cs typeface="Noto Sans CJK JP Regular"/>
                        </a:rPr>
                        <a:t>の進行</a:t>
                      </a:r>
                      <a:r>
                        <a:rPr sz="1200" spc="-25" dirty="0">
                          <a:latin typeface="Noto Sans CJK JP Regular"/>
                          <a:cs typeface="Noto Sans CJK JP Regular"/>
                        </a:rPr>
                        <a:t>に</a:t>
                      </a:r>
                      <a:r>
                        <a:rPr sz="1200" spc="-125" dirty="0">
                          <a:latin typeface="Noto Sans CJK JP Regular"/>
                          <a:cs typeface="Noto Sans CJK JP Regular"/>
                        </a:rPr>
                        <a:t>な</a:t>
                      </a:r>
                      <a:r>
                        <a:rPr sz="1200" spc="-165" dirty="0">
                          <a:latin typeface="Noto Sans CJK JP Regular"/>
                          <a:cs typeface="Noto Sans CJK JP Regular"/>
                        </a:rPr>
                        <a:t>る</a:t>
                      </a:r>
                      <a:endParaRPr sz="1200">
                        <a:latin typeface="Noto Sans CJK JP Regular"/>
                        <a:cs typeface="Noto Sans CJK JP Regular"/>
                      </a:endParaRPr>
                    </a:p>
                    <a:p>
                      <a:pPr marL="287020" indent="-172085">
                        <a:lnSpc>
                          <a:spcPts val="1405"/>
                        </a:lnSpc>
                        <a:buFont typeface="Arial"/>
                        <a:buChar char="•"/>
                        <a:tabLst>
                          <a:tab pos="287655" algn="l"/>
                        </a:tabLst>
                      </a:pPr>
                      <a:r>
                        <a:rPr sz="1200" spc="-100" dirty="0">
                          <a:latin typeface="Noto Sans CJK JP Regular"/>
                          <a:cs typeface="Noto Sans CJK JP Regular"/>
                        </a:rPr>
                        <a:t>そ</a:t>
                      </a:r>
                      <a:r>
                        <a:rPr sz="1200" spc="-135" dirty="0">
                          <a:latin typeface="Noto Sans CJK JP Regular"/>
                          <a:cs typeface="Noto Sans CJK JP Regular"/>
                        </a:rPr>
                        <a:t>の他</a:t>
                      </a:r>
                      <a:r>
                        <a:rPr sz="1200" spc="-140" dirty="0">
                          <a:latin typeface="Noto Sans CJK JP Regular"/>
                          <a:cs typeface="Noto Sans CJK JP Regular"/>
                        </a:rPr>
                        <a:t>、</a:t>
                      </a:r>
                      <a:r>
                        <a:rPr sz="1200" dirty="0">
                          <a:solidFill>
                            <a:srgbClr val="FF0000"/>
                          </a:solidFill>
                          <a:latin typeface="Noto Sans CJK JP Regular"/>
                          <a:cs typeface="Noto Sans CJK JP Regular"/>
                        </a:rPr>
                        <a:t>手続的諸条件</a:t>
                      </a:r>
                      <a:r>
                        <a:rPr sz="1200" dirty="0">
                          <a:latin typeface="Noto Sans CJK JP Regular"/>
                          <a:cs typeface="Noto Sans CJK JP Regular"/>
                        </a:rPr>
                        <a:t>の充足</a:t>
                      </a:r>
                      <a:endParaRPr sz="1200">
                        <a:latin typeface="Noto Sans CJK JP Regular"/>
                        <a:cs typeface="Noto Sans CJK JP Regular"/>
                      </a:endParaRPr>
                    </a:p>
                  </a:txBody>
                  <a:tcPr marL="0" marR="0" marT="1905" marB="0">
                    <a:lnL w="53975">
                      <a:solidFill>
                        <a:srgbClr val="FFFFFF"/>
                      </a:solidFill>
                      <a:prstDash val="solid"/>
                    </a:lnL>
                    <a:lnT w="76200">
                      <a:solidFill>
                        <a:srgbClr val="FFFFFF"/>
                      </a:solidFill>
                      <a:prstDash val="solid"/>
                    </a:lnT>
                    <a:lnB w="28575">
                      <a:solidFill>
                        <a:srgbClr val="FFFFFF"/>
                      </a:solidFill>
                      <a:prstDash val="solid"/>
                    </a:lnB>
                    <a:solidFill>
                      <a:srgbClr val="92D050">
                        <a:alpha val="19999"/>
                      </a:srgbClr>
                    </a:solidFill>
                  </a:tcPr>
                </a:tc>
                <a:extLst>
                  <a:ext uri="{0D108BD9-81ED-4DB2-BD59-A6C34878D82A}">
                    <a16:rowId xmlns:a16="http://schemas.microsoft.com/office/drawing/2014/main" val="10003"/>
                  </a:ext>
                </a:extLst>
              </a:tr>
              <a:tr h="1048385">
                <a:tc vMerge="1">
                  <a:txBody>
                    <a:bodyPr/>
                    <a:lstStyle/>
                    <a:p>
                      <a:endParaRPr/>
                    </a:p>
                  </a:txBody>
                  <a:tcPr marL="0" marR="0" marT="0" marB="0">
                    <a:lnR w="53975">
                      <a:solidFill>
                        <a:srgbClr val="FFFFFF"/>
                      </a:solidFill>
                      <a:prstDash val="solid"/>
                    </a:lnR>
                    <a:lnT w="28575">
                      <a:solidFill>
                        <a:srgbClr val="FFFFFF"/>
                      </a:solidFill>
                      <a:prstDash val="solid"/>
                    </a:lnT>
                    <a:solidFill>
                      <a:srgbClr val="336600"/>
                    </a:solidFill>
                  </a:tcPr>
                </a:tc>
                <a:tc>
                  <a:txBody>
                    <a:bodyPr/>
                    <a:lstStyle/>
                    <a:p>
                      <a:pPr>
                        <a:lnSpc>
                          <a:spcPct val="100000"/>
                        </a:lnSpc>
                        <a:spcBef>
                          <a:spcPts val="35"/>
                        </a:spcBef>
                      </a:pPr>
                      <a:endParaRPr sz="1600">
                        <a:latin typeface="Times New Roman"/>
                        <a:cs typeface="Times New Roman"/>
                      </a:endParaRPr>
                    </a:p>
                    <a:p>
                      <a:pPr marL="219710" marR="223520" indent="43815" algn="just">
                        <a:lnSpc>
                          <a:spcPct val="99600"/>
                        </a:lnSpc>
                      </a:pPr>
                      <a:r>
                        <a:rPr sz="1200" spc="10" dirty="0">
                          <a:solidFill>
                            <a:srgbClr val="FFFFFF"/>
                          </a:solidFill>
                          <a:latin typeface="Noto Sans CJK JP Regular"/>
                          <a:cs typeface="Noto Sans CJK JP Regular"/>
                        </a:rPr>
                        <a:t>略式裁判 </a:t>
                      </a:r>
                      <a:r>
                        <a:rPr sz="1200" b="1" spc="-10" dirty="0">
                          <a:solidFill>
                            <a:srgbClr val="FFFFFF"/>
                          </a:solidFill>
                          <a:latin typeface="Times New Roman"/>
                          <a:cs typeface="Times New Roman"/>
                        </a:rPr>
                        <a:t>(Summary  </a:t>
                      </a:r>
                      <a:r>
                        <a:rPr sz="1200" b="1" dirty="0">
                          <a:solidFill>
                            <a:srgbClr val="FFFFFF"/>
                          </a:solidFill>
                          <a:latin typeface="Times New Roman"/>
                          <a:cs typeface="Times New Roman"/>
                        </a:rPr>
                        <a:t>Judg</a:t>
                      </a:r>
                      <a:r>
                        <a:rPr sz="1200" b="1" spc="-20" dirty="0">
                          <a:solidFill>
                            <a:srgbClr val="FFFFFF"/>
                          </a:solidFill>
                          <a:latin typeface="Times New Roman"/>
                          <a:cs typeface="Times New Roman"/>
                        </a:rPr>
                        <a:t>m</a:t>
                      </a:r>
                      <a:r>
                        <a:rPr sz="1200" b="1" spc="-5" dirty="0">
                          <a:solidFill>
                            <a:srgbClr val="FFFFFF"/>
                          </a:solidFill>
                          <a:latin typeface="Times New Roman"/>
                          <a:cs typeface="Times New Roman"/>
                        </a:rPr>
                        <a:t>e</a:t>
                      </a:r>
                      <a:r>
                        <a:rPr sz="1200" b="1" dirty="0">
                          <a:solidFill>
                            <a:srgbClr val="FFFFFF"/>
                          </a:solidFill>
                          <a:latin typeface="Times New Roman"/>
                          <a:cs typeface="Times New Roman"/>
                        </a:rPr>
                        <a:t>n</a:t>
                      </a:r>
                      <a:r>
                        <a:rPr sz="1200" b="1" spc="-5" dirty="0">
                          <a:solidFill>
                            <a:srgbClr val="FFFFFF"/>
                          </a:solidFill>
                          <a:latin typeface="Times New Roman"/>
                          <a:cs typeface="Times New Roman"/>
                        </a:rPr>
                        <a:t>t</a:t>
                      </a:r>
                      <a:r>
                        <a:rPr sz="1200" b="1" dirty="0">
                          <a:solidFill>
                            <a:srgbClr val="FFFFFF"/>
                          </a:solidFill>
                          <a:latin typeface="Times New Roman"/>
                          <a:cs typeface="Times New Roman"/>
                        </a:rPr>
                        <a:t>)</a:t>
                      </a:r>
                      <a:endParaRPr sz="1200">
                        <a:latin typeface="Times New Roman"/>
                        <a:cs typeface="Times New Roman"/>
                      </a:endParaRPr>
                    </a:p>
                  </a:txBody>
                  <a:tcPr marL="0" marR="0" marT="4445" marB="0">
                    <a:lnL w="53975">
                      <a:solidFill>
                        <a:srgbClr val="FFFFFF"/>
                      </a:solidFill>
                      <a:prstDash val="solid"/>
                    </a:lnL>
                    <a:lnR w="53975">
                      <a:solidFill>
                        <a:srgbClr val="FFFFFF"/>
                      </a:solidFill>
                      <a:prstDash val="solid"/>
                    </a:lnR>
                    <a:lnT w="28575">
                      <a:solidFill>
                        <a:srgbClr val="FFFFFF"/>
                      </a:solidFill>
                      <a:prstDash val="solid"/>
                    </a:lnT>
                    <a:lnB w="9525">
                      <a:solidFill>
                        <a:srgbClr val="FFFF99"/>
                      </a:solidFill>
                      <a:prstDash val="solid"/>
                    </a:lnB>
                    <a:solidFill>
                      <a:srgbClr val="92D050"/>
                    </a:solidFill>
                  </a:tcPr>
                </a:tc>
                <a:tc>
                  <a:txBody>
                    <a:bodyPr/>
                    <a:lstStyle/>
                    <a:p>
                      <a:pPr>
                        <a:lnSpc>
                          <a:spcPct val="100000"/>
                        </a:lnSpc>
                        <a:spcBef>
                          <a:spcPts val="35"/>
                        </a:spcBef>
                      </a:pPr>
                      <a:endParaRPr sz="1000">
                        <a:latin typeface="Times New Roman"/>
                        <a:cs typeface="Times New Roman"/>
                      </a:endParaRPr>
                    </a:p>
                    <a:p>
                      <a:pPr marL="284480" indent="-172085">
                        <a:lnSpc>
                          <a:spcPct val="100000"/>
                        </a:lnSpc>
                        <a:spcBef>
                          <a:spcPts val="5"/>
                        </a:spcBef>
                        <a:buFont typeface="Arial"/>
                        <a:buChar char="•"/>
                        <a:tabLst>
                          <a:tab pos="285115" algn="l"/>
                        </a:tabLst>
                      </a:pPr>
                      <a:r>
                        <a:rPr sz="1200" dirty="0">
                          <a:latin typeface="Noto Sans CJK JP Regular"/>
                          <a:cs typeface="Noto Sans CJK JP Regular"/>
                        </a:rPr>
                        <a:t>商事裁判制度の導入</a:t>
                      </a:r>
                      <a:r>
                        <a:rPr sz="1200" spc="-5" dirty="0">
                          <a:latin typeface="Arial"/>
                          <a:cs typeface="Arial"/>
                        </a:rPr>
                        <a:t>(2016</a:t>
                      </a:r>
                      <a:r>
                        <a:rPr sz="1200" dirty="0">
                          <a:latin typeface="Noto Sans CJK JP Regular"/>
                          <a:cs typeface="Noto Sans CJK JP Regular"/>
                        </a:rPr>
                        <a:t>年</a:t>
                      </a:r>
                      <a:r>
                        <a:rPr sz="1200" spc="-5" dirty="0">
                          <a:latin typeface="Arial"/>
                          <a:cs typeface="Arial"/>
                        </a:rPr>
                        <a:t>)</a:t>
                      </a:r>
                      <a:r>
                        <a:rPr sz="1200" spc="-80" dirty="0">
                          <a:latin typeface="Noto Sans CJK JP Regular"/>
                          <a:cs typeface="Noto Sans CJK JP Regular"/>
                        </a:rPr>
                        <a:t>に</a:t>
                      </a:r>
                      <a:r>
                        <a:rPr sz="1200" spc="-180" dirty="0">
                          <a:latin typeface="Noto Sans CJK JP Regular"/>
                          <a:cs typeface="Noto Sans CJK JP Regular"/>
                        </a:rPr>
                        <a:t>伴う</a:t>
                      </a:r>
                      <a:r>
                        <a:rPr sz="1200" dirty="0">
                          <a:latin typeface="Noto Sans CJK JP Regular"/>
                          <a:cs typeface="Noto Sans CJK JP Regular"/>
                        </a:rPr>
                        <a:t>制度</a:t>
                      </a:r>
                      <a:endParaRPr sz="1200">
                        <a:latin typeface="Noto Sans CJK JP Regular"/>
                        <a:cs typeface="Noto Sans CJK JP Regular"/>
                      </a:endParaRPr>
                    </a:p>
                    <a:p>
                      <a:pPr marL="284480" marR="127635" indent="-172085">
                        <a:lnSpc>
                          <a:spcPct val="97900"/>
                        </a:lnSpc>
                        <a:spcBef>
                          <a:spcPts val="90"/>
                        </a:spcBef>
                        <a:buFont typeface="Arial"/>
                        <a:buChar char="•"/>
                        <a:tabLst>
                          <a:tab pos="285115" algn="l"/>
                        </a:tabLst>
                      </a:pPr>
                      <a:r>
                        <a:rPr sz="1200" spc="-30" dirty="0">
                          <a:latin typeface="Noto Sans CJK JP Regular"/>
                          <a:cs typeface="Noto Sans CJK JP Regular"/>
                        </a:rPr>
                        <a:t>相手方の主張が認め</a:t>
                      </a:r>
                      <a:r>
                        <a:rPr sz="1200" spc="-40" dirty="0">
                          <a:latin typeface="Noto Sans CJK JP Regular"/>
                          <a:cs typeface="Noto Sans CJK JP Regular"/>
                        </a:rPr>
                        <a:t>ら</a:t>
                      </a:r>
                      <a:r>
                        <a:rPr sz="1200" spc="-85" dirty="0">
                          <a:latin typeface="Noto Sans CJK JP Regular"/>
                          <a:cs typeface="Noto Sans CJK JP Regular"/>
                        </a:rPr>
                        <a:t>れ</a:t>
                      </a:r>
                      <a:r>
                        <a:rPr sz="1200" spc="-90" dirty="0">
                          <a:latin typeface="Noto Sans CJK JP Regular"/>
                          <a:cs typeface="Noto Sans CJK JP Regular"/>
                        </a:rPr>
                        <a:t>る</a:t>
                      </a:r>
                      <a:r>
                        <a:rPr sz="1200" spc="-15" dirty="0">
                          <a:latin typeface="Noto Sans CJK JP Regular"/>
                          <a:cs typeface="Noto Sans CJK JP Regular"/>
                        </a:rPr>
                        <a:t>実質的可能性がな </a:t>
                      </a:r>
                      <a:r>
                        <a:rPr sz="1200" spc="-65" dirty="0">
                          <a:latin typeface="Noto Sans CJK JP Regular"/>
                          <a:cs typeface="Noto Sans CJK JP Regular"/>
                        </a:rPr>
                        <a:t>い</a:t>
                      </a:r>
                      <a:r>
                        <a:rPr sz="1200" spc="-90" dirty="0">
                          <a:latin typeface="Noto Sans CJK JP Regular"/>
                          <a:cs typeface="Noto Sans CJK JP Regular"/>
                        </a:rPr>
                        <a:t>旨</a:t>
                      </a:r>
                      <a:r>
                        <a:rPr sz="1200" spc="-85" dirty="0">
                          <a:latin typeface="Noto Sans CJK JP Regular"/>
                          <a:cs typeface="Noto Sans CJK JP Regular"/>
                        </a:rPr>
                        <a:t>を</a:t>
                      </a:r>
                      <a:r>
                        <a:rPr sz="1200" spc="-95" dirty="0">
                          <a:latin typeface="Noto Sans CJK JP Regular"/>
                          <a:cs typeface="Noto Sans CJK JP Regular"/>
                        </a:rPr>
                        <a:t>主張し</a:t>
                      </a:r>
                      <a:r>
                        <a:rPr sz="1200" spc="-125" dirty="0">
                          <a:latin typeface="Noto Sans CJK JP Regular"/>
                          <a:cs typeface="Noto Sans CJK JP Regular"/>
                        </a:rPr>
                        <a:t>て</a:t>
                      </a:r>
                      <a:r>
                        <a:rPr sz="1200" spc="-409" dirty="0">
                          <a:latin typeface="Noto Sans CJK JP Regular"/>
                          <a:cs typeface="Noto Sans CJK JP Regular"/>
                        </a:rPr>
                        <a:t>、</a:t>
                      </a:r>
                      <a:r>
                        <a:rPr sz="1200" dirty="0">
                          <a:solidFill>
                            <a:srgbClr val="FF0000"/>
                          </a:solidFill>
                          <a:latin typeface="Noto Sans CJK JP Regular"/>
                          <a:cs typeface="Noto Sans CJK JP Regular"/>
                        </a:rPr>
                        <a:t>証人尋問等の</a:t>
                      </a:r>
                      <a:r>
                        <a:rPr sz="1200" spc="-5" dirty="0">
                          <a:solidFill>
                            <a:srgbClr val="FF0000"/>
                          </a:solidFill>
                          <a:latin typeface="Arial"/>
                          <a:cs typeface="Arial"/>
                        </a:rPr>
                        <a:t>oral</a:t>
                      </a:r>
                      <a:r>
                        <a:rPr sz="1200" spc="-55" dirty="0">
                          <a:solidFill>
                            <a:srgbClr val="FF0000"/>
                          </a:solidFill>
                          <a:latin typeface="Arial"/>
                          <a:cs typeface="Arial"/>
                        </a:rPr>
                        <a:t> </a:t>
                      </a:r>
                      <a:r>
                        <a:rPr sz="1200" spc="-5" dirty="0">
                          <a:solidFill>
                            <a:srgbClr val="FF0000"/>
                          </a:solidFill>
                          <a:latin typeface="Arial"/>
                          <a:cs typeface="Arial"/>
                        </a:rPr>
                        <a:t>evidence</a:t>
                      </a:r>
                      <a:r>
                        <a:rPr sz="1200" dirty="0">
                          <a:solidFill>
                            <a:srgbClr val="FF0000"/>
                          </a:solidFill>
                          <a:latin typeface="Noto Sans CJK JP Regular"/>
                          <a:cs typeface="Noto Sans CJK JP Regular"/>
                        </a:rPr>
                        <a:t>の </a:t>
                      </a:r>
                      <a:r>
                        <a:rPr sz="1200" spc="-35" dirty="0">
                          <a:solidFill>
                            <a:srgbClr val="FF0000"/>
                          </a:solidFill>
                          <a:latin typeface="Noto Sans CJK JP Regular"/>
                          <a:cs typeface="Noto Sans CJK JP Regular"/>
                        </a:rPr>
                        <a:t>証拠調べ</a:t>
                      </a:r>
                      <a:r>
                        <a:rPr sz="1200" spc="-30" dirty="0">
                          <a:solidFill>
                            <a:srgbClr val="FF0000"/>
                          </a:solidFill>
                          <a:latin typeface="Noto Sans CJK JP Regular"/>
                          <a:cs typeface="Noto Sans CJK JP Regular"/>
                        </a:rPr>
                        <a:t>を</a:t>
                      </a:r>
                      <a:r>
                        <a:rPr sz="1200" spc="-60" dirty="0">
                          <a:solidFill>
                            <a:srgbClr val="FF0000"/>
                          </a:solidFill>
                          <a:latin typeface="Noto Sans CJK JP Regular"/>
                          <a:cs typeface="Noto Sans CJK JP Regular"/>
                        </a:rPr>
                        <a:t>経</a:t>
                      </a:r>
                      <a:r>
                        <a:rPr sz="1200" spc="-65" dirty="0">
                          <a:solidFill>
                            <a:srgbClr val="FF0000"/>
                          </a:solidFill>
                          <a:latin typeface="Noto Sans CJK JP Regular"/>
                          <a:cs typeface="Noto Sans CJK JP Regular"/>
                        </a:rPr>
                        <a:t>ない</a:t>
                      </a:r>
                      <a:r>
                        <a:rPr sz="1200" spc="-40" dirty="0">
                          <a:solidFill>
                            <a:srgbClr val="FF0000"/>
                          </a:solidFill>
                          <a:latin typeface="Noto Sans CJK JP Regular"/>
                          <a:cs typeface="Noto Sans CJK JP Regular"/>
                        </a:rPr>
                        <a:t>迅速</a:t>
                      </a:r>
                      <a:r>
                        <a:rPr sz="1200" spc="-45" dirty="0">
                          <a:solidFill>
                            <a:srgbClr val="FF0000"/>
                          </a:solidFill>
                          <a:latin typeface="Noto Sans CJK JP Regular"/>
                          <a:cs typeface="Noto Sans CJK JP Regular"/>
                        </a:rPr>
                        <a:t>な</a:t>
                      </a:r>
                      <a:r>
                        <a:rPr sz="1200" dirty="0">
                          <a:solidFill>
                            <a:srgbClr val="FF0000"/>
                          </a:solidFill>
                          <a:latin typeface="Noto Sans CJK JP Regular"/>
                          <a:cs typeface="Noto Sans CJK JP Regular"/>
                        </a:rPr>
                        <a:t>判断</a:t>
                      </a:r>
                      <a:r>
                        <a:rPr sz="1200" spc="-170" dirty="0">
                          <a:latin typeface="Noto Sans CJK JP Regular"/>
                          <a:cs typeface="Noto Sans CJK JP Regular"/>
                        </a:rPr>
                        <a:t>を</a:t>
                      </a:r>
                      <a:r>
                        <a:rPr sz="1200" spc="-65" dirty="0">
                          <a:latin typeface="Noto Sans CJK JP Regular"/>
                          <a:cs typeface="Noto Sans CJK JP Regular"/>
                        </a:rPr>
                        <a:t>求め</a:t>
                      </a:r>
                      <a:r>
                        <a:rPr sz="1200" spc="-70" dirty="0">
                          <a:latin typeface="Noto Sans CJK JP Regular"/>
                          <a:cs typeface="Noto Sans CJK JP Regular"/>
                        </a:rPr>
                        <a:t>る</a:t>
                      </a:r>
                      <a:r>
                        <a:rPr sz="1200" spc="-245" dirty="0">
                          <a:latin typeface="Noto Sans CJK JP Regular"/>
                          <a:cs typeface="Noto Sans CJK JP Regular"/>
                        </a:rPr>
                        <a:t>も</a:t>
                      </a:r>
                      <a:r>
                        <a:rPr sz="1200" dirty="0">
                          <a:latin typeface="Noto Sans CJK JP Regular"/>
                          <a:cs typeface="Noto Sans CJK JP Regular"/>
                        </a:rPr>
                        <a:t>の</a:t>
                      </a:r>
                      <a:endParaRPr sz="1200">
                        <a:latin typeface="Noto Sans CJK JP Regular"/>
                        <a:cs typeface="Noto Sans CJK JP Regular"/>
                      </a:endParaRPr>
                    </a:p>
                  </a:txBody>
                  <a:tcPr marL="0" marR="0" marT="4445" marB="0">
                    <a:lnL w="53975">
                      <a:solidFill>
                        <a:srgbClr val="FFFFFF"/>
                      </a:solidFill>
                      <a:prstDash val="solid"/>
                    </a:lnL>
                    <a:lnR w="53975">
                      <a:solidFill>
                        <a:srgbClr val="FFFFFF"/>
                      </a:solidFill>
                      <a:prstDash val="solid"/>
                    </a:lnR>
                    <a:lnT w="28575">
                      <a:solidFill>
                        <a:srgbClr val="FFFFFF"/>
                      </a:solidFill>
                      <a:prstDash val="solid"/>
                    </a:lnT>
                    <a:solidFill>
                      <a:srgbClr val="92D050">
                        <a:alpha val="19999"/>
                      </a:srgbClr>
                    </a:solidFill>
                  </a:tcPr>
                </a:tc>
                <a:tc>
                  <a:txBody>
                    <a:bodyPr/>
                    <a:lstStyle/>
                    <a:p>
                      <a:pPr marL="287020" marR="173990" indent="-172085" algn="just">
                        <a:lnSpc>
                          <a:spcPct val="100000"/>
                        </a:lnSpc>
                        <a:spcBef>
                          <a:spcPts val="470"/>
                        </a:spcBef>
                        <a:buFont typeface="Arial"/>
                        <a:buChar char="•"/>
                        <a:tabLst>
                          <a:tab pos="287655" algn="l"/>
                        </a:tabLst>
                      </a:pPr>
                      <a:r>
                        <a:rPr sz="1200" spc="-40" dirty="0">
                          <a:latin typeface="Noto Sans CJK JP Regular"/>
                          <a:cs typeface="Noto Sans CJK JP Regular"/>
                        </a:rPr>
                        <a:t>申立</a:t>
                      </a:r>
                      <a:r>
                        <a:rPr sz="1200" spc="-45" dirty="0">
                          <a:latin typeface="Noto Sans CJK JP Regular"/>
                          <a:cs typeface="Noto Sans CJK JP Regular"/>
                        </a:rPr>
                        <a:t>て</a:t>
                      </a:r>
                      <a:r>
                        <a:rPr sz="1200" spc="-204" dirty="0">
                          <a:latin typeface="Noto Sans CJK JP Regular"/>
                          <a:cs typeface="Noto Sans CJK JP Regular"/>
                        </a:rPr>
                        <a:t>は</a:t>
                      </a:r>
                      <a:r>
                        <a:rPr sz="1200" spc="-215" dirty="0">
                          <a:latin typeface="Noto Sans CJK JP Regular"/>
                          <a:cs typeface="Noto Sans CJK JP Regular"/>
                        </a:rPr>
                        <a:t>、</a:t>
                      </a:r>
                      <a:r>
                        <a:rPr sz="1200" dirty="0">
                          <a:solidFill>
                            <a:srgbClr val="FF0000"/>
                          </a:solidFill>
                          <a:latin typeface="Noto Sans CJK JP Regular"/>
                          <a:cs typeface="Noto Sans CJK JP Regular"/>
                        </a:rPr>
                        <a:t>争点整理</a:t>
                      </a:r>
                      <a:r>
                        <a:rPr sz="1200" spc="-5" dirty="0">
                          <a:solidFill>
                            <a:srgbClr val="FF0000"/>
                          </a:solidFill>
                          <a:latin typeface="Arial"/>
                          <a:cs typeface="Arial"/>
                        </a:rPr>
                        <a:t>(framing</a:t>
                      </a:r>
                      <a:r>
                        <a:rPr sz="1200" spc="-25" dirty="0">
                          <a:solidFill>
                            <a:srgbClr val="FF0000"/>
                          </a:solidFill>
                          <a:latin typeface="Arial"/>
                          <a:cs typeface="Arial"/>
                        </a:rPr>
                        <a:t> </a:t>
                      </a:r>
                      <a:r>
                        <a:rPr sz="1200" dirty="0">
                          <a:solidFill>
                            <a:srgbClr val="FF0000"/>
                          </a:solidFill>
                          <a:latin typeface="Arial"/>
                          <a:cs typeface="Arial"/>
                        </a:rPr>
                        <a:t>of </a:t>
                      </a:r>
                      <a:r>
                        <a:rPr sz="1200" spc="-5" dirty="0">
                          <a:solidFill>
                            <a:srgbClr val="FF0000"/>
                          </a:solidFill>
                          <a:latin typeface="Arial"/>
                          <a:cs typeface="Arial"/>
                        </a:rPr>
                        <a:t>the</a:t>
                      </a:r>
                      <a:r>
                        <a:rPr sz="1200" spc="-20" dirty="0">
                          <a:solidFill>
                            <a:srgbClr val="FF0000"/>
                          </a:solidFill>
                          <a:latin typeface="Arial"/>
                          <a:cs typeface="Arial"/>
                        </a:rPr>
                        <a:t> </a:t>
                      </a:r>
                      <a:r>
                        <a:rPr sz="1200" spc="-5" dirty="0">
                          <a:solidFill>
                            <a:srgbClr val="FF0000"/>
                          </a:solidFill>
                          <a:latin typeface="Arial"/>
                          <a:cs typeface="Arial"/>
                        </a:rPr>
                        <a:t>issues)</a:t>
                      </a:r>
                      <a:r>
                        <a:rPr sz="1200" spc="-130" dirty="0">
                          <a:solidFill>
                            <a:srgbClr val="FF0000"/>
                          </a:solidFill>
                          <a:latin typeface="Noto Sans CJK JP Regular"/>
                          <a:cs typeface="Noto Sans CJK JP Regular"/>
                        </a:rPr>
                        <a:t>まで </a:t>
                      </a:r>
                      <a:r>
                        <a:rPr sz="1200" spc="-80" dirty="0">
                          <a:solidFill>
                            <a:srgbClr val="FF0000"/>
                          </a:solidFill>
                          <a:latin typeface="Noto Sans CJK JP Regular"/>
                          <a:cs typeface="Noto Sans CJK JP Regular"/>
                        </a:rPr>
                        <a:t>に</a:t>
                      </a:r>
                      <a:r>
                        <a:rPr sz="1200" spc="-180" dirty="0">
                          <a:latin typeface="Noto Sans CJK JP Regular"/>
                          <a:cs typeface="Noto Sans CJK JP Regular"/>
                        </a:rPr>
                        <a:t>行う</a:t>
                      </a:r>
                      <a:r>
                        <a:rPr sz="1200" dirty="0">
                          <a:latin typeface="Noto Sans CJK JP Regular"/>
                          <a:cs typeface="Noto Sans CJK JP Regular"/>
                        </a:rPr>
                        <a:t>必要</a:t>
                      </a:r>
                      <a:endParaRPr sz="1200">
                        <a:latin typeface="Noto Sans CJK JP Regular"/>
                        <a:cs typeface="Noto Sans CJK JP Regular"/>
                      </a:endParaRPr>
                    </a:p>
                    <a:p>
                      <a:pPr marL="287020" marR="179070" indent="-172085" algn="just">
                        <a:lnSpc>
                          <a:spcPct val="100000"/>
                        </a:lnSpc>
                        <a:buFont typeface="Arial"/>
                        <a:buChar char="•"/>
                        <a:tabLst>
                          <a:tab pos="287655" algn="l"/>
                        </a:tabLst>
                      </a:pPr>
                      <a:r>
                        <a:rPr sz="1200" dirty="0">
                          <a:latin typeface="Noto Sans CJK JP Regular"/>
                          <a:cs typeface="Noto Sans CJK JP Regular"/>
                        </a:rPr>
                        <a:t>当事者の主張提出完了後</a:t>
                      </a:r>
                      <a:r>
                        <a:rPr sz="1200" spc="-5" dirty="0">
                          <a:latin typeface="Arial"/>
                          <a:cs typeface="Arial"/>
                        </a:rPr>
                        <a:t>2</a:t>
                      </a:r>
                      <a:r>
                        <a:rPr sz="1200" spc="-5" dirty="0">
                          <a:latin typeface="Noto Sans CJK JP Regular"/>
                          <a:cs typeface="Noto Sans CJK JP Regular"/>
                        </a:rPr>
                        <a:t>～</a:t>
                      </a:r>
                      <a:r>
                        <a:rPr sz="1200" spc="-5" dirty="0">
                          <a:latin typeface="Arial"/>
                          <a:cs typeface="Arial"/>
                        </a:rPr>
                        <a:t>3</a:t>
                      </a:r>
                      <a:r>
                        <a:rPr sz="1200" dirty="0">
                          <a:latin typeface="Noto Sans CJK JP Regular"/>
                          <a:cs typeface="Noto Sans CJK JP Regular"/>
                        </a:rPr>
                        <a:t>回程度の口頭弁 論が開かれ</a:t>
                      </a:r>
                      <a:r>
                        <a:rPr sz="1200" spc="-5" dirty="0">
                          <a:latin typeface="Noto Sans CJK JP Regular"/>
                          <a:cs typeface="Noto Sans CJK JP Regular"/>
                        </a:rPr>
                        <a:t>る</a:t>
                      </a:r>
                      <a:r>
                        <a:rPr sz="1200" spc="-5" dirty="0">
                          <a:latin typeface="Arial"/>
                          <a:cs typeface="Arial"/>
                        </a:rPr>
                        <a:t>(</a:t>
                      </a:r>
                      <a:r>
                        <a:rPr sz="1200" dirty="0">
                          <a:latin typeface="Noto Sans CJK JP Regular"/>
                          <a:cs typeface="Noto Sans CJK JP Regular"/>
                        </a:rPr>
                        <a:t>半年か</a:t>
                      </a:r>
                      <a:r>
                        <a:rPr sz="1200" spc="-10" dirty="0">
                          <a:latin typeface="Noto Sans CJK JP Regular"/>
                          <a:cs typeface="Noto Sans CJK JP Regular"/>
                        </a:rPr>
                        <a:t>ら</a:t>
                      </a:r>
                      <a:r>
                        <a:rPr sz="1200" dirty="0">
                          <a:latin typeface="Arial"/>
                          <a:cs typeface="Arial"/>
                        </a:rPr>
                        <a:t>1</a:t>
                      </a:r>
                      <a:r>
                        <a:rPr sz="1200" dirty="0">
                          <a:latin typeface="Noto Sans CJK JP Regular"/>
                          <a:cs typeface="Noto Sans CJK JP Regular"/>
                        </a:rPr>
                        <a:t>年程度</a:t>
                      </a:r>
                      <a:r>
                        <a:rPr sz="1200" spc="5" dirty="0">
                          <a:latin typeface="Noto Sans CJK JP Regular"/>
                          <a:cs typeface="Noto Sans CJK JP Regular"/>
                        </a:rPr>
                        <a:t>を</a:t>
                      </a:r>
                      <a:r>
                        <a:rPr sz="1200" dirty="0">
                          <a:latin typeface="Noto Sans CJK JP Regular"/>
                          <a:cs typeface="Noto Sans CJK JP Regular"/>
                        </a:rPr>
                        <a:t>要</a:t>
                      </a:r>
                      <a:r>
                        <a:rPr sz="1200" spc="-5" dirty="0">
                          <a:latin typeface="Noto Sans CJK JP Regular"/>
                          <a:cs typeface="Noto Sans CJK JP Regular"/>
                        </a:rPr>
                        <a:t>する</a:t>
                      </a:r>
                      <a:r>
                        <a:rPr sz="1200" spc="-5" dirty="0">
                          <a:latin typeface="Arial"/>
                          <a:cs typeface="Arial"/>
                        </a:rPr>
                        <a:t>)</a:t>
                      </a:r>
                      <a:r>
                        <a:rPr sz="1200" spc="-5" dirty="0">
                          <a:latin typeface="Noto Sans CJK JP Regular"/>
                          <a:cs typeface="Noto Sans CJK JP Regular"/>
                        </a:rPr>
                        <a:t>。新</a:t>
                      </a:r>
                      <a:r>
                        <a:rPr sz="1200" dirty="0">
                          <a:latin typeface="Noto Sans CJK JP Regular"/>
                          <a:cs typeface="Noto Sans CJK JP Regular"/>
                        </a:rPr>
                        <a:t>制 </a:t>
                      </a:r>
                      <a:r>
                        <a:rPr sz="1200" spc="-35" dirty="0">
                          <a:latin typeface="Noto Sans CJK JP Regular"/>
                          <a:cs typeface="Noto Sans CJK JP Regular"/>
                        </a:rPr>
                        <a:t>度の</a:t>
                      </a:r>
                      <a:r>
                        <a:rPr sz="1200" spc="-40" dirty="0">
                          <a:latin typeface="Noto Sans CJK JP Regular"/>
                          <a:cs typeface="Noto Sans CJK JP Regular"/>
                        </a:rPr>
                        <a:t>た</a:t>
                      </a:r>
                      <a:r>
                        <a:rPr sz="1200" spc="-10" dirty="0">
                          <a:latin typeface="Noto Sans CJK JP Regular"/>
                          <a:cs typeface="Noto Sans CJK JP Regular"/>
                        </a:rPr>
                        <a:t>め実務は未確立</a:t>
                      </a:r>
                      <a:endParaRPr sz="1200">
                        <a:latin typeface="Noto Sans CJK JP Regular"/>
                        <a:cs typeface="Noto Sans CJK JP Regular"/>
                      </a:endParaRPr>
                    </a:p>
                  </a:txBody>
                  <a:tcPr marL="0" marR="0" marT="59690" marB="0">
                    <a:lnL w="53975">
                      <a:solidFill>
                        <a:srgbClr val="FFFFFF"/>
                      </a:solidFill>
                      <a:prstDash val="solid"/>
                    </a:lnL>
                    <a:lnT w="28575">
                      <a:solidFill>
                        <a:srgbClr val="FFFFFF"/>
                      </a:solidFill>
                      <a:prstDash val="solid"/>
                    </a:lnT>
                    <a:solidFill>
                      <a:srgbClr val="92D050">
                        <a:alpha val="19999"/>
                      </a:srgbClr>
                    </a:solidFill>
                  </a:tcPr>
                </a:tc>
                <a:extLst>
                  <a:ext uri="{0D108BD9-81ED-4DB2-BD59-A6C34878D82A}">
                    <a16:rowId xmlns:a16="http://schemas.microsoft.com/office/drawing/2014/main" val="10004"/>
                  </a:ext>
                </a:extLst>
              </a:tr>
              <a:tr h="1117600">
                <a:tc vMerge="1">
                  <a:txBody>
                    <a:bodyPr/>
                    <a:lstStyle/>
                    <a:p>
                      <a:endParaRPr/>
                    </a:p>
                  </a:txBody>
                  <a:tcPr marL="0" marR="0" marT="0" marB="0">
                    <a:lnR w="53975">
                      <a:solidFill>
                        <a:srgbClr val="FFFFFF"/>
                      </a:solidFill>
                      <a:prstDash val="solid"/>
                    </a:lnR>
                    <a:lnT w="28575">
                      <a:solidFill>
                        <a:srgbClr val="FFFFFF"/>
                      </a:solidFill>
                      <a:prstDash val="solid"/>
                    </a:lnT>
                    <a:solidFill>
                      <a:srgbClr val="336600"/>
                    </a:solidFill>
                  </a:tcPr>
                </a:tc>
                <a:tc>
                  <a:txBody>
                    <a:bodyPr/>
                    <a:lstStyle/>
                    <a:p>
                      <a:pPr>
                        <a:lnSpc>
                          <a:spcPct val="100000"/>
                        </a:lnSpc>
                      </a:pPr>
                      <a:endParaRPr sz="1300">
                        <a:latin typeface="Times New Roman"/>
                        <a:cs typeface="Times New Roman"/>
                      </a:endParaRPr>
                    </a:p>
                    <a:p>
                      <a:pPr marL="145415" marR="146050" indent="635" algn="ctr">
                        <a:lnSpc>
                          <a:spcPct val="97500"/>
                        </a:lnSpc>
                        <a:spcBef>
                          <a:spcPts val="815"/>
                        </a:spcBef>
                      </a:pPr>
                      <a:r>
                        <a:rPr sz="1200" spc="5" dirty="0">
                          <a:solidFill>
                            <a:srgbClr val="FFFFFF"/>
                          </a:solidFill>
                          <a:latin typeface="Noto Sans CJK JP Regular"/>
                          <a:cs typeface="Noto Sans CJK JP Regular"/>
                        </a:rPr>
                        <a:t>イン</a:t>
                      </a:r>
                      <a:r>
                        <a:rPr sz="1200" spc="15" dirty="0">
                          <a:solidFill>
                            <a:srgbClr val="FFFFFF"/>
                          </a:solidFill>
                          <a:latin typeface="Noto Sans CJK JP Regular"/>
                          <a:cs typeface="Noto Sans CJK JP Regular"/>
                        </a:rPr>
                        <a:t>ド</a:t>
                      </a:r>
                      <a:r>
                        <a:rPr sz="1200" spc="10" dirty="0">
                          <a:solidFill>
                            <a:srgbClr val="FFFFFF"/>
                          </a:solidFill>
                          <a:latin typeface="Noto Sans CJK JP Regular"/>
                          <a:cs typeface="Noto Sans CJK JP Regular"/>
                        </a:rPr>
                        <a:t>国内仲 </a:t>
                      </a:r>
                      <a:r>
                        <a:rPr sz="1200" dirty="0">
                          <a:solidFill>
                            <a:srgbClr val="FFFFFF"/>
                          </a:solidFill>
                          <a:latin typeface="Noto Sans CJK JP Regular"/>
                          <a:cs typeface="Noto Sans CJK JP Regular"/>
                        </a:rPr>
                        <a:t>裁       </a:t>
                      </a:r>
                      <a:r>
                        <a:rPr sz="1200" b="1" spc="-5" dirty="0">
                          <a:solidFill>
                            <a:srgbClr val="FFFFFF"/>
                          </a:solidFill>
                          <a:latin typeface="Times New Roman"/>
                          <a:cs typeface="Times New Roman"/>
                        </a:rPr>
                        <a:t>(Ar</a:t>
                      </a:r>
                      <a:r>
                        <a:rPr sz="1200" b="1" dirty="0">
                          <a:solidFill>
                            <a:srgbClr val="FFFFFF"/>
                          </a:solidFill>
                          <a:latin typeface="Times New Roman"/>
                          <a:cs typeface="Times New Roman"/>
                        </a:rPr>
                        <a:t>bi</a:t>
                      </a:r>
                      <a:r>
                        <a:rPr sz="1200" b="1" spc="-5" dirty="0">
                          <a:solidFill>
                            <a:srgbClr val="FFFFFF"/>
                          </a:solidFill>
                          <a:latin typeface="Times New Roman"/>
                          <a:cs typeface="Times New Roman"/>
                        </a:rPr>
                        <a:t>tr</a:t>
                      </a:r>
                      <a:r>
                        <a:rPr sz="1200" b="1" dirty="0">
                          <a:solidFill>
                            <a:srgbClr val="FFFFFF"/>
                          </a:solidFill>
                          <a:latin typeface="Times New Roman"/>
                          <a:cs typeface="Times New Roman"/>
                        </a:rPr>
                        <a:t>a</a:t>
                      </a:r>
                      <a:r>
                        <a:rPr sz="1200" b="1" spc="-5" dirty="0">
                          <a:solidFill>
                            <a:srgbClr val="FFFFFF"/>
                          </a:solidFill>
                          <a:latin typeface="Times New Roman"/>
                          <a:cs typeface="Times New Roman"/>
                        </a:rPr>
                        <a:t>t</a:t>
                      </a:r>
                      <a:r>
                        <a:rPr sz="1200" b="1" dirty="0">
                          <a:solidFill>
                            <a:srgbClr val="FFFFFF"/>
                          </a:solidFill>
                          <a:latin typeface="Times New Roman"/>
                          <a:cs typeface="Times New Roman"/>
                        </a:rPr>
                        <a:t>ion)</a:t>
                      </a:r>
                      <a:endParaRPr sz="1200">
                        <a:latin typeface="Times New Roman"/>
                        <a:cs typeface="Times New Roman"/>
                      </a:endParaRPr>
                    </a:p>
                  </a:txBody>
                  <a:tcPr marL="0" marR="0" marT="0" marB="0">
                    <a:lnL w="53975">
                      <a:solidFill>
                        <a:srgbClr val="FFFFFF"/>
                      </a:solidFill>
                      <a:prstDash val="solid"/>
                    </a:lnL>
                    <a:lnR w="53975">
                      <a:solidFill>
                        <a:srgbClr val="FFFFFF"/>
                      </a:solidFill>
                      <a:prstDash val="solid"/>
                    </a:lnR>
                    <a:lnT w="9525">
                      <a:solidFill>
                        <a:srgbClr val="FFFF99"/>
                      </a:solidFill>
                      <a:prstDash val="solid"/>
                    </a:lnT>
                    <a:lnB w="9525">
                      <a:solidFill>
                        <a:srgbClr val="FFFF99"/>
                      </a:solidFill>
                      <a:prstDash val="solid"/>
                    </a:lnB>
                    <a:solidFill>
                      <a:srgbClr val="FFC000"/>
                    </a:solidFill>
                  </a:tcPr>
                </a:tc>
                <a:tc rowSpan="2">
                  <a:txBody>
                    <a:bodyPr/>
                    <a:lstStyle/>
                    <a:p>
                      <a:pPr>
                        <a:lnSpc>
                          <a:spcPct val="100000"/>
                        </a:lnSpc>
                        <a:spcBef>
                          <a:spcPts val="30"/>
                        </a:spcBef>
                      </a:pPr>
                      <a:endParaRPr sz="1900">
                        <a:latin typeface="Times New Roman"/>
                        <a:cs typeface="Times New Roman"/>
                      </a:endParaRPr>
                    </a:p>
                    <a:p>
                      <a:pPr marL="284480" indent="-172085">
                        <a:lnSpc>
                          <a:spcPct val="100000"/>
                        </a:lnSpc>
                        <a:buFont typeface="Arial"/>
                        <a:buChar char="•"/>
                        <a:tabLst>
                          <a:tab pos="285115" algn="l"/>
                        </a:tabLst>
                      </a:pPr>
                      <a:r>
                        <a:rPr sz="1200" spc="-225" dirty="0">
                          <a:latin typeface="Noto Sans CJK JP Regular"/>
                          <a:cs typeface="Noto Sans CJK JP Regular"/>
                        </a:rPr>
                        <a:t>イ</a:t>
                      </a:r>
                      <a:r>
                        <a:rPr sz="1200" spc="-170" dirty="0">
                          <a:latin typeface="Noto Sans CJK JP Regular"/>
                          <a:cs typeface="Noto Sans CJK JP Regular"/>
                        </a:rPr>
                        <a:t>ン</a:t>
                      </a:r>
                      <a:r>
                        <a:rPr sz="1200" spc="-355" dirty="0">
                          <a:latin typeface="Noto Sans CJK JP Regular"/>
                          <a:cs typeface="Noto Sans CJK JP Regular"/>
                        </a:rPr>
                        <a:t>ド</a:t>
                      </a:r>
                      <a:r>
                        <a:rPr sz="1200" spc="-60" dirty="0">
                          <a:latin typeface="Noto Sans CJK JP Regular"/>
                          <a:cs typeface="Noto Sans CJK JP Regular"/>
                        </a:rPr>
                        <a:t>国内</a:t>
                      </a:r>
                      <a:r>
                        <a:rPr sz="1200" spc="-55" dirty="0">
                          <a:latin typeface="Noto Sans CJK JP Regular"/>
                          <a:cs typeface="Noto Sans CJK JP Regular"/>
                        </a:rPr>
                        <a:t>を</a:t>
                      </a:r>
                      <a:r>
                        <a:rPr sz="1200" spc="-75" dirty="0">
                          <a:latin typeface="Noto Sans CJK JP Regular"/>
                          <a:cs typeface="Noto Sans CJK JP Regular"/>
                        </a:rPr>
                        <a:t>仲裁地と</a:t>
                      </a:r>
                      <a:r>
                        <a:rPr sz="1200" spc="-55" dirty="0">
                          <a:latin typeface="Noto Sans CJK JP Regular"/>
                          <a:cs typeface="Noto Sans CJK JP Regular"/>
                        </a:rPr>
                        <a:t>す</a:t>
                      </a:r>
                      <a:r>
                        <a:rPr sz="1200" spc="-170" dirty="0">
                          <a:latin typeface="Noto Sans CJK JP Regular"/>
                          <a:cs typeface="Noto Sans CJK JP Regular"/>
                        </a:rPr>
                        <a:t>る</a:t>
                      </a:r>
                      <a:r>
                        <a:rPr sz="1200" dirty="0">
                          <a:latin typeface="Noto Sans CJK JP Regular"/>
                          <a:cs typeface="Noto Sans CJK JP Regular"/>
                        </a:rPr>
                        <a:t>仲裁の申立</a:t>
                      </a:r>
                      <a:endParaRPr sz="1200">
                        <a:latin typeface="Noto Sans CJK JP Regular"/>
                        <a:cs typeface="Noto Sans CJK JP Regular"/>
                      </a:endParaRPr>
                    </a:p>
                    <a:p>
                      <a:pPr marL="855980" lvl="1" indent="-286385">
                        <a:lnSpc>
                          <a:spcPct val="100000"/>
                        </a:lnSpc>
                        <a:buFont typeface="Wingdings"/>
                        <a:buChar char=""/>
                        <a:tabLst>
                          <a:tab pos="855980" algn="l"/>
                          <a:tab pos="856615" algn="l"/>
                        </a:tabLst>
                      </a:pPr>
                      <a:r>
                        <a:rPr sz="1200" dirty="0">
                          <a:latin typeface="Noto Sans CJK JP Regular"/>
                          <a:cs typeface="Noto Sans CJK JP Regular"/>
                        </a:rPr>
                        <a:t>機関仲裁</a:t>
                      </a:r>
                      <a:endParaRPr sz="1200">
                        <a:latin typeface="Noto Sans CJK JP Regular"/>
                        <a:cs typeface="Noto Sans CJK JP Regular"/>
                      </a:endParaRPr>
                    </a:p>
                    <a:p>
                      <a:pPr marL="855980" lvl="1" indent="-286385">
                        <a:lnSpc>
                          <a:spcPct val="100000"/>
                        </a:lnSpc>
                        <a:buFont typeface="Wingdings"/>
                        <a:buChar char=""/>
                        <a:tabLst>
                          <a:tab pos="855980" algn="l"/>
                          <a:tab pos="856615" algn="l"/>
                        </a:tabLst>
                      </a:pPr>
                      <a:r>
                        <a:rPr sz="1200" spc="-125" dirty="0">
                          <a:latin typeface="Noto Sans CJK JP Regular"/>
                          <a:cs typeface="Noto Sans CJK JP Regular"/>
                        </a:rPr>
                        <a:t>ア</a:t>
                      </a:r>
                      <a:r>
                        <a:rPr sz="1200" spc="-355" dirty="0">
                          <a:latin typeface="Noto Sans CJK JP Regular"/>
                          <a:cs typeface="Noto Sans CJK JP Regular"/>
                        </a:rPr>
                        <a:t>ド</a:t>
                      </a:r>
                      <a:r>
                        <a:rPr sz="1200" spc="-350" dirty="0">
                          <a:latin typeface="Noto Sans CJK JP Regular"/>
                          <a:cs typeface="Noto Sans CJK JP Regular"/>
                        </a:rPr>
                        <a:t>・</a:t>
                      </a:r>
                      <a:r>
                        <a:rPr sz="1200" spc="-355" dirty="0">
                          <a:latin typeface="Noto Sans CJK JP Regular"/>
                          <a:cs typeface="Noto Sans CJK JP Regular"/>
                        </a:rPr>
                        <a:t>ホ</a:t>
                      </a:r>
                      <a:r>
                        <a:rPr sz="1200" spc="-330" dirty="0">
                          <a:latin typeface="Noto Sans CJK JP Regular"/>
                          <a:cs typeface="Noto Sans CJK JP Regular"/>
                        </a:rPr>
                        <a:t>ッ</a:t>
                      </a:r>
                      <a:r>
                        <a:rPr sz="1200" spc="-245" dirty="0">
                          <a:latin typeface="Noto Sans CJK JP Regular"/>
                          <a:cs typeface="Noto Sans CJK JP Regular"/>
                        </a:rPr>
                        <a:t>ク</a:t>
                      </a:r>
                      <a:r>
                        <a:rPr sz="1200" dirty="0">
                          <a:latin typeface="Noto Sans CJK JP Regular"/>
                          <a:cs typeface="Noto Sans CJK JP Regular"/>
                        </a:rPr>
                        <a:t>仲裁</a:t>
                      </a:r>
                      <a:endParaRPr sz="1200">
                        <a:latin typeface="Noto Sans CJK JP Regular"/>
                        <a:cs typeface="Noto Sans CJK JP Regular"/>
                      </a:endParaRPr>
                    </a:p>
                    <a:p>
                      <a:pPr lvl="1">
                        <a:lnSpc>
                          <a:spcPct val="100000"/>
                        </a:lnSpc>
                        <a:buFont typeface="Wingdings"/>
                        <a:buChar char=""/>
                      </a:pPr>
                      <a:endParaRPr sz="1300">
                        <a:latin typeface="Times New Roman"/>
                        <a:cs typeface="Times New Roman"/>
                      </a:endParaRPr>
                    </a:p>
                    <a:p>
                      <a:pPr lvl="1">
                        <a:lnSpc>
                          <a:spcPct val="100000"/>
                        </a:lnSpc>
                        <a:spcBef>
                          <a:spcPts val="40"/>
                        </a:spcBef>
                        <a:buFont typeface="Wingdings"/>
                        <a:buChar char=""/>
                      </a:pPr>
                      <a:endParaRPr sz="1700">
                        <a:latin typeface="Times New Roman"/>
                        <a:cs typeface="Times New Roman"/>
                      </a:endParaRPr>
                    </a:p>
                    <a:p>
                      <a:pPr marL="284480" indent="-172085">
                        <a:lnSpc>
                          <a:spcPct val="100000"/>
                        </a:lnSpc>
                        <a:buFont typeface="Arial"/>
                        <a:buChar char="•"/>
                        <a:tabLst>
                          <a:tab pos="285115" algn="l"/>
                        </a:tabLst>
                      </a:pPr>
                      <a:r>
                        <a:rPr sz="1200" spc="-225" dirty="0">
                          <a:latin typeface="Noto Sans CJK JP Regular"/>
                          <a:cs typeface="Noto Sans CJK JP Regular"/>
                        </a:rPr>
                        <a:t>イ</a:t>
                      </a:r>
                      <a:r>
                        <a:rPr sz="1200" spc="-170" dirty="0">
                          <a:latin typeface="Noto Sans CJK JP Regular"/>
                          <a:cs typeface="Noto Sans CJK JP Regular"/>
                        </a:rPr>
                        <a:t>ン</a:t>
                      </a:r>
                      <a:r>
                        <a:rPr sz="1200" spc="-355" dirty="0">
                          <a:latin typeface="Noto Sans CJK JP Regular"/>
                          <a:cs typeface="Noto Sans CJK JP Regular"/>
                        </a:rPr>
                        <a:t>ド</a:t>
                      </a:r>
                      <a:r>
                        <a:rPr sz="1200" spc="-60" dirty="0">
                          <a:latin typeface="Noto Sans CJK JP Regular"/>
                          <a:cs typeface="Noto Sans CJK JP Regular"/>
                        </a:rPr>
                        <a:t>国外</a:t>
                      </a:r>
                      <a:r>
                        <a:rPr sz="1200" spc="-55" dirty="0">
                          <a:latin typeface="Noto Sans CJK JP Regular"/>
                          <a:cs typeface="Noto Sans CJK JP Regular"/>
                        </a:rPr>
                        <a:t>を</a:t>
                      </a:r>
                      <a:r>
                        <a:rPr sz="1200" spc="-75" dirty="0">
                          <a:latin typeface="Noto Sans CJK JP Regular"/>
                          <a:cs typeface="Noto Sans CJK JP Regular"/>
                        </a:rPr>
                        <a:t>仲裁地と</a:t>
                      </a:r>
                      <a:r>
                        <a:rPr sz="1200" spc="-55" dirty="0">
                          <a:latin typeface="Noto Sans CJK JP Regular"/>
                          <a:cs typeface="Noto Sans CJK JP Regular"/>
                        </a:rPr>
                        <a:t>す</a:t>
                      </a:r>
                      <a:r>
                        <a:rPr sz="1200" spc="-170" dirty="0">
                          <a:latin typeface="Noto Sans CJK JP Regular"/>
                          <a:cs typeface="Noto Sans CJK JP Regular"/>
                        </a:rPr>
                        <a:t>る</a:t>
                      </a:r>
                      <a:r>
                        <a:rPr sz="1200" dirty="0">
                          <a:latin typeface="Noto Sans CJK JP Regular"/>
                          <a:cs typeface="Noto Sans CJK JP Regular"/>
                        </a:rPr>
                        <a:t>仲裁の申立</a:t>
                      </a:r>
                      <a:endParaRPr sz="1200">
                        <a:latin typeface="Noto Sans CJK JP Regular"/>
                        <a:cs typeface="Noto Sans CJK JP Regular"/>
                      </a:endParaRPr>
                    </a:p>
                  </a:txBody>
                  <a:tcPr marL="0" marR="0" marT="3810" marB="0">
                    <a:lnL w="53975">
                      <a:solidFill>
                        <a:srgbClr val="FFFFFF"/>
                      </a:solidFill>
                      <a:prstDash val="solid"/>
                    </a:lnL>
                    <a:lnR w="53975">
                      <a:solidFill>
                        <a:srgbClr val="FFFFFF"/>
                      </a:solidFill>
                      <a:prstDash val="solid"/>
                    </a:lnR>
                    <a:solidFill>
                      <a:srgbClr val="FFC000">
                        <a:alpha val="19999"/>
                      </a:srgbClr>
                    </a:solidFill>
                  </a:tcPr>
                </a:tc>
                <a:tc rowSpan="2">
                  <a:txBody>
                    <a:bodyPr/>
                    <a:lstStyle/>
                    <a:p>
                      <a:pPr marL="287020" indent="-172085">
                        <a:lnSpc>
                          <a:spcPct val="100000"/>
                        </a:lnSpc>
                        <a:spcBef>
                          <a:spcPts val="65"/>
                        </a:spcBef>
                        <a:buClr>
                          <a:srgbClr val="000000"/>
                        </a:buClr>
                        <a:buFont typeface="Arial"/>
                        <a:buChar char="•"/>
                        <a:tabLst>
                          <a:tab pos="287655" algn="l"/>
                        </a:tabLst>
                      </a:pPr>
                      <a:r>
                        <a:rPr sz="1200" spc="10" dirty="0">
                          <a:solidFill>
                            <a:srgbClr val="FF0000"/>
                          </a:solidFill>
                          <a:latin typeface="Noto Sans CJK JP Regular"/>
                          <a:cs typeface="Noto Sans CJK JP Regular"/>
                        </a:rPr>
                        <a:t>仲裁合</a:t>
                      </a:r>
                      <a:r>
                        <a:rPr sz="1200" dirty="0">
                          <a:solidFill>
                            <a:srgbClr val="FF0000"/>
                          </a:solidFill>
                          <a:latin typeface="Noto Sans CJK JP Regular"/>
                          <a:cs typeface="Noto Sans CJK JP Regular"/>
                        </a:rPr>
                        <a:t>意が必要</a:t>
                      </a:r>
                      <a:endParaRPr sz="1200">
                        <a:latin typeface="Noto Sans CJK JP Regular"/>
                        <a:cs typeface="Noto Sans CJK JP Regular"/>
                      </a:endParaRPr>
                    </a:p>
                    <a:p>
                      <a:pPr marL="287020" indent="-172085">
                        <a:lnSpc>
                          <a:spcPct val="100000"/>
                        </a:lnSpc>
                        <a:buFont typeface="Arial"/>
                        <a:buChar char="•"/>
                        <a:tabLst>
                          <a:tab pos="287655" algn="l"/>
                        </a:tabLst>
                      </a:pPr>
                      <a:r>
                        <a:rPr sz="1200" spc="-60" dirty="0">
                          <a:latin typeface="Noto Sans CJK JP Regular"/>
                          <a:cs typeface="Noto Sans CJK JP Regular"/>
                        </a:rPr>
                        <a:t>仲裁人の報酬負担（高額</a:t>
                      </a:r>
                      <a:r>
                        <a:rPr sz="1200" spc="-65" dirty="0">
                          <a:latin typeface="Noto Sans CJK JP Regular"/>
                          <a:cs typeface="Noto Sans CJK JP Regular"/>
                        </a:rPr>
                        <a:t>に</a:t>
                      </a:r>
                      <a:r>
                        <a:rPr sz="1200" spc="-125" dirty="0">
                          <a:latin typeface="Noto Sans CJK JP Regular"/>
                          <a:cs typeface="Noto Sans CJK JP Regular"/>
                        </a:rPr>
                        <a:t>な</a:t>
                      </a:r>
                      <a:r>
                        <a:rPr sz="1200" spc="-305" dirty="0">
                          <a:latin typeface="Noto Sans CJK JP Regular"/>
                          <a:cs typeface="Noto Sans CJK JP Regular"/>
                        </a:rPr>
                        <a:t>り</a:t>
                      </a:r>
                      <a:r>
                        <a:rPr sz="1200" spc="-355" dirty="0">
                          <a:latin typeface="Noto Sans CJK JP Regular"/>
                          <a:cs typeface="Noto Sans CJK JP Regular"/>
                        </a:rPr>
                        <a:t>う</a:t>
                      </a:r>
                      <a:r>
                        <a:rPr sz="1200" spc="-170" dirty="0">
                          <a:latin typeface="Noto Sans CJK JP Regular"/>
                          <a:cs typeface="Noto Sans CJK JP Regular"/>
                        </a:rPr>
                        <a:t>る</a:t>
                      </a:r>
                      <a:r>
                        <a:rPr sz="1200" spc="-600" dirty="0">
                          <a:latin typeface="Noto Sans CJK JP Regular"/>
                          <a:cs typeface="Noto Sans CJK JP Regular"/>
                        </a:rPr>
                        <a:t>）</a:t>
                      </a:r>
                      <a:endParaRPr sz="1200">
                        <a:latin typeface="Noto Sans CJK JP Regular"/>
                        <a:cs typeface="Noto Sans CJK JP Regular"/>
                      </a:endParaRPr>
                    </a:p>
                    <a:p>
                      <a:pPr marL="287020" indent="-172085">
                        <a:lnSpc>
                          <a:spcPct val="100000"/>
                        </a:lnSpc>
                        <a:buFont typeface="Arial"/>
                        <a:buChar char="•"/>
                        <a:tabLst>
                          <a:tab pos="287655" algn="l"/>
                        </a:tabLst>
                      </a:pPr>
                      <a:r>
                        <a:rPr sz="1200" dirty="0">
                          <a:latin typeface="Noto Sans CJK JP Regular"/>
                          <a:cs typeface="Noto Sans CJK JP Regular"/>
                        </a:rPr>
                        <a:t>手続管理の負担</a:t>
                      </a:r>
                      <a:r>
                        <a:rPr sz="1200" spc="-5" dirty="0">
                          <a:latin typeface="Arial"/>
                          <a:cs typeface="Arial"/>
                        </a:rPr>
                        <a:t>(</a:t>
                      </a:r>
                      <a:r>
                        <a:rPr sz="1200" spc="-40" dirty="0">
                          <a:latin typeface="Noto Sans CJK JP Regular"/>
                          <a:cs typeface="Noto Sans CJK JP Regular"/>
                        </a:rPr>
                        <a:t>特</a:t>
                      </a:r>
                      <a:r>
                        <a:rPr sz="1200" spc="-45" dirty="0">
                          <a:latin typeface="Noto Sans CJK JP Regular"/>
                          <a:cs typeface="Noto Sans CJK JP Regular"/>
                        </a:rPr>
                        <a:t>に</a:t>
                      </a:r>
                      <a:r>
                        <a:rPr sz="1200" spc="-125" dirty="0">
                          <a:latin typeface="Noto Sans CJK JP Regular"/>
                          <a:cs typeface="Noto Sans CJK JP Regular"/>
                        </a:rPr>
                        <a:t>ア</a:t>
                      </a:r>
                      <a:r>
                        <a:rPr sz="1200" spc="-355" dirty="0">
                          <a:latin typeface="Noto Sans CJK JP Regular"/>
                          <a:cs typeface="Noto Sans CJK JP Regular"/>
                        </a:rPr>
                        <a:t>ド</a:t>
                      </a:r>
                      <a:r>
                        <a:rPr sz="1200" spc="-350" dirty="0">
                          <a:latin typeface="Noto Sans CJK JP Regular"/>
                          <a:cs typeface="Noto Sans CJK JP Regular"/>
                        </a:rPr>
                        <a:t>・</a:t>
                      </a:r>
                      <a:r>
                        <a:rPr sz="1200" spc="-355" dirty="0">
                          <a:latin typeface="Noto Sans CJK JP Regular"/>
                          <a:cs typeface="Noto Sans CJK JP Regular"/>
                        </a:rPr>
                        <a:t>ホ</a:t>
                      </a:r>
                      <a:r>
                        <a:rPr sz="1200" spc="-330" dirty="0">
                          <a:latin typeface="Noto Sans CJK JP Regular"/>
                          <a:cs typeface="Noto Sans CJK JP Regular"/>
                        </a:rPr>
                        <a:t>ッ</a:t>
                      </a:r>
                      <a:r>
                        <a:rPr sz="1200" spc="-245" dirty="0">
                          <a:latin typeface="Noto Sans CJK JP Regular"/>
                          <a:cs typeface="Noto Sans CJK JP Regular"/>
                        </a:rPr>
                        <a:t>ク</a:t>
                      </a:r>
                      <a:r>
                        <a:rPr sz="1200" dirty="0">
                          <a:latin typeface="Noto Sans CJK JP Regular"/>
                          <a:cs typeface="Noto Sans CJK JP Regular"/>
                        </a:rPr>
                        <a:t>仲裁</a:t>
                      </a:r>
                      <a:r>
                        <a:rPr sz="1200" dirty="0">
                          <a:latin typeface="Arial"/>
                          <a:cs typeface="Arial"/>
                        </a:rPr>
                        <a:t>)</a:t>
                      </a:r>
                      <a:endParaRPr sz="1200">
                        <a:latin typeface="Arial"/>
                        <a:cs typeface="Arial"/>
                      </a:endParaRPr>
                    </a:p>
                    <a:p>
                      <a:pPr marL="287020" indent="-172085">
                        <a:lnSpc>
                          <a:spcPct val="100000"/>
                        </a:lnSpc>
                        <a:buFont typeface="Arial"/>
                        <a:buChar char="•"/>
                        <a:tabLst>
                          <a:tab pos="287655" algn="l"/>
                        </a:tabLst>
                      </a:pPr>
                      <a:r>
                        <a:rPr sz="1200" spc="-15" dirty="0">
                          <a:latin typeface="Noto Sans CJK JP Regular"/>
                          <a:cs typeface="Noto Sans CJK JP Regular"/>
                        </a:rPr>
                        <a:t>国内機関仲裁の適切</a:t>
                      </a:r>
                      <a:r>
                        <a:rPr sz="1200" spc="-20" dirty="0">
                          <a:latin typeface="Noto Sans CJK JP Regular"/>
                          <a:cs typeface="Noto Sans CJK JP Regular"/>
                        </a:rPr>
                        <a:t>な</a:t>
                      </a:r>
                      <a:r>
                        <a:rPr sz="1200" spc="-25" dirty="0">
                          <a:latin typeface="Noto Sans CJK JP Regular"/>
                          <a:cs typeface="Noto Sans CJK JP Regular"/>
                        </a:rPr>
                        <a:t>機関が少</a:t>
                      </a:r>
                      <a:r>
                        <a:rPr sz="1200" spc="-30" dirty="0">
                          <a:latin typeface="Noto Sans CJK JP Regular"/>
                          <a:cs typeface="Noto Sans CJK JP Regular"/>
                        </a:rPr>
                        <a:t>な</a:t>
                      </a:r>
                      <a:r>
                        <a:rPr sz="1200" spc="-70" dirty="0">
                          <a:latin typeface="Noto Sans CJK JP Regular"/>
                          <a:cs typeface="Noto Sans CJK JP Regular"/>
                        </a:rPr>
                        <a:t>い</a:t>
                      </a:r>
                      <a:endParaRPr sz="1200">
                        <a:latin typeface="Noto Sans CJK JP Regular"/>
                        <a:cs typeface="Noto Sans CJK JP Regular"/>
                      </a:endParaRPr>
                    </a:p>
                    <a:p>
                      <a:pPr marL="858519" marR="187325" lvl="1" indent="-286385">
                        <a:lnSpc>
                          <a:spcPts val="1380"/>
                        </a:lnSpc>
                        <a:spcBef>
                          <a:spcPts val="160"/>
                        </a:spcBef>
                        <a:buFont typeface="Wingdings"/>
                        <a:buChar char=""/>
                        <a:tabLst>
                          <a:tab pos="858519" algn="l"/>
                          <a:tab pos="859155" algn="l"/>
                        </a:tabLst>
                      </a:pPr>
                      <a:r>
                        <a:rPr sz="1200" dirty="0">
                          <a:latin typeface="Noto Sans CJK JP Regular"/>
                          <a:cs typeface="Noto Sans CJK JP Regular"/>
                        </a:rPr>
                        <a:t>仲裁規則</a:t>
                      </a:r>
                      <a:r>
                        <a:rPr sz="1200" spc="-5" dirty="0">
                          <a:latin typeface="Noto Sans CJK JP Regular"/>
                          <a:cs typeface="Noto Sans CJK JP Regular"/>
                        </a:rPr>
                        <a:t>、</a:t>
                      </a:r>
                      <a:r>
                        <a:rPr sz="1200" dirty="0">
                          <a:latin typeface="Noto Sans CJK JP Regular"/>
                          <a:cs typeface="Noto Sans CJK JP Regular"/>
                        </a:rPr>
                        <a:t>仲裁人候補者リ</a:t>
                      </a:r>
                      <a:r>
                        <a:rPr sz="1200" spc="-5" dirty="0">
                          <a:latin typeface="Noto Sans CJK JP Regular"/>
                          <a:cs typeface="Noto Sans CJK JP Regular"/>
                        </a:rPr>
                        <a:t>ス</a:t>
                      </a:r>
                      <a:r>
                        <a:rPr sz="1200" dirty="0">
                          <a:latin typeface="Noto Sans CJK JP Regular"/>
                          <a:cs typeface="Noto Sans CJK JP Regular"/>
                        </a:rPr>
                        <a:t>ト</a:t>
                      </a:r>
                      <a:r>
                        <a:rPr sz="1200" spc="-5" dirty="0">
                          <a:latin typeface="Noto Sans CJK JP Regular"/>
                          <a:cs typeface="Noto Sans CJK JP Regular"/>
                        </a:rPr>
                        <a:t>、</a:t>
                      </a:r>
                      <a:r>
                        <a:rPr sz="1200" dirty="0">
                          <a:latin typeface="Noto Sans CJK JP Regular"/>
                          <a:cs typeface="Noto Sans CJK JP Regular"/>
                        </a:rPr>
                        <a:t>ケ</a:t>
                      </a:r>
                      <a:r>
                        <a:rPr sz="1200" spc="-5" dirty="0">
                          <a:latin typeface="Noto Sans CJK JP Regular"/>
                          <a:cs typeface="Noto Sans CJK JP Regular"/>
                        </a:rPr>
                        <a:t>ー</a:t>
                      </a:r>
                      <a:r>
                        <a:rPr sz="1200" dirty="0">
                          <a:latin typeface="Noto Sans CJK JP Regular"/>
                          <a:cs typeface="Noto Sans CJK JP Regular"/>
                        </a:rPr>
                        <a:t>ス </a:t>
                      </a:r>
                      <a:r>
                        <a:rPr sz="1200" spc="-125" dirty="0">
                          <a:latin typeface="Noto Sans CJK JP Regular"/>
                          <a:cs typeface="Noto Sans CJK JP Regular"/>
                        </a:rPr>
                        <a:t>マ</a:t>
                      </a:r>
                      <a:r>
                        <a:rPr sz="1200" spc="-85" dirty="0">
                          <a:latin typeface="Noto Sans CJK JP Regular"/>
                          <a:cs typeface="Noto Sans CJK JP Regular"/>
                        </a:rPr>
                        <a:t>ネ</a:t>
                      </a:r>
                      <a:r>
                        <a:rPr sz="1200" spc="-229" dirty="0">
                          <a:latin typeface="Noto Sans CJK JP Regular"/>
                          <a:cs typeface="Noto Sans CJK JP Regular"/>
                        </a:rPr>
                        <a:t>ジメ</a:t>
                      </a:r>
                      <a:r>
                        <a:rPr sz="1200" spc="-170" dirty="0">
                          <a:latin typeface="Noto Sans CJK JP Regular"/>
                          <a:cs typeface="Noto Sans CJK JP Regular"/>
                        </a:rPr>
                        <a:t>ン</a:t>
                      </a:r>
                      <a:r>
                        <a:rPr sz="1200" spc="-215" dirty="0">
                          <a:latin typeface="Noto Sans CJK JP Regular"/>
                          <a:cs typeface="Noto Sans CJK JP Regular"/>
                        </a:rPr>
                        <a:t>ト等</a:t>
                      </a:r>
                      <a:endParaRPr sz="1200">
                        <a:latin typeface="Noto Sans CJK JP Regular"/>
                        <a:cs typeface="Noto Sans CJK JP Regular"/>
                      </a:endParaRPr>
                    </a:p>
                    <a:p>
                      <a:pPr marL="287020" indent="-172085">
                        <a:lnSpc>
                          <a:spcPct val="100000"/>
                        </a:lnSpc>
                        <a:spcBef>
                          <a:spcPts val="585"/>
                        </a:spcBef>
                        <a:buFont typeface="Arial"/>
                        <a:buChar char="•"/>
                        <a:tabLst>
                          <a:tab pos="287655" algn="l"/>
                        </a:tabLst>
                      </a:pPr>
                      <a:r>
                        <a:rPr sz="1200" spc="10" dirty="0">
                          <a:solidFill>
                            <a:srgbClr val="FF0000"/>
                          </a:solidFill>
                          <a:latin typeface="Noto Sans CJK JP Regular"/>
                          <a:cs typeface="Noto Sans CJK JP Regular"/>
                        </a:rPr>
                        <a:t>仲裁合</a:t>
                      </a:r>
                      <a:r>
                        <a:rPr sz="1200" dirty="0">
                          <a:solidFill>
                            <a:srgbClr val="FF0000"/>
                          </a:solidFill>
                          <a:latin typeface="Noto Sans CJK JP Regular"/>
                          <a:cs typeface="Noto Sans CJK JP Regular"/>
                        </a:rPr>
                        <a:t>意が必要</a:t>
                      </a:r>
                      <a:endParaRPr sz="1200">
                        <a:latin typeface="Noto Sans CJK JP Regular"/>
                        <a:cs typeface="Noto Sans CJK JP Regular"/>
                      </a:endParaRPr>
                    </a:p>
                    <a:p>
                      <a:pPr marL="287020" indent="-172085">
                        <a:lnSpc>
                          <a:spcPct val="100000"/>
                        </a:lnSpc>
                        <a:buChar char="•"/>
                        <a:tabLst>
                          <a:tab pos="287655" algn="l"/>
                        </a:tabLst>
                      </a:pPr>
                      <a:r>
                        <a:rPr sz="1200" spc="-5" dirty="0">
                          <a:latin typeface="Arial"/>
                          <a:cs typeface="Arial"/>
                        </a:rPr>
                        <a:t>ICC</a:t>
                      </a:r>
                      <a:r>
                        <a:rPr sz="1200" spc="-409" dirty="0">
                          <a:latin typeface="Noto Sans CJK JP Regular"/>
                          <a:cs typeface="Noto Sans CJK JP Regular"/>
                        </a:rPr>
                        <a:t>、</a:t>
                      </a:r>
                      <a:r>
                        <a:rPr sz="1200" spc="-5" dirty="0">
                          <a:latin typeface="Arial"/>
                          <a:cs typeface="Arial"/>
                        </a:rPr>
                        <a:t>SIAC</a:t>
                      </a:r>
                      <a:r>
                        <a:rPr sz="1200" spc="-125" dirty="0">
                          <a:latin typeface="Noto Sans CJK JP Regular"/>
                          <a:cs typeface="Noto Sans CJK JP Regular"/>
                        </a:rPr>
                        <a:t>な</a:t>
                      </a:r>
                      <a:r>
                        <a:rPr sz="1200" spc="-150" dirty="0">
                          <a:latin typeface="Noto Sans CJK JP Regular"/>
                          <a:cs typeface="Noto Sans CJK JP Regular"/>
                        </a:rPr>
                        <a:t>ど</a:t>
                      </a:r>
                      <a:r>
                        <a:rPr sz="1200" spc="-409" dirty="0">
                          <a:latin typeface="Noto Sans CJK JP Regular"/>
                          <a:cs typeface="Noto Sans CJK JP Regular"/>
                        </a:rPr>
                        <a:t>。</a:t>
                      </a:r>
                      <a:r>
                        <a:rPr sz="1200" spc="-25" dirty="0">
                          <a:latin typeface="Noto Sans CJK JP Regular"/>
                          <a:cs typeface="Noto Sans CJK JP Regular"/>
                        </a:rPr>
                        <a:t>一般</a:t>
                      </a:r>
                      <a:r>
                        <a:rPr sz="1200" spc="-30" dirty="0">
                          <a:latin typeface="Noto Sans CJK JP Regular"/>
                          <a:cs typeface="Noto Sans CJK JP Regular"/>
                        </a:rPr>
                        <a:t>に</a:t>
                      </a:r>
                      <a:r>
                        <a:rPr sz="1200" dirty="0">
                          <a:latin typeface="Noto Sans CJK JP Regular"/>
                          <a:cs typeface="Noto Sans CJK JP Regular"/>
                        </a:rPr>
                        <a:t>仲裁費用が高額</a:t>
                      </a:r>
                      <a:endParaRPr sz="1200">
                        <a:latin typeface="Noto Sans CJK JP Regular"/>
                        <a:cs typeface="Noto Sans CJK JP Regular"/>
                      </a:endParaRPr>
                    </a:p>
                  </a:txBody>
                  <a:tcPr marL="0" marR="0" marT="8255" marB="0">
                    <a:lnL w="53975">
                      <a:solidFill>
                        <a:srgbClr val="FFFFFF"/>
                      </a:solidFill>
                      <a:prstDash val="solid"/>
                    </a:lnL>
                    <a:solidFill>
                      <a:srgbClr val="FFC000">
                        <a:alpha val="19999"/>
                      </a:srgbClr>
                    </a:solidFill>
                  </a:tcPr>
                </a:tc>
                <a:extLst>
                  <a:ext uri="{0D108BD9-81ED-4DB2-BD59-A6C34878D82A}">
                    <a16:rowId xmlns:a16="http://schemas.microsoft.com/office/drawing/2014/main" val="10005"/>
                  </a:ext>
                </a:extLst>
              </a:tr>
              <a:tr h="482600">
                <a:tc vMerge="1">
                  <a:txBody>
                    <a:bodyPr/>
                    <a:lstStyle/>
                    <a:p>
                      <a:endParaRPr/>
                    </a:p>
                  </a:txBody>
                  <a:tcPr marL="0" marR="0" marT="0" marB="0">
                    <a:lnR w="53975">
                      <a:solidFill>
                        <a:srgbClr val="FFFFFF"/>
                      </a:solidFill>
                      <a:prstDash val="solid"/>
                    </a:lnR>
                    <a:lnT w="28575">
                      <a:solidFill>
                        <a:srgbClr val="FFFFFF"/>
                      </a:solidFill>
                      <a:prstDash val="solid"/>
                    </a:lnT>
                    <a:solidFill>
                      <a:srgbClr val="336600"/>
                    </a:solidFill>
                  </a:tcPr>
                </a:tc>
                <a:tc>
                  <a:txBody>
                    <a:bodyPr/>
                    <a:lstStyle/>
                    <a:p>
                      <a:pPr>
                        <a:lnSpc>
                          <a:spcPct val="100000"/>
                        </a:lnSpc>
                        <a:spcBef>
                          <a:spcPts val="35"/>
                        </a:spcBef>
                      </a:pPr>
                      <a:endParaRPr sz="1050">
                        <a:latin typeface="Times New Roman"/>
                        <a:cs typeface="Times New Roman"/>
                      </a:endParaRPr>
                    </a:p>
                    <a:p>
                      <a:pPr marL="264160">
                        <a:lnSpc>
                          <a:spcPct val="100000"/>
                        </a:lnSpc>
                      </a:pPr>
                      <a:r>
                        <a:rPr sz="1200" spc="10" dirty="0">
                          <a:solidFill>
                            <a:srgbClr val="FFFFFF"/>
                          </a:solidFill>
                          <a:latin typeface="Noto Sans CJK JP Regular"/>
                          <a:cs typeface="Noto Sans CJK JP Regular"/>
                        </a:rPr>
                        <a:t>国際仲裁</a:t>
                      </a:r>
                      <a:endParaRPr sz="1200">
                        <a:latin typeface="Noto Sans CJK JP Regular"/>
                        <a:cs typeface="Noto Sans CJK JP Regular"/>
                      </a:endParaRPr>
                    </a:p>
                  </a:txBody>
                  <a:tcPr marL="0" marR="0" marT="4445" marB="0">
                    <a:lnL w="53975">
                      <a:solidFill>
                        <a:srgbClr val="FFFFFF"/>
                      </a:solidFill>
                      <a:prstDash val="solid"/>
                    </a:lnL>
                    <a:lnR w="53975">
                      <a:solidFill>
                        <a:srgbClr val="FFFFFF"/>
                      </a:solidFill>
                      <a:prstDash val="solid"/>
                    </a:lnR>
                    <a:lnT w="9525">
                      <a:solidFill>
                        <a:srgbClr val="FFFF99"/>
                      </a:solidFill>
                      <a:prstDash val="solid"/>
                    </a:lnT>
                    <a:solidFill>
                      <a:srgbClr val="FFC000"/>
                    </a:solidFill>
                  </a:tcPr>
                </a:tc>
                <a:tc vMerge="1">
                  <a:txBody>
                    <a:bodyPr/>
                    <a:lstStyle/>
                    <a:p>
                      <a:endParaRPr/>
                    </a:p>
                  </a:txBody>
                  <a:tcPr marL="0" marR="0" marT="3810" marB="0">
                    <a:lnL w="53975">
                      <a:solidFill>
                        <a:srgbClr val="FFFFFF"/>
                      </a:solidFill>
                      <a:prstDash val="solid"/>
                    </a:lnL>
                    <a:lnR w="53975">
                      <a:solidFill>
                        <a:srgbClr val="FFFFFF"/>
                      </a:solidFill>
                      <a:prstDash val="solid"/>
                    </a:lnR>
                    <a:solidFill>
                      <a:srgbClr val="FFC000">
                        <a:alpha val="19999"/>
                      </a:srgbClr>
                    </a:solidFill>
                  </a:tcPr>
                </a:tc>
                <a:tc vMerge="1">
                  <a:txBody>
                    <a:bodyPr/>
                    <a:lstStyle/>
                    <a:p>
                      <a:endParaRPr/>
                    </a:p>
                  </a:txBody>
                  <a:tcPr marL="0" marR="0" marT="8255" marB="0">
                    <a:lnL w="53975">
                      <a:solidFill>
                        <a:srgbClr val="FFFFFF"/>
                      </a:solidFill>
                      <a:prstDash val="solid"/>
                    </a:lnL>
                    <a:solidFill>
                      <a:srgbClr val="FFC000">
                        <a:alpha val="19999"/>
                      </a:srgb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31426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962" y="484187"/>
            <a:ext cx="8175625" cy="391160"/>
          </a:xfrm>
          <a:prstGeom prst="rect">
            <a:avLst/>
          </a:prstGeom>
        </p:spPr>
        <p:txBody>
          <a:bodyPr vert="horz" wrap="square" lIns="0" tIns="12700" rIns="0" bIns="0" rtlCol="0">
            <a:spAutoFit/>
          </a:bodyPr>
          <a:lstStyle/>
          <a:p>
            <a:pPr marL="12700">
              <a:lnSpc>
                <a:spcPct val="100000"/>
              </a:lnSpc>
              <a:spcBef>
                <a:spcPts val="100"/>
              </a:spcBef>
              <a:tabLst>
                <a:tab pos="1329690" algn="l"/>
                <a:tab pos="8162290" algn="l"/>
              </a:tabLst>
            </a:pPr>
            <a:r>
              <a:rPr sz="2400" dirty="0">
                <a:latin typeface="Times New Roman"/>
                <a:cs typeface="Times New Roman"/>
              </a:rPr>
              <a:t> 	</a:t>
            </a:r>
            <a:r>
              <a:rPr sz="2400" dirty="0"/>
              <a:t>インドにおける債権回収手段</a:t>
            </a:r>
            <a:r>
              <a:rPr sz="2400" spc="240" dirty="0"/>
              <a:t>(続き)	</a:t>
            </a:r>
            <a:endParaRPr sz="240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5" name="object 5"/>
          <p:cNvSpPr txBox="1">
            <a:spLocks noGrp="1"/>
          </p:cNvSpPr>
          <p:nvPr>
            <p:ph type="sldNum" sz="quarter" idx="7"/>
          </p:nvPr>
        </p:nvSpPr>
        <p:spPr>
          <a:prstGeom prst="rect">
            <a:avLst/>
          </a:prstGeom>
        </p:spPr>
        <p:txBody>
          <a:bodyPr vert="horz" wrap="square" lIns="0" tIns="23495" rIns="0" bIns="0" rtlCol="0">
            <a:spAutoFit/>
          </a:bodyPr>
          <a:lstStyle/>
          <a:p>
            <a:pPr marL="25400"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rPr>
              <a:pPr marL="25400" marR="0" lvl="0" indent="0" algn="l" defTabSz="914400" rtl="0" eaLnBrk="1" fontAlgn="auto" latinLnBrk="0" hangingPunct="1">
                <a:lnSpc>
                  <a:spcPct val="100000"/>
                </a:lnSpc>
                <a:spcBef>
                  <a:spcPts val="185"/>
                </a:spcBef>
                <a:spcAft>
                  <a:spcPts val="0"/>
                </a:spcAft>
                <a:buClrTx/>
                <a:buSzTx/>
                <a:buFontTx/>
                <a:buNone/>
                <a:tabLst/>
                <a:defRPr/>
              </a:pPr>
              <a:t>31</a:t>
            </a:fld>
            <a:endParaRPr kumimoji="0" sz="1400" b="0" i="0" u="none" strike="noStrike" kern="1200" cap="none" spc="95" normalizeH="0" baseline="0" noProof="0" dirty="0">
              <a:ln>
                <a:noFill/>
              </a:ln>
              <a:solidFill>
                <a:prstClr val="black"/>
              </a:solidFill>
              <a:effectLst/>
              <a:uLnTx/>
              <a:uFillTx/>
              <a:latin typeface="Noto Sans CJK JP Regular"/>
              <a:ea typeface="+mn-ea"/>
            </a:endParaRPr>
          </a:p>
        </p:txBody>
      </p:sp>
      <p:graphicFrame>
        <p:nvGraphicFramePr>
          <p:cNvPr id="3" name="object 3"/>
          <p:cNvGraphicFramePr>
            <a:graphicFrameLocks noGrp="1"/>
          </p:cNvGraphicFramePr>
          <p:nvPr/>
        </p:nvGraphicFramePr>
        <p:xfrm>
          <a:off x="284162" y="981075"/>
          <a:ext cx="8493759" cy="5611876"/>
        </p:xfrm>
        <a:graphic>
          <a:graphicData uri="http://schemas.openxmlformats.org/drawingml/2006/table">
            <a:tbl>
              <a:tblPr firstRow="1" bandRow="1">
                <a:tableStyleId>{2D5ABB26-0587-4C30-8999-92F81FD0307C}</a:tableStyleId>
              </a:tblPr>
              <a:tblGrid>
                <a:gridCol w="416559">
                  <a:extLst>
                    <a:ext uri="{9D8B030D-6E8A-4147-A177-3AD203B41FA5}">
                      <a16:colId xmlns:a16="http://schemas.microsoft.com/office/drawing/2014/main" val="20000"/>
                    </a:ext>
                  </a:extLst>
                </a:gridCol>
                <a:gridCol w="1213485">
                  <a:extLst>
                    <a:ext uri="{9D8B030D-6E8A-4147-A177-3AD203B41FA5}">
                      <a16:colId xmlns:a16="http://schemas.microsoft.com/office/drawing/2014/main" val="20001"/>
                    </a:ext>
                  </a:extLst>
                </a:gridCol>
                <a:gridCol w="3750945">
                  <a:extLst>
                    <a:ext uri="{9D8B030D-6E8A-4147-A177-3AD203B41FA5}">
                      <a16:colId xmlns:a16="http://schemas.microsoft.com/office/drawing/2014/main" val="20002"/>
                    </a:ext>
                  </a:extLst>
                </a:gridCol>
                <a:gridCol w="3112770">
                  <a:extLst>
                    <a:ext uri="{9D8B030D-6E8A-4147-A177-3AD203B41FA5}">
                      <a16:colId xmlns:a16="http://schemas.microsoft.com/office/drawing/2014/main" val="20003"/>
                    </a:ext>
                  </a:extLst>
                </a:gridCol>
              </a:tblGrid>
              <a:tr h="315595">
                <a:tc gridSpan="2">
                  <a:txBody>
                    <a:bodyPr/>
                    <a:lstStyle/>
                    <a:p>
                      <a:pPr>
                        <a:lnSpc>
                          <a:spcPct val="100000"/>
                        </a:lnSpc>
                      </a:pPr>
                      <a:endParaRPr sz="1200">
                        <a:latin typeface="Times New Roman"/>
                        <a:cs typeface="Times New Roman"/>
                      </a:endParaRPr>
                    </a:p>
                  </a:txBody>
                  <a:tcPr marL="0" marR="0" marT="0" marB="0">
                    <a:lnR w="12700">
                      <a:solidFill>
                        <a:srgbClr val="FFFFFF"/>
                      </a:solidFill>
                      <a:prstDash val="solid"/>
                    </a:lnR>
                    <a:lnB w="28575">
                      <a:solidFill>
                        <a:srgbClr val="FFFFFF"/>
                      </a:solidFill>
                      <a:prstDash val="solid"/>
                    </a:lnB>
                  </a:tcPr>
                </a:tc>
                <a:tc hMerge="1">
                  <a:txBody>
                    <a:bodyPr/>
                    <a:lstStyle/>
                    <a:p>
                      <a:endParaRPr/>
                    </a:p>
                  </a:txBody>
                  <a:tcPr marL="0" marR="0" marT="0" marB="0"/>
                </a:tc>
                <a:tc>
                  <a:txBody>
                    <a:bodyPr/>
                    <a:lstStyle/>
                    <a:p>
                      <a:pPr marR="635" algn="ctr">
                        <a:lnSpc>
                          <a:spcPct val="100000"/>
                        </a:lnSpc>
                        <a:spcBef>
                          <a:spcPts val="340"/>
                        </a:spcBef>
                      </a:pPr>
                      <a:r>
                        <a:rPr sz="1400" spc="10" dirty="0">
                          <a:solidFill>
                            <a:srgbClr val="FFFFFF"/>
                          </a:solidFill>
                          <a:latin typeface="Noto Sans CJK JP Regular"/>
                          <a:cs typeface="Noto Sans CJK JP Regular"/>
                        </a:rPr>
                        <a:t>内容</a:t>
                      </a:r>
                      <a:endParaRPr sz="1400">
                        <a:latin typeface="Noto Sans CJK JP Regular"/>
                        <a:cs typeface="Noto Sans CJK JP Regular"/>
                      </a:endParaRPr>
                    </a:p>
                  </a:txBody>
                  <a:tcPr marL="0" marR="0" marT="43180" marB="0">
                    <a:lnL w="12700">
                      <a:solidFill>
                        <a:srgbClr val="FFFFFF"/>
                      </a:solidFill>
                      <a:prstDash val="solid"/>
                    </a:lnL>
                    <a:lnR w="28575">
                      <a:solidFill>
                        <a:srgbClr val="FFFFFF"/>
                      </a:solidFill>
                      <a:prstDash val="solid"/>
                    </a:lnR>
                    <a:lnB w="28575">
                      <a:solidFill>
                        <a:srgbClr val="FFFFFF"/>
                      </a:solidFill>
                      <a:prstDash val="solid"/>
                    </a:lnB>
                    <a:solidFill>
                      <a:srgbClr val="336600"/>
                    </a:solidFill>
                  </a:tcPr>
                </a:tc>
                <a:tc>
                  <a:txBody>
                    <a:bodyPr/>
                    <a:lstStyle/>
                    <a:p>
                      <a:pPr marL="16510" algn="ctr">
                        <a:lnSpc>
                          <a:spcPct val="100000"/>
                        </a:lnSpc>
                        <a:spcBef>
                          <a:spcPts val="340"/>
                        </a:spcBef>
                      </a:pPr>
                      <a:r>
                        <a:rPr sz="1400" spc="10" dirty="0">
                          <a:solidFill>
                            <a:srgbClr val="FFFFFF"/>
                          </a:solidFill>
                          <a:latin typeface="Noto Sans CJK JP Regular"/>
                          <a:cs typeface="Noto Sans CJK JP Regular"/>
                        </a:rPr>
                        <a:t>考慮</a:t>
                      </a:r>
                      <a:r>
                        <a:rPr sz="1400" dirty="0">
                          <a:solidFill>
                            <a:srgbClr val="FFFFFF"/>
                          </a:solidFill>
                          <a:latin typeface="Noto Sans CJK JP Regular"/>
                          <a:cs typeface="Noto Sans CJK JP Regular"/>
                        </a:rPr>
                        <a:t>点</a:t>
                      </a:r>
                      <a:endParaRPr sz="1400">
                        <a:latin typeface="Noto Sans CJK JP Regular"/>
                        <a:cs typeface="Noto Sans CJK JP Regular"/>
                      </a:endParaRPr>
                    </a:p>
                  </a:txBody>
                  <a:tcPr marL="0" marR="0" marT="43180" marB="0">
                    <a:lnL w="28575">
                      <a:solidFill>
                        <a:srgbClr val="FFFFFF"/>
                      </a:solidFill>
                      <a:prstDash val="solid"/>
                    </a:lnL>
                    <a:lnB w="28575">
                      <a:solidFill>
                        <a:srgbClr val="FFFFFF"/>
                      </a:solidFill>
                      <a:prstDash val="solid"/>
                    </a:lnB>
                    <a:solidFill>
                      <a:srgbClr val="336600"/>
                    </a:solidFill>
                  </a:tcPr>
                </a:tc>
                <a:extLst>
                  <a:ext uri="{0D108BD9-81ED-4DB2-BD59-A6C34878D82A}">
                    <a16:rowId xmlns:a16="http://schemas.microsoft.com/office/drawing/2014/main" val="10000"/>
                  </a:ext>
                </a:extLst>
              </a:tr>
              <a:tr h="4016375">
                <a:tc>
                  <a:txBody>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40"/>
                        </a:spcBef>
                      </a:pPr>
                      <a:endParaRPr sz="1200">
                        <a:latin typeface="Times New Roman"/>
                        <a:cs typeface="Times New Roman"/>
                      </a:endParaRPr>
                    </a:p>
                    <a:p>
                      <a:pPr marL="109855" marR="120014">
                        <a:lnSpc>
                          <a:spcPts val="1620"/>
                        </a:lnSpc>
                      </a:pPr>
                      <a:r>
                        <a:rPr sz="1400" dirty="0">
                          <a:solidFill>
                            <a:srgbClr val="FFFFFF"/>
                          </a:solidFill>
                          <a:latin typeface="Noto Sans CJK JP Regular"/>
                          <a:cs typeface="Noto Sans CJK JP Regular"/>
                        </a:rPr>
                        <a:t>民 事</a:t>
                      </a:r>
                      <a:endParaRPr sz="1400">
                        <a:latin typeface="Noto Sans CJK JP Regular"/>
                        <a:cs typeface="Noto Sans CJK JP Regular"/>
                      </a:endParaRPr>
                    </a:p>
                  </a:txBody>
                  <a:tcPr marL="0" marR="0" marT="0" marB="0">
                    <a:lnR w="38100">
                      <a:solidFill>
                        <a:srgbClr val="FFFFFF"/>
                      </a:solidFill>
                      <a:prstDash val="solid"/>
                    </a:lnR>
                    <a:lnT w="28575">
                      <a:solidFill>
                        <a:srgbClr val="FFFFFF"/>
                      </a:solidFill>
                      <a:prstDash val="solid"/>
                    </a:lnT>
                    <a:lnB w="38100">
                      <a:solidFill>
                        <a:srgbClr val="FFFFFF"/>
                      </a:solidFill>
                      <a:prstDash val="solid"/>
                    </a:lnB>
                    <a:solidFill>
                      <a:srgbClr val="336600"/>
                    </a:solidFill>
                  </a:tcPr>
                </a:tc>
                <a:tc>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55"/>
                        </a:spcBef>
                      </a:pPr>
                      <a:endParaRPr sz="1650">
                        <a:latin typeface="Times New Roman"/>
                        <a:cs typeface="Times New Roman"/>
                      </a:endParaRPr>
                    </a:p>
                    <a:p>
                      <a:pPr marL="109855" marR="92075" indent="-1905" algn="ctr">
                        <a:lnSpc>
                          <a:spcPct val="97900"/>
                        </a:lnSpc>
                      </a:pPr>
                      <a:r>
                        <a:rPr sz="1200" spc="10" dirty="0">
                          <a:solidFill>
                            <a:srgbClr val="FFFFFF"/>
                          </a:solidFill>
                          <a:latin typeface="Noto Sans CJK JP Regular"/>
                          <a:cs typeface="Noto Sans CJK JP Regular"/>
                        </a:rPr>
                        <a:t>破産倒</a:t>
                      </a:r>
                      <a:r>
                        <a:rPr sz="1200" dirty="0">
                          <a:solidFill>
                            <a:srgbClr val="FFFFFF"/>
                          </a:solidFill>
                          <a:latin typeface="Noto Sans CJK JP Regular"/>
                          <a:cs typeface="Noto Sans CJK JP Regular"/>
                        </a:rPr>
                        <a:t>産法</a:t>
                      </a:r>
                      <a:r>
                        <a:rPr sz="1200" spc="-75" dirty="0">
                          <a:solidFill>
                            <a:srgbClr val="FFFFFF"/>
                          </a:solidFill>
                          <a:latin typeface="Noto Sans CJK JP Regular"/>
                          <a:cs typeface="Noto Sans CJK JP Regular"/>
                        </a:rPr>
                        <a:t>に </a:t>
                      </a:r>
                      <a:r>
                        <a:rPr sz="1200" spc="10" dirty="0">
                          <a:solidFill>
                            <a:srgbClr val="FFFFFF"/>
                          </a:solidFill>
                          <a:latin typeface="Noto Sans CJK JP Regular"/>
                          <a:cs typeface="Noto Sans CJK JP Regular"/>
                        </a:rPr>
                        <a:t>基</a:t>
                      </a:r>
                      <a:r>
                        <a:rPr sz="1200" spc="15" dirty="0">
                          <a:solidFill>
                            <a:srgbClr val="FFFFFF"/>
                          </a:solidFill>
                          <a:latin typeface="Noto Sans CJK JP Regular"/>
                          <a:cs typeface="Noto Sans CJK JP Regular"/>
                        </a:rPr>
                        <a:t>づ</a:t>
                      </a:r>
                      <a:r>
                        <a:rPr sz="1200" spc="10" dirty="0">
                          <a:solidFill>
                            <a:srgbClr val="FFFFFF"/>
                          </a:solidFill>
                          <a:latin typeface="Noto Sans CJK JP Regular"/>
                          <a:cs typeface="Noto Sans CJK JP Regular"/>
                        </a:rPr>
                        <a:t>く</a:t>
                      </a:r>
                      <a:r>
                        <a:rPr sz="1200" dirty="0">
                          <a:solidFill>
                            <a:srgbClr val="FFFFFF"/>
                          </a:solidFill>
                          <a:latin typeface="Noto Sans CJK JP Regular"/>
                          <a:cs typeface="Noto Sans CJK JP Regular"/>
                        </a:rPr>
                        <a:t>再建手続 </a:t>
                      </a:r>
                      <a:r>
                        <a:rPr sz="1200" spc="10" dirty="0">
                          <a:solidFill>
                            <a:srgbClr val="FFFFFF"/>
                          </a:solidFill>
                          <a:latin typeface="Noto Sans CJK JP Regular"/>
                          <a:cs typeface="Noto Sans CJK JP Regular"/>
                        </a:rPr>
                        <a:t>開始の</a:t>
                      </a:r>
                      <a:endParaRPr sz="1200">
                        <a:latin typeface="Noto Sans CJK JP Regular"/>
                        <a:cs typeface="Noto Sans CJK JP Regular"/>
                      </a:endParaRPr>
                    </a:p>
                    <a:p>
                      <a:pPr marL="8255" algn="ctr">
                        <a:lnSpc>
                          <a:spcPct val="100000"/>
                        </a:lnSpc>
                      </a:pPr>
                      <a:r>
                        <a:rPr sz="1200" spc="10" dirty="0">
                          <a:solidFill>
                            <a:srgbClr val="FFFFFF"/>
                          </a:solidFill>
                          <a:latin typeface="Noto Sans CJK JP Regular"/>
                          <a:cs typeface="Noto Sans CJK JP Regular"/>
                        </a:rPr>
                        <a:t>債権者</a:t>
                      </a:r>
                      <a:r>
                        <a:rPr sz="1200" dirty="0">
                          <a:solidFill>
                            <a:srgbClr val="FFFFFF"/>
                          </a:solidFill>
                          <a:latin typeface="Noto Sans CJK JP Regular"/>
                          <a:cs typeface="Noto Sans CJK JP Regular"/>
                        </a:rPr>
                        <a:t>申立</a:t>
                      </a:r>
                      <a:endParaRPr sz="1200">
                        <a:latin typeface="Noto Sans CJK JP Regular"/>
                        <a:cs typeface="Noto Sans CJK JP Regular"/>
                      </a:endParaRPr>
                    </a:p>
                  </a:txBody>
                  <a:tcPr marL="0" marR="0" marT="0" marB="0">
                    <a:lnL w="38100">
                      <a:solidFill>
                        <a:srgbClr val="FFFFFF"/>
                      </a:solidFill>
                      <a:prstDash val="solid"/>
                    </a:lnL>
                    <a:lnR w="12700">
                      <a:solidFill>
                        <a:srgbClr val="FFFFFF"/>
                      </a:solidFill>
                      <a:prstDash val="solid"/>
                    </a:lnR>
                    <a:lnT w="28575">
                      <a:solidFill>
                        <a:srgbClr val="FFFFFF"/>
                      </a:solidFill>
                      <a:prstDash val="solid"/>
                    </a:lnT>
                    <a:lnB w="38100">
                      <a:solidFill>
                        <a:srgbClr val="FFFFFF"/>
                      </a:solidFill>
                      <a:prstDash val="solid"/>
                    </a:lnB>
                    <a:solidFill>
                      <a:srgbClr val="92D050"/>
                    </a:solidFill>
                  </a:tcPr>
                </a:tc>
                <a:tc>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marL="269875" marR="203835" indent="-172085">
                        <a:lnSpc>
                          <a:spcPct val="100000"/>
                        </a:lnSpc>
                        <a:spcBef>
                          <a:spcPts val="1010"/>
                        </a:spcBef>
                        <a:buFont typeface="Arial"/>
                        <a:buChar char="•"/>
                        <a:tabLst>
                          <a:tab pos="270510" algn="l"/>
                        </a:tabLst>
                      </a:pPr>
                      <a:r>
                        <a:rPr sz="1200" dirty="0">
                          <a:latin typeface="Noto Sans CJK JP Regular"/>
                          <a:cs typeface="Noto Sans CJK JP Regular"/>
                        </a:rPr>
                        <a:t>商取引債権者</a:t>
                      </a:r>
                      <a:r>
                        <a:rPr sz="1200" spc="-5" dirty="0">
                          <a:latin typeface="Arial"/>
                          <a:cs typeface="Arial"/>
                        </a:rPr>
                        <a:t>(Operational</a:t>
                      </a:r>
                      <a:r>
                        <a:rPr sz="1200" spc="-65" dirty="0">
                          <a:latin typeface="Arial"/>
                          <a:cs typeface="Arial"/>
                        </a:rPr>
                        <a:t> </a:t>
                      </a:r>
                      <a:r>
                        <a:rPr sz="1200" spc="-5" dirty="0">
                          <a:latin typeface="Arial"/>
                          <a:cs typeface="Arial"/>
                        </a:rPr>
                        <a:t>Creditor)</a:t>
                      </a:r>
                      <a:r>
                        <a:rPr sz="1200" spc="-50" dirty="0">
                          <a:latin typeface="Noto Sans CJK JP Regular"/>
                          <a:cs typeface="Noto Sans CJK JP Regular"/>
                        </a:rPr>
                        <a:t>の立場か</a:t>
                      </a:r>
                      <a:r>
                        <a:rPr sz="1200" spc="-60" dirty="0">
                          <a:latin typeface="Noto Sans CJK JP Regular"/>
                          <a:cs typeface="Noto Sans CJK JP Regular"/>
                        </a:rPr>
                        <a:t>ら</a:t>
                      </a:r>
                      <a:r>
                        <a:rPr sz="1200" dirty="0">
                          <a:latin typeface="Noto Sans CJK JP Regular"/>
                          <a:cs typeface="Noto Sans CJK JP Regular"/>
                        </a:rPr>
                        <a:t>債 </a:t>
                      </a:r>
                      <a:r>
                        <a:rPr sz="1200" spc="-25" dirty="0">
                          <a:latin typeface="Noto Sans CJK JP Regular"/>
                          <a:cs typeface="Noto Sans CJK JP Regular"/>
                        </a:rPr>
                        <a:t>務者</a:t>
                      </a:r>
                      <a:r>
                        <a:rPr sz="1200" spc="-30" dirty="0">
                          <a:latin typeface="Noto Sans CJK JP Regular"/>
                          <a:cs typeface="Noto Sans CJK JP Regular"/>
                        </a:rPr>
                        <a:t>に</a:t>
                      </a:r>
                      <a:r>
                        <a:rPr sz="1200" spc="-25" dirty="0">
                          <a:latin typeface="Noto Sans CJK JP Regular"/>
                          <a:cs typeface="Noto Sans CJK JP Regular"/>
                        </a:rPr>
                        <a:t>対</a:t>
                      </a:r>
                      <a:r>
                        <a:rPr sz="1200" spc="-30" dirty="0">
                          <a:latin typeface="Noto Sans CJK JP Regular"/>
                          <a:cs typeface="Noto Sans CJK JP Regular"/>
                        </a:rPr>
                        <a:t>す</a:t>
                      </a:r>
                      <a:r>
                        <a:rPr sz="1200" spc="-170" dirty="0">
                          <a:latin typeface="Noto Sans CJK JP Regular"/>
                          <a:cs typeface="Noto Sans CJK JP Regular"/>
                        </a:rPr>
                        <a:t>る</a:t>
                      </a:r>
                      <a:r>
                        <a:rPr sz="1200" dirty="0">
                          <a:latin typeface="Noto Sans CJK JP Regular"/>
                          <a:cs typeface="Noto Sans CJK JP Regular"/>
                        </a:rPr>
                        <a:t>再建手続の申立</a:t>
                      </a:r>
                      <a:endParaRPr sz="1200">
                        <a:latin typeface="Noto Sans CJK JP Regular"/>
                        <a:cs typeface="Noto Sans CJK JP Regular"/>
                      </a:endParaRPr>
                    </a:p>
                    <a:p>
                      <a:pPr marL="269875" marR="123189" indent="-172085">
                        <a:lnSpc>
                          <a:spcPct val="100000"/>
                        </a:lnSpc>
                        <a:buClr>
                          <a:srgbClr val="000000"/>
                        </a:buClr>
                        <a:buFont typeface="Arial"/>
                        <a:buChar char="•"/>
                        <a:tabLst>
                          <a:tab pos="270510" algn="l"/>
                        </a:tabLst>
                      </a:pPr>
                      <a:r>
                        <a:rPr sz="1200" spc="10" dirty="0">
                          <a:solidFill>
                            <a:srgbClr val="FF0000"/>
                          </a:solidFill>
                          <a:latin typeface="Noto Sans CJK JP Regular"/>
                          <a:cs typeface="Noto Sans CJK JP Regular"/>
                        </a:rPr>
                        <a:t>管財人</a:t>
                      </a:r>
                      <a:r>
                        <a:rPr sz="1200" b="1" spc="-5" dirty="0">
                          <a:solidFill>
                            <a:srgbClr val="FF0000"/>
                          </a:solidFill>
                          <a:latin typeface="Arial"/>
                          <a:cs typeface="Arial"/>
                        </a:rPr>
                        <a:t>(Insolvency</a:t>
                      </a:r>
                      <a:r>
                        <a:rPr sz="1200" b="1" spc="-55" dirty="0">
                          <a:solidFill>
                            <a:srgbClr val="FF0000"/>
                          </a:solidFill>
                          <a:latin typeface="Arial"/>
                          <a:cs typeface="Arial"/>
                        </a:rPr>
                        <a:t> </a:t>
                      </a:r>
                      <a:r>
                        <a:rPr sz="1200" b="1" spc="-5" dirty="0">
                          <a:solidFill>
                            <a:srgbClr val="FF0000"/>
                          </a:solidFill>
                          <a:latin typeface="Arial"/>
                          <a:cs typeface="Arial"/>
                        </a:rPr>
                        <a:t>Professional)</a:t>
                      </a:r>
                      <a:r>
                        <a:rPr sz="1200" spc="10" dirty="0">
                          <a:solidFill>
                            <a:srgbClr val="FF0000"/>
                          </a:solidFill>
                          <a:latin typeface="Noto Sans CJK JP Regular"/>
                          <a:cs typeface="Noto Sans CJK JP Regular"/>
                        </a:rPr>
                        <a:t>が</a:t>
                      </a:r>
                      <a:r>
                        <a:rPr sz="1200" spc="-20" dirty="0">
                          <a:solidFill>
                            <a:srgbClr val="FF0000"/>
                          </a:solidFill>
                          <a:latin typeface="Noto Sans CJK JP Regular"/>
                          <a:cs typeface="Noto Sans CJK JP Regular"/>
                        </a:rPr>
                        <a:t>主導</a:t>
                      </a:r>
                      <a:r>
                        <a:rPr sz="1200" spc="-10" dirty="0">
                          <a:solidFill>
                            <a:srgbClr val="FF0000"/>
                          </a:solidFill>
                          <a:latin typeface="Noto Sans CJK JP Regular"/>
                          <a:cs typeface="Noto Sans CJK JP Regular"/>
                        </a:rPr>
                        <a:t>す</a:t>
                      </a:r>
                      <a:r>
                        <a:rPr sz="1200" spc="-160" dirty="0">
                          <a:solidFill>
                            <a:srgbClr val="FF0000"/>
                          </a:solidFill>
                          <a:latin typeface="Noto Sans CJK JP Regular"/>
                          <a:cs typeface="Noto Sans CJK JP Regular"/>
                        </a:rPr>
                        <a:t>る</a:t>
                      </a:r>
                      <a:r>
                        <a:rPr sz="1200" dirty="0">
                          <a:solidFill>
                            <a:srgbClr val="FF0000"/>
                          </a:solidFill>
                          <a:latin typeface="Noto Sans CJK JP Regular"/>
                          <a:cs typeface="Noto Sans CJK JP Regular"/>
                        </a:rPr>
                        <a:t>手続 </a:t>
                      </a:r>
                      <a:r>
                        <a:rPr sz="1200" spc="-185" dirty="0">
                          <a:solidFill>
                            <a:srgbClr val="FF0000"/>
                          </a:solidFill>
                          <a:latin typeface="Noto Sans CJK JP Regular"/>
                          <a:cs typeface="Noto Sans CJK JP Regular"/>
                        </a:rPr>
                        <a:t>き</a:t>
                      </a:r>
                      <a:r>
                        <a:rPr sz="1200" spc="10" dirty="0">
                          <a:solidFill>
                            <a:srgbClr val="FF0000"/>
                          </a:solidFill>
                          <a:latin typeface="Noto Sans CJK JP Regular"/>
                          <a:cs typeface="Noto Sans CJK JP Regular"/>
                        </a:rPr>
                        <a:t>及</a:t>
                      </a:r>
                      <a:r>
                        <a:rPr sz="1200" spc="-40" dirty="0">
                          <a:solidFill>
                            <a:srgbClr val="FF0000"/>
                          </a:solidFill>
                          <a:latin typeface="Noto Sans CJK JP Regular"/>
                          <a:cs typeface="Noto Sans CJK JP Regular"/>
                        </a:rPr>
                        <a:t>び</a:t>
                      </a:r>
                      <a:r>
                        <a:rPr sz="1200" spc="10" dirty="0">
                          <a:solidFill>
                            <a:srgbClr val="FF0000"/>
                          </a:solidFill>
                          <a:latin typeface="Noto Sans CJK JP Regular"/>
                          <a:cs typeface="Noto Sans CJK JP Regular"/>
                        </a:rPr>
                        <a:t>債</a:t>
                      </a:r>
                      <a:r>
                        <a:rPr sz="1200" spc="-10" dirty="0">
                          <a:solidFill>
                            <a:srgbClr val="FF0000"/>
                          </a:solidFill>
                          <a:latin typeface="Noto Sans CJK JP Regular"/>
                          <a:cs typeface="Noto Sans CJK JP Regular"/>
                        </a:rPr>
                        <a:t>権者委員会が承認</a:t>
                      </a:r>
                      <a:r>
                        <a:rPr sz="1200" dirty="0">
                          <a:solidFill>
                            <a:srgbClr val="FF0000"/>
                          </a:solidFill>
                          <a:latin typeface="Noto Sans CJK JP Regular"/>
                          <a:cs typeface="Noto Sans CJK JP Regular"/>
                        </a:rPr>
                        <a:t>す</a:t>
                      </a:r>
                      <a:r>
                        <a:rPr sz="1200" spc="-160" dirty="0">
                          <a:solidFill>
                            <a:srgbClr val="FF0000"/>
                          </a:solidFill>
                          <a:latin typeface="Noto Sans CJK JP Regular"/>
                          <a:cs typeface="Noto Sans CJK JP Regular"/>
                        </a:rPr>
                        <a:t>る</a:t>
                      </a:r>
                      <a:r>
                        <a:rPr sz="1200" spc="-35" dirty="0">
                          <a:solidFill>
                            <a:srgbClr val="FF0000"/>
                          </a:solidFill>
                          <a:latin typeface="Noto Sans CJK JP Regular"/>
                          <a:cs typeface="Noto Sans CJK JP Regular"/>
                        </a:rPr>
                        <a:t>再建計画</a:t>
                      </a:r>
                      <a:r>
                        <a:rPr sz="1200" spc="-30" dirty="0">
                          <a:solidFill>
                            <a:srgbClr val="FF0000"/>
                          </a:solidFill>
                          <a:latin typeface="Noto Sans CJK JP Regular"/>
                          <a:cs typeface="Noto Sans CJK JP Regular"/>
                        </a:rPr>
                        <a:t>を</a:t>
                      </a:r>
                      <a:r>
                        <a:rPr sz="1200" spc="-145" dirty="0">
                          <a:solidFill>
                            <a:srgbClr val="FF0000"/>
                          </a:solidFill>
                          <a:latin typeface="Noto Sans CJK JP Regular"/>
                          <a:cs typeface="Noto Sans CJK JP Regular"/>
                        </a:rPr>
                        <a:t>通じ</a:t>
                      </a:r>
                      <a:r>
                        <a:rPr sz="1200" spc="-95" dirty="0">
                          <a:solidFill>
                            <a:srgbClr val="FF0000"/>
                          </a:solidFill>
                          <a:latin typeface="Noto Sans CJK JP Regular"/>
                          <a:cs typeface="Noto Sans CJK JP Regular"/>
                        </a:rPr>
                        <a:t>た </a:t>
                      </a:r>
                      <a:r>
                        <a:rPr sz="1200" spc="10" dirty="0">
                          <a:solidFill>
                            <a:srgbClr val="FF0000"/>
                          </a:solidFill>
                          <a:latin typeface="Noto Sans CJK JP Regular"/>
                          <a:cs typeface="Noto Sans CJK JP Regular"/>
                        </a:rPr>
                        <a:t>回収</a:t>
                      </a:r>
                      <a:endParaRPr sz="1200">
                        <a:latin typeface="Noto Sans CJK JP Regular"/>
                        <a:cs typeface="Noto Sans CJK JP Regular"/>
                      </a:endParaRPr>
                    </a:p>
                    <a:p>
                      <a:pPr marL="269875" marR="189865" indent="-172085" algn="just">
                        <a:lnSpc>
                          <a:spcPct val="98600"/>
                        </a:lnSpc>
                        <a:spcBef>
                          <a:spcPts val="80"/>
                        </a:spcBef>
                        <a:buFont typeface="Arial"/>
                        <a:buChar char="•"/>
                        <a:tabLst>
                          <a:tab pos="270510" algn="l"/>
                        </a:tabLst>
                      </a:pPr>
                      <a:r>
                        <a:rPr sz="1200" dirty="0">
                          <a:latin typeface="Noto Sans CJK JP Regular"/>
                          <a:cs typeface="Noto Sans CJK JP Regular"/>
                        </a:rPr>
                        <a:t>交渉への</a:t>
                      </a:r>
                      <a:r>
                        <a:rPr sz="1200" spc="-5" dirty="0">
                          <a:latin typeface="Noto Sans CJK JP Regular"/>
                          <a:cs typeface="Noto Sans CJK JP Regular"/>
                        </a:rPr>
                        <a:t>プレ</a:t>
                      </a:r>
                      <a:r>
                        <a:rPr sz="1200" spc="-10" dirty="0">
                          <a:latin typeface="Noto Sans CJK JP Regular"/>
                          <a:cs typeface="Noto Sans CJK JP Regular"/>
                        </a:rPr>
                        <a:t>ッ</a:t>
                      </a:r>
                      <a:r>
                        <a:rPr sz="1200" dirty="0">
                          <a:latin typeface="Noto Sans CJK JP Regular"/>
                          <a:cs typeface="Noto Sans CJK JP Regular"/>
                        </a:rPr>
                        <a:t>シ</a:t>
                      </a:r>
                      <a:r>
                        <a:rPr sz="1200" spc="-10" dirty="0">
                          <a:latin typeface="Noto Sans CJK JP Regular"/>
                          <a:cs typeface="Noto Sans CJK JP Regular"/>
                        </a:rPr>
                        <a:t>ャ</a:t>
                      </a:r>
                      <a:r>
                        <a:rPr sz="1200" spc="-5" dirty="0">
                          <a:latin typeface="Noto Sans CJK JP Regular"/>
                          <a:cs typeface="Noto Sans CJK JP Regular"/>
                        </a:rPr>
                        <a:t>ー</a:t>
                      </a:r>
                      <a:r>
                        <a:rPr sz="1200" spc="5" dirty="0">
                          <a:latin typeface="Noto Sans CJK JP Regular"/>
                          <a:cs typeface="Noto Sans CJK JP Regular"/>
                        </a:rPr>
                        <a:t>を</a:t>
                      </a:r>
                      <a:r>
                        <a:rPr sz="1200" dirty="0">
                          <a:latin typeface="Noto Sans CJK JP Regular"/>
                          <a:cs typeface="Noto Sans CJK JP Regular"/>
                        </a:rPr>
                        <a:t>与</a:t>
                      </a:r>
                      <a:r>
                        <a:rPr sz="1200" spc="-5" dirty="0">
                          <a:latin typeface="Noto Sans CJK JP Regular"/>
                          <a:cs typeface="Noto Sans CJK JP Regular"/>
                        </a:rPr>
                        <a:t>える</a:t>
                      </a:r>
                      <a:r>
                        <a:rPr sz="1200" dirty="0">
                          <a:latin typeface="Noto Sans CJK JP Regular"/>
                          <a:cs typeface="Noto Sans CJK JP Regular"/>
                        </a:rPr>
                        <a:t>目的</a:t>
                      </a:r>
                      <a:r>
                        <a:rPr sz="1200" spc="-5" dirty="0">
                          <a:latin typeface="Noto Sans CJK JP Regular"/>
                          <a:cs typeface="Noto Sans CJK JP Regular"/>
                        </a:rPr>
                        <a:t>で</a:t>
                      </a:r>
                      <a:r>
                        <a:rPr sz="1200" dirty="0">
                          <a:latin typeface="Noto Sans CJK JP Regular"/>
                          <a:cs typeface="Noto Sans CJK JP Regular"/>
                        </a:rPr>
                        <a:t>従前の実務で </a:t>
                      </a:r>
                      <a:r>
                        <a:rPr sz="1200" spc="-30" dirty="0">
                          <a:latin typeface="Noto Sans CJK JP Regular"/>
                          <a:cs typeface="Noto Sans CJK JP Regular"/>
                        </a:rPr>
                        <a:t>行われ</a:t>
                      </a:r>
                      <a:r>
                        <a:rPr sz="1200" spc="-35" dirty="0">
                          <a:latin typeface="Noto Sans CJK JP Regular"/>
                          <a:cs typeface="Noto Sans CJK JP Regular"/>
                        </a:rPr>
                        <a:t>て</a:t>
                      </a:r>
                      <a:r>
                        <a:rPr sz="1200" spc="-65" dirty="0">
                          <a:latin typeface="Noto Sans CJK JP Regular"/>
                          <a:cs typeface="Noto Sans CJK JP Regular"/>
                        </a:rPr>
                        <a:t>い</a:t>
                      </a:r>
                      <a:r>
                        <a:rPr sz="1200" spc="-100" dirty="0">
                          <a:latin typeface="Noto Sans CJK JP Regular"/>
                          <a:cs typeface="Noto Sans CJK JP Regular"/>
                        </a:rPr>
                        <a:t>た</a:t>
                      </a:r>
                      <a:r>
                        <a:rPr sz="1200" dirty="0">
                          <a:latin typeface="Noto Sans CJK JP Regular"/>
                          <a:cs typeface="Noto Sans CJK JP Regular"/>
                        </a:rPr>
                        <a:t>清算</a:t>
                      </a:r>
                      <a:r>
                        <a:rPr sz="1200" spc="-5" dirty="0">
                          <a:latin typeface="Arial"/>
                          <a:cs typeface="Arial"/>
                        </a:rPr>
                        <a:t>(winding-up</a:t>
                      </a:r>
                      <a:r>
                        <a:rPr sz="1200" spc="-15" dirty="0">
                          <a:latin typeface="Arial"/>
                          <a:cs typeface="Arial"/>
                        </a:rPr>
                        <a:t> </a:t>
                      </a:r>
                      <a:r>
                        <a:rPr sz="1200" spc="-5" dirty="0">
                          <a:latin typeface="Arial"/>
                          <a:cs typeface="Arial"/>
                        </a:rPr>
                        <a:t>by</a:t>
                      </a:r>
                      <a:r>
                        <a:rPr sz="1200" spc="-45" dirty="0">
                          <a:latin typeface="Arial"/>
                          <a:cs typeface="Arial"/>
                        </a:rPr>
                        <a:t> </a:t>
                      </a:r>
                      <a:r>
                        <a:rPr sz="1200" spc="-10" dirty="0">
                          <a:latin typeface="Arial"/>
                          <a:cs typeface="Arial"/>
                        </a:rPr>
                        <a:t>Tribunal)</a:t>
                      </a:r>
                      <a:r>
                        <a:rPr sz="1200" spc="-80" dirty="0">
                          <a:latin typeface="Noto Sans CJK JP Regular"/>
                          <a:cs typeface="Noto Sans CJK JP Regular"/>
                        </a:rPr>
                        <a:t>に</a:t>
                      </a:r>
                      <a:r>
                        <a:rPr sz="1200" spc="-70" dirty="0">
                          <a:latin typeface="Noto Sans CJK JP Regular"/>
                          <a:cs typeface="Noto Sans CJK JP Regular"/>
                        </a:rPr>
                        <a:t>つい </a:t>
                      </a:r>
                      <a:r>
                        <a:rPr sz="1200" spc="-125" dirty="0">
                          <a:latin typeface="Noto Sans CJK JP Regular"/>
                          <a:cs typeface="Noto Sans CJK JP Regular"/>
                        </a:rPr>
                        <a:t>て</a:t>
                      </a:r>
                      <a:r>
                        <a:rPr sz="1200" spc="-204" dirty="0">
                          <a:latin typeface="Noto Sans CJK JP Regular"/>
                          <a:cs typeface="Noto Sans CJK JP Regular"/>
                        </a:rPr>
                        <a:t>は</a:t>
                      </a:r>
                      <a:r>
                        <a:rPr sz="1200" spc="-210" dirty="0">
                          <a:latin typeface="Noto Sans CJK JP Regular"/>
                          <a:cs typeface="Noto Sans CJK JP Regular"/>
                        </a:rPr>
                        <a:t>、</a:t>
                      </a:r>
                      <a:r>
                        <a:rPr sz="1200" spc="-10" dirty="0">
                          <a:latin typeface="Noto Sans CJK JP Regular"/>
                          <a:cs typeface="Noto Sans CJK JP Regular"/>
                        </a:rPr>
                        <a:t>破産倒産法の施行</a:t>
                      </a:r>
                      <a:r>
                        <a:rPr sz="1200" spc="-15" dirty="0">
                          <a:latin typeface="Noto Sans CJK JP Regular"/>
                          <a:cs typeface="Noto Sans CJK JP Regular"/>
                        </a:rPr>
                        <a:t>に</a:t>
                      </a:r>
                      <a:r>
                        <a:rPr sz="1200" spc="-35" dirty="0">
                          <a:latin typeface="Noto Sans CJK JP Regular"/>
                          <a:cs typeface="Noto Sans CJK JP Regular"/>
                        </a:rPr>
                        <a:t>伴</a:t>
                      </a:r>
                      <a:r>
                        <a:rPr sz="1200" spc="-30" dirty="0">
                          <a:latin typeface="Noto Sans CJK JP Regular"/>
                          <a:cs typeface="Noto Sans CJK JP Regular"/>
                        </a:rPr>
                        <a:t>い</a:t>
                      </a:r>
                      <a:r>
                        <a:rPr sz="1200" spc="-40" dirty="0">
                          <a:latin typeface="Noto Sans CJK JP Regular"/>
                          <a:cs typeface="Noto Sans CJK JP Regular"/>
                        </a:rPr>
                        <a:t>申立権者か</a:t>
                      </a:r>
                      <a:r>
                        <a:rPr sz="1200" spc="-50" dirty="0">
                          <a:latin typeface="Noto Sans CJK JP Regular"/>
                          <a:cs typeface="Noto Sans CJK JP Regular"/>
                        </a:rPr>
                        <a:t>ら</a:t>
                      </a:r>
                      <a:r>
                        <a:rPr sz="1200" dirty="0">
                          <a:latin typeface="Noto Sans CJK JP Regular"/>
                          <a:cs typeface="Noto Sans CJK JP Regular"/>
                        </a:rPr>
                        <a:t>債権 </a:t>
                      </a:r>
                      <a:r>
                        <a:rPr sz="1200" spc="-60" dirty="0">
                          <a:latin typeface="Noto Sans CJK JP Regular"/>
                          <a:cs typeface="Noto Sans CJK JP Regular"/>
                        </a:rPr>
                        <a:t>者が除外さ</a:t>
                      </a:r>
                      <a:r>
                        <a:rPr sz="1200" spc="-50" dirty="0">
                          <a:latin typeface="Noto Sans CJK JP Regular"/>
                          <a:cs typeface="Noto Sans CJK JP Regular"/>
                        </a:rPr>
                        <a:t>れた</a:t>
                      </a:r>
                      <a:endParaRPr sz="1200">
                        <a:latin typeface="Noto Sans CJK JP Regular"/>
                        <a:cs typeface="Noto Sans CJK JP Regular"/>
                      </a:endParaRPr>
                    </a:p>
                  </a:txBody>
                  <a:tcPr marL="0" marR="0" marT="0" marB="0">
                    <a:lnL w="12700">
                      <a:solidFill>
                        <a:srgbClr val="FFFFFF"/>
                      </a:solidFill>
                      <a:prstDash val="solid"/>
                    </a:lnL>
                    <a:lnR w="28575">
                      <a:solidFill>
                        <a:srgbClr val="FFFFFF"/>
                      </a:solidFill>
                      <a:prstDash val="solid"/>
                    </a:lnR>
                    <a:lnT w="28575">
                      <a:solidFill>
                        <a:srgbClr val="FFFFFF"/>
                      </a:solidFill>
                      <a:prstDash val="solid"/>
                    </a:lnT>
                    <a:lnB w="38100">
                      <a:solidFill>
                        <a:srgbClr val="FFFFFF"/>
                      </a:solidFill>
                      <a:prstDash val="solid"/>
                    </a:lnB>
                    <a:solidFill>
                      <a:srgbClr val="92D050">
                        <a:alpha val="19999"/>
                      </a:srgbClr>
                    </a:solidFill>
                  </a:tcPr>
                </a:tc>
                <a:tc>
                  <a:txBody>
                    <a:bodyPr/>
                    <a:lstStyle/>
                    <a:p>
                      <a:pPr marL="278130" marR="85725" indent="-172085">
                        <a:lnSpc>
                          <a:spcPts val="1380"/>
                        </a:lnSpc>
                        <a:spcBef>
                          <a:spcPts val="830"/>
                        </a:spcBef>
                        <a:buFont typeface="Arial"/>
                        <a:buChar char="•"/>
                        <a:tabLst>
                          <a:tab pos="278765" algn="l"/>
                        </a:tabLst>
                      </a:pPr>
                      <a:r>
                        <a:rPr sz="1200" spc="-35" dirty="0">
                          <a:latin typeface="Noto Sans CJK JP Regular"/>
                          <a:cs typeface="Noto Sans CJK JP Regular"/>
                        </a:rPr>
                        <a:t>所定の手続</a:t>
                      </a:r>
                      <a:r>
                        <a:rPr sz="1200" spc="-40" dirty="0">
                          <a:latin typeface="Noto Sans CJK JP Regular"/>
                          <a:cs typeface="Noto Sans CJK JP Regular"/>
                        </a:rPr>
                        <a:t>き</a:t>
                      </a:r>
                      <a:r>
                        <a:rPr sz="1200" spc="-125" dirty="0">
                          <a:latin typeface="Noto Sans CJK JP Regular"/>
                          <a:cs typeface="Noto Sans CJK JP Regular"/>
                        </a:rPr>
                        <a:t>で</a:t>
                      </a:r>
                      <a:r>
                        <a:rPr sz="1200" spc="-60" dirty="0">
                          <a:latin typeface="Noto Sans CJK JP Regular"/>
                          <a:cs typeface="Noto Sans CJK JP Regular"/>
                        </a:rPr>
                        <a:t>催告</a:t>
                      </a:r>
                      <a:r>
                        <a:rPr sz="1200" spc="-55" dirty="0">
                          <a:latin typeface="Noto Sans CJK JP Regular"/>
                          <a:cs typeface="Noto Sans CJK JP Regular"/>
                        </a:rPr>
                        <a:t>を</a:t>
                      </a:r>
                      <a:r>
                        <a:rPr sz="1200" spc="-120" dirty="0">
                          <a:latin typeface="Noto Sans CJK JP Regular"/>
                          <a:cs typeface="Noto Sans CJK JP Regular"/>
                        </a:rPr>
                        <a:t>行</a:t>
                      </a:r>
                      <a:r>
                        <a:rPr sz="1200" spc="-130" dirty="0">
                          <a:latin typeface="Noto Sans CJK JP Regular"/>
                          <a:cs typeface="Noto Sans CJK JP Regular"/>
                        </a:rPr>
                        <a:t>っ</a:t>
                      </a:r>
                      <a:r>
                        <a:rPr sz="1200" spc="-125" dirty="0">
                          <a:latin typeface="Noto Sans CJK JP Regular"/>
                          <a:cs typeface="Noto Sans CJK JP Regular"/>
                        </a:rPr>
                        <a:t>て</a:t>
                      </a:r>
                      <a:r>
                        <a:rPr sz="1200" spc="-45" dirty="0">
                          <a:latin typeface="Noto Sans CJK JP Regular"/>
                          <a:cs typeface="Noto Sans CJK JP Regular"/>
                        </a:rPr>
                        <a:t>債務者</a:t>
                      </a:r>
                      <a:r>
                        <a:rPr sz="1200" spc="-40" dirty="0">
                          <a:latin typeface="Noto Sans CJK JP Regular"/>
                          <a:cs typeface="Noto Sans CJK JP Regular"/>
                        </a:rPr>
                        <a:t>を</a:t>
                      </a:r>
                      <a:r>
                        <a:rPr sz="1200" dirty="0">
                          <a:latin typeface="Noto Sans CJK JP Regular"/>
                          <a:cs typeface="Noto Sans CJK JP Regular"/>
                        </a:rPr>
                        <a:t>破 産倒産法上の「</a:t>
                      </a:r>
                      <a:r>
                        <a:rPr sz="1200" spc="-5" dirty="0">
                          <a:latin typeface="Noto Sans CJK JP Regular"/>
                          <a:cs typeface="Noto Sans CJK JP Regular"/>
                        </a:rPr>
                        <a:t>デ</a:t>
                      </a:r>
                      <a:r>
                        <a:rPr sz="1200" spc="-10" dirty="0">
                          <a:latin typeface="Noto Sans CJK JP Regular"/>
                          <a:cs typeface="Noto Sans CJK JP Regular"/>
                        </a:rPr>
                        <a:t>フ</a:t>
                      </a:r>
                      <a:r>
                        <a:rPr sz="1200" dirty="0">
                          <a:latin typeface="Noto Sans CJK JP Regular"/>
                          <a:cs typeface="Noto Sans CJK JP Regular"/>
                        </a:rPr>
                        <a:t>ォルト」状態</a:t>
                      </a:r>
                      <a:r>
                        <a:rPr sz="1200" spc="-5" dirty="0">
                          <a:latin typeface="Noto Sans CJK JP Regular"/>
                          <a:cs typeface="Noto Sans CJK JP Regular"/>
                        </a:rPr>
                        <a:t>にする</a:t>
                      </a:r>
                      <a:r>
                        <a:rPr sz="1200" dirty="0">
                          <a:latin typeface="Noto Sans CJK JP Regular"/>
                          <a:cs typeface="Noto Sans CJK JP Regular"/>
                        </a:rPr>
                        <a:t>必要</a:t>
                      </a:r>
                      <a:endParaRPr sz="1200">
                        <a:latin typeface="Noto Sans CJK JP Regular"/>
                        <a:cs typeface="Noto Sans CJK JP Regular"/>
                      </a:endParaRPr>
                    </a:p>
                    <a:p>
                      <a:pPr marL="278130" marR="149225" indent="-172085">
                        <a:lnSpc>
                          <a:spcPct val="97900"/>
                        </a:lnSpc>
                        <a:spcBef>
                          <a:spcPts val="55"/>
                        </a:spcBef>
                        <a:buFont typeface="Arial"/>
                        <a:buChar char="•"/>
                        <a:tabLst>
                          <a:tab pos="278765" algn="l"/>
                        </a:tabLst>
                      </a:pPr>
                      <a:r>
                        <a:rPr sz="1200" dirty="0">
                          <a:latin typeface="Noto Sans CJK JP Regular"/>
                          <a:cs typeface="Noto Sans CJK JP Regular"/>
                        </a:rPr>
                        <a:t>会社資産の</a:t>
                      </a:r>
                      <a:r>
                        <a:rPr sz="1200" spc="10" dirty="0">
                          <a:solidFill>
                            <a:srgbClr val="FF0000"/>
                          </a:solidFill>
                          <a:latin typeface="Noto Sans CJK JP Regular"/>
                          <a:cs typeface="Noto Sans CJK JP Regular"/>
                        </a:rPr>
                        <a:t>管理処</a:t>
                      </a:r>
                      <a:r>
                        <a:rPr sz="1200" dirty="0">
                          <a:solidFill>
                            <a:srgbClr val="FF0000"/>
                          </a:solidFill>
                          <a:latin typeface="Noto Sans CJK JP Regular"/>
                          <a:cs typeface="Noto Sans CJK JP Regular"/>
                        </a:rPr>
                        <a:t>分権は手続の開始とと </a:t>
                      </a:r>
                      <a:r>
                        <a:rPr sz="1200" spc="-229" dirty="0">
                          <a:solidFill>
                            <a:srgbClr val="FF0000"/>
                          </a:solidFill>
                          <a:latin typeface="Noto Sans CJK JP Regular"/>
                          <a:cs typeface="Noto Sans CJK JP Regular"/>
                        </a:rPr>
                        <a:t>も</a:t>
                      </a:r>
                      <a:r>
                        <a:rPr sz="1200" spc="-65" dirty="0">
                          <a:solidFill>
                            <a:srgbClr val="FF0000"/>
                          </a:solidFill>
                          <a:latin typeface="Noto Sans CJK JP Regular"/>
                          <a:cs typeface="Noto Sans CJK JP Regular"/>
                        </a:rPr>
                        <a:t>に</a:t>
                      </a:r>
                      <a:r>
                        <a:rPr sz="1200" spc="-10" dirty="0">
                          <a:solidFill>
                            <a:srgbClr val="FF0000"/>
                          </a:solidFill>
                          <a:latin typeface="Noto Sans CJK JP Regular"/>
                          <a:cs typeface="Noto Sans CJK JP Regular"/>
                        </a:rPr>
                        <a:t>管財人に</a:t>
                      </a:r>
                      <a:r>
                        <a:rPr sz="1200" dirty="0">
                          <a:solidFill>
                            <a:srgbClr val="FF0000"/>
                          </a:solidFill>
                          <a:latin typeface="Noto Sans CJK JP Regular"/>
                          <a:cs typeface="Noto Sans CJK JP Regular"/>
                        </a:rPr>
                        <a:t>移</a:t>
                      </a:r>
                      <a:r>
                        <a:rPr sz="1200" spc="-305" dirty="0">
                          <a:solidFill>
                            <a:srgbClr val="FF0000"/>
                          </a:solidFill>
                          <a:latin typeface="Noto Sans CJK JP Regular"/>
                          <a:cs typeface="Noto Sans CJK JP Regular"/>
                        </a:rPr>
                        <a:t>り</a:t>
                      </a:r>
                      <a:r>
                        <a:rPr sz="1200" spc="-45" dirty="0">
                          <a:latin typeface="Noto Sans CJK JP Regular"/>
                          <a:cs typeface="Noto Sans CJK JP Regular"/>
                        </a:rPr>
                        <a:t>従前の経営陣と</a:t>
                      </a:r>
                      <a:r>
                        <a:rPr sz="1200" dirty="0">
                          <a:latin typeface="Noto Sans CJK JP Regular"/>
                          <a:cs typeface="Noto Sans CJK JP Regular"/>
                        </a:rPr>
                        <a:t>の交渉 </a:t>
                      </a:r>
                      <a:r>
                        <a:rPr sz="1200" spc="-15" dirty="0">
                          <a:latin typeface="Noto Sans CJK JP Regular"/>
                          <a:cs typeface="Noto Sans CJK JP Regular"/>
                        </a:rPr>
                        <a:t>経緯は白紙</a:t>
                      </a:r>
                      <a:r>
                        <a:rPr sz="1200" spc="-20" dirty="0">
                          <a:latin typeface="Noto Sans CJK JP Regular"/>
                          <a:cs typeface="Noto Sans CJK JP Regular"/>
                        </a:rPr>
                        <a:t>に</a:t>
                      </a:r>
                      <a:r>
                        <a:rPr sz="1200" spc="-125" dirty="0">
                          <a:latin typeface="Noto Sans CJK JP Regular"/>
                          <a:cs typeface="Noto Sans CJK JP Regular"/>
                        </a:rPr>
                        <a:t>な</a:t>
                      </a:r>
                      <a:r>
                        <a:rPr sz="1200" spc="-305" dirty="0">
                          <a:latin typeface="Noto Sans CJK JP Regular"/>
                          <a:cs typeface="Noto Sans CJK JP Regular"/>
                        </a:rPr>
                        <a:t>り</a:t>
                      </a:r>
                      <a:r>
                        <a:rPr sz="1200" spc="-355" dirty="0">
                          <a:latin typeface="Noto Sans CJK JP Regular"/>
                          <a:cs typeface="Noto Sans CJK JP Regular"/>
                        </a:rPr>
                        <a:t>う</a:t>
                      </a:r>
                      <a:r>
                        <a:rPr sz="1200" spc="-165" dirty="0">
                          <a:latin typeface="Noto Sans CJK JP Regular"/>
                          <a:cs typeface="Noto Sans CJK JP Regular"/>
                        </a:rPr>
                        <a:t>る</a:t>
                      </a:r>
                      <a:endParaRPr sz="1200">
                        <a:latin typeface="Noto Sans CJK JP Regular"/>
                        <a:cs typeface="Noto Sans CJK JP Regular"/>
                      </a:endParaRPr>
                    </a:p>
                    <a:p>
                      <a:pPr marL="278130" marR="119380" indent="-172085">
                        <a:lnSpc>
                          <a:spcPts val="1380"/>
                        </a:lnSpc>
                        <a:spcBef>
                          <a:spcPts val="155"/>
                        </a:spcBef>
                        <a:buFont typeface="Arial"/>
                        <a:buChar char="•"/>
                        <a:tabLst>
                          <a:tab pos="278765" algn="l"/>
                        </a:tabLst>
                      </a:pPr>
                      <a:r>
                        <a:rPr sz="1200" dirty="0">
                          <a:latin typeface="Noto Sans CJK JP Regular"/>
                          <a:cs typeface="Noto Sans CJK JP Regular"/>
                        </a:rPr>
                        <a:t>会社法審判所が主宰</a:t>
                      </a:r>
                      <a:r>
                        <a:rPr sz="1200" spc="-5" dirty="0">
                          <a:latin typeface="Noto Sans CJK JP Regular"/>
                          <a:cs typeface="Noto Sans CJK JP Regular"/>
                        </a:rPr>
                        <a:t>する</a:t>
                      </a:r>
                      <a:r>
                        <a:rPr sz="1200" dirty="0">
                          <a:latin typeface="Noto Sans CJK JP Regular"/>
                          <a:cs typeface="Noto Sans CJK JP Regular"/>
                        </a:rPr>
                        <a:t>手続</a:t>
                      </a:r>
                      <a:r>
                        <a:rPr sz="1200" spc="-5" dirty="0">
                          <a:latin typeface="Noto Sans CJK JP Regular"/>
                          <a:cs typeface="Noto Sans CJK JP Regular"/>
                        </a:rPr>
                        <a:t>に</a:t>
                      </a:r>
                      <a:r>
                        <a:rPr sz="1200" dirty="0">
                          <a:latin typeface="Noto Sans CJK JP Regular"/>
                          <a:cs typeface="Noto Sans CJK JP Regular"/>
                        </a:rPr>
                        <a:t>債務者の </a:t>
                      </a:r>
                      <a:r>
                        <a:rPr sz="1200" spc="-135" dirty="0">
                          <a:latin typeface="Noto Sans CJK JP Regular"/>
                          <a:cs typeface="Noto Sans CJK JP Regular"/>
                        </a:rPr>
                        <a:t>株主</a:t>
                      </a:r>
                      <a:r>
                        <a:rPr sz="1200" spc="-140" dirty="0">
                          <a:latin typeface="Noto Sans CJK JP Regular"/>
                          <a:cs typeface="Noto Sans CJK JP Regular"/>
                        </a:rPr>
                        <a:t>、</a:t>
                      </a:r>
                      <a:r>
                        <a:rPr sz="1200" spc="-30" dirty="0">
                          <a:latin typeface="Noto Sans CJK JP Regular"/>
                          <a:cs typeface="Noto Sans CJK JP Regular"/>
                        </a:rPr>
                        <a:t>一般債権者</a:t>
                      </a:r>
                      <a:r>
                        <a:rPr sz="1200" spc="-25" dirty="0">
                          <a:latin typeface="Noto Sans CJK JP Regular"/>
                          <a:cs typeface="Noto Sans CJK JP Regular"/>
                        </a:rPr>
                        <a:t>を</a:t>
                      </a:r>
                      <a:r>
                        <a:rPr sz="1200" spc="-95" dirty="0">
                          <a:latin typeface="Noto Sans CJK JP Regular"/>
                          <a:cs typeface="Noto Sans CJK JP Regular"/>
                        </a:rPr>
                        <a:t>巻</a:t>
                      </a:r>
                      <a:r>
                        <a:rPr sz="1200" spc="-100" dirty="0">
                          <a:latin typeface="Noto Sans CJK JP Regular"/>
                          <a:cs typeface="Noto Sans CJK JP Regular"/>
                        </a:rPr>
                        <a:t>き</a:t>
                      </a:r>
                      <a:r>
                        <a:rPr sz="1200" spc="-90" dirty="0">
                          <a:latin typeface="Noto Sans CJK JP Regular"/>
                          <a:cs typeface="Noto Sans CJK JP Regular"/>
                        </a:rPr>
                        <a:t>込むこ</a:t>
                      </a:r>
                      <a:r>
                        <a:rPr sz="1200" spc="-280" dirty="0">
                          <a:latin typeface="Noto Sans CJK JP Regular"/>
                          <a:cs typeface="Noto Sans CJK JP Regular"/>
                        </a:rPr>
                        <a:t>と</a:t>
                      </a:r>
                      <a:r>
                        <a:rPr sz="1200" spc="-80" dirty="0">
                          <a:latin typeface="Noto Sans CJK JP Regular"/>
                          <a:cs typeface="Noto Sans CJK JP Regular"/>
                        </a:rPr>
                        <a:t>に</a:t>
                      </a:r>
                      <a:r>
                        <a:rPr sz="1200" spc="-125" dirty="0">
                          <a:latin typeface="Noto Sans CJK JP Regular"/>
                          <a:cs typeface="Noto Sans CJK JP Regular"/>
                        </a:rPr>
                        <a:t>な</a:t>
                      </a:r>
                      <a:r>
                        <a:rPr sz="1200" spc="-165" dirty="0">
                          <a:latin typeface="Noto Sans CJK JP Regular"/>
                          <a:cs typeface="Noto Sans CJK JP Regular"/>
                        </a:rPr>
                        <a:t>る</a:t>
                      </a:r>
                      <a:endParaRPr sz="1200">
                        <a:latin typeface="Noto Sans CJK JP Regular"/>
                        <a:cs typeface="Noto Sans CJK JP Regular"/>
                      </a:endParaRPr>
                    </a:p>
                    <a:p>
                      <a:pPr marL="278130" marR="106045" indent="-172085">
                        <a:lnSpc>
                          <a:spcPts val="1380"/>
                        </a:lnSpc>
                        <a:spcBef>
                          <a:spcPts val="120"/>
                        </a:spcBef>
                        <a:buFont typeface="Arial"/>
                        <a:buChar char="•"/>
                        <a:tabLst>
                          <a:tab pos="278765" algn="l"/>
                        </a:tabLst>
                      </a:pPr>
                      <a:r>
                        <a:rPr sz="1200" dirty="0">
                          <a:latin typeface="Noto Sans CJK JP Regular"/>
                          <a:cs typeface="Noto Sans CJK JP Regular"/>
                        </a:rPr>
                        <a:t>再建手続</a:t>
                      </a:r>
                      <a:r>
                        <a:rPr sz="1200" spc="5" dirty="0">
                          <a:latin typeface="Noto Sans CJK JP Regular"/>
                          <a:cs typeface="Noto Sans CJK JP Regular"/>
                        </a:rPr>
                        <a:t>を</a:t>
                      </a:r>
                      <a:r>
                        <a:rPr sz="1200" dirty="0">
                          <a:latin typeface="Noto Sans CJK JP Regular"/>
                          <a:cs typeface="Noto Sans CJK JP Regular"/>
                        </a:rPr>
                        <a:t>通じ</a:t>
                      </a:r>
                      <a:r>
                        <a:rPr sz="1200" spc="-5" dirty="0">
                          <a:latin typeface="Noto Sans CJK JP Regular"/>
                          <a:cs typeface="Noto Sans CJK JP Regular"/>
                        </a:rPr>
                        <a:t>た</a:t>
                      </a:r>
                      <a:r>
                        <a:rPr sz="1200" dirty="0">
                          <a:latin typeface="Noto Sans CJK JP Regular"/>
                          <a:cs typeface="Noto Sans CJK JP Regular"/>
                        </a:rPr>
                        <a:t>配当</a:t>
                      </a:r>
                      <a:r>
                        <a:rPr sz="1200" spc="-5" dirty="0">
                          <a:latin typeface="Noto Sans CJK JP Regular"/>
                          <a:cs typeface="Noto Sans CJK JP Regular"/>
                        </a:rPr>
                        <a:t>によ</a:t>
                      </a:r>
                      <a:r>
                        <a:rPr sz="1200" dirty="0">
                          <a:latin typeface="Noto Sans CJK JP Regular"/>
                          <a:cs typeface="Noto Sans CJK JP Regular"/>
                        </a:rPr>
                        <a:t>り</a:t>
                      </a:r>
                      <a:r>
                        <a:rPr sz="1200" spc="-5" dirty="0">
                          <a:latin typeface="Noto Sans CJK JP Regular"/>
                          <a:cs typeface="Noto Sans CJK JP Regular"/>
                        </a:rPr>
                        <a:t>ど</a:t>
                      </a:r>
                      <a:r>
                        <a:rPr sz="1200" dirty="0">
                          <a:latin typeface="Noto Sans CJK JP Regular"/>
                          <a:cs typeface="Noto Sans CJK JP Regular"/>
                        </a:rPr>
                        <a:t>れ</a:t>
                      </a:r>
                      <a:r>
                        <a:rPr sz="1200" spc="-5" dirty="0">
                          <a:latin typeface="Noto Sans CJK JP Regular"/>
                          <a:cs typeface="Noto Sans CJK JP Regular"/>
                        </a:rPr>
                        <a:t>だ</a:t>
                      </a:r>
                      <a:r>
                        <a:rPr sz="1200" spc="5" dirty="0">
                          <a:latin typeface="Noto Sans CJK JP Regular"/>
                          <a:cs typeface="Noto Sans CJK JP Regular"/>
                        </a:rPr>
                        <a:t>け</a:t>
                      </a:r>
                      <a:r>
                        <a:rPr sz="1200" dirty="0">
                          <a:latin typeface="Noto Sans CJK JP Regular"/>
                          <a:cs typeface="Noto Sans CJK JP Regular"/>
                        </a:rPr>
                        <a:t>回収 </a:t>
                      </a:r>
                      <a:r>
                        <a:rPr sz="1200" spc="-80" dirty="0">
                          <a:latin typeface="Noto Sans CJK JP Regular"/>
                          <a:cs typeface="Noto Sans CJK JP Regular"/>
                        </a:rPr>
                        <a:t>が図</a:t>
                      </a:r>
                      <a:r>
                        <a:rPr sz="1200" spc="-90" dirty="0">
                          <a:latin typeface="Noto Sans CJK JP Regular"/>
                          <a:cs typeface="Noto Sans CJK JP Regular"/>
                        </a:rPr>
                        <a:t>ら</a:t>
                      </a:r>
                      <a:r>
                        <a:rPr sz="1200" spc="-85" dirty="0">
                          <a:latin typeface="Noto Sans CJK JP Regular"/>
                          <a:cs typeface="Noto Sans CJK JP Regular"/>
                        </a:rPr>
                        <a:t>れ</a:t>
                      </a:r>
                      <a:r>
                        <a:rPr sz="1200" spc="-90" dirty="0">
                          <a:latin typeface="Noto Sans CJK JP Regular"/>
                          <a:cs typeface="Noto Sans CJK JP Regular"/>
                        </a:rPr>
                        <a:t>る</a:t>
                      </a:r>
                      <a:r>
                        <a:rPr sz="1200" dirty="0">
                          <a:latin typeface="Noto Sans CJK JP Regular"/>
                          <a:cs typeface="Noto Sans CJK JP Regular"/>
                        </a:rPr>
                        <a:t>かは債務者の財務状況次第</a:t>
                      </a:r>
                      <a:endParaRPr sz="1200">
                        <a:latin typeface="Noto Sans CJK JP Regular"/>
                        <a:cs typeface="Noto Sans CJK JP Regular"/>
                      </a:endParaRPr>
                    </a:p>
                    <a:p>
                      <a:pPr marL="849630" marR="221615" lvl="1" indent="-286385" algn="just">
                        <a:lnSpc>
                          <a:spcPts val="1380"/>
                        </a:lnSpc>
                        <a:spcBef>
                          <a:spcPts val="120"/>
                        </a:spcBef>
                        <a:buFont typeface="Wingdings"/>
                        <a:buChar char=""/>
                        <a:tabLst>
                          <a:tab pos="850265" algn="l"/>
                        </a:tabLst>
                      </a:pPr>
                      <a:r>
                        <a:rPr sz="1200" dirty="0">
                          <a:latin typeface="Noto Sans CJK JP Regular"/>
                          <a:cs typeface="Noto Sans CJK JP Regular"/>
                        </a:rPr>
                        <a:t>申立人と</a:t>
                      </a:r>
                      <a:r>
                        <a:rPr sz="1200" spc="5" dirty="0">
                          <a:latin typeface="Noto Sans CJK JP Regular"/>
                          <a:cs typeface="Noto Sans CJK JP Regular"/>
                        </a:rPr>
                        <a:t>し</a:t>
                      </a:r>
                      <a:r>
                        <a:rPr sz="1200" spc="-5" dirty="0">
                          <a:latin typeface="Noto Sans CJK JP Regular"/>
                          <a:cs typeface="Noto Sans CJK JP Regular"/>
                        </a:rPr>
                        <a:t>て</a:t>
                      </a:r>
                      <a:r>
                        <a:rPr sz="1200" spc="10" dirty="0">
                          <a:solidFill>
                            <a:srgbClr val="FF0000"/>
                          </a:solidFill>
                          <a:latin typeface="Noto Sans CJK JP Regular"/>
                          <a:cs typeface="Noto Sans CJK JP Regular"/>
                        </a:rPr>
                        <a:t>再建計画</a:t>
                      </a:r>
                      <a:r>
                        <a:rPr sz="1200" dirty="0">
                          <a:solidFill>
                            <a:srgbClr val="FF0000"/>
                          </a:solidFill>
                          <a:latin typeface="Noto Sans CJK JP Regular"/>
                          <a:cs typeface="Noto Sans CJK JP Regular"/>
                        </a:rPr>
                        <a:t>案</a:t>
                      </a:r>
                      <a:r>
                        <a:rPr sz="1200" spc="5" dirty="0">
                          <a:solidFill>
                            <a:srgbClr val="FF0000"/>
                          </a:solidFill>
                          <a:latin typeface="Noto Sans CJK JP Regular"/>
                          <a:cs typeface="Noto Sans CJK JP Regular"/>
                        </a:rPr>
                        <a:t>を</a:t>
                      </a:r>
                      <a:r>
                        <a:rPr sz="1200" dirty="0">
                          <a:solidFill>
                            <a:srgbClr val="FF0000"/>
                          </a:solidFill>
                          <a:latin typeface="Noto Sans CJK JP Regular"/>
                          <a:cs typeface="Noto Sans CJK JP Regular"/>
                        </a:rPr>
                        <a:t>策定 </a:t>
                      </a:r>
                      <a:r>
                        <a:rPr sz="1200" spc="-40" dirty="0">
                          <a:solidFill>
                            <a:srgbClr val="FF0000"/>
                          </a:solidFill>
                          <a:latin typeface="Noto Sans CJK JP Regular"/>
                          <a:cs typeface="Noto Sans CJK JP Regular"/>
                        </a:rPr>
                        <a:t>す</a:t>
                      </a:r>
                      <a:r>
                        <a:rPr sz="1200" spc="-200" dirty="0">
                          <a:solidFill>
                            <a:srgbClr val="FF0000"/>
                          </a:solidFill>
                          <a:latin typeface="Noto Sans CJK JP Regular"/>
                          <a:cs typeface="Noto Sans CJK JP Regular"/>
                        </a:rPr>
                        <a:t>る</a:t>
                      </a:r>
                      <a:r>
                        <a:rPr sz="1200" spc="-190" dirty="0">
                          <a:solidFill>
                            <a:srgbClr val="FF0000"/>
                          </a:solidFill>
                          <a:latin typeface="Noto Sans CJK JP Regular"/>
                          <a:cs typeface="Noto Sans CJK JP Regular"/>
                        </a:rPr>
                        <a:t>コ</a:t>
                      </a:r>
                      <a:r>
                        <a:rPr sz="1200" spc="-114" dirty="0">
                          <a:solidFill>
                            <a:srgbClr val="FF0000"/>
                          </a:solidFill>
                          <a:latin typeface="Noto Sans CJK JP Regular"/>
                          <a:cs typeface="Noto Sans CJK JP Regular"/>
                        </a:rPr>
                        <a:t>ス</a:t>
                      </a:r>
                      <a:r>
                        <a:rPr sz="1200" spc="-425" dirty="0">
                          <a:solidFill>
                            <a:srgbClr val="FF0000"/>
                          </a:solidFill>
                          <a:latin typeface="Noto Sans CJK JP Regular"/>
                          <a:cs typeface="Noto Sans CJK JP Regular"/>
                        </a:rPr>
                        <a:t>ト</a:t>
                      </a:r>
                      <a:endParaRPr sz="1200">
                        <a:latin typeface="Noto Sans CJK JP Regular"/>
                        <a:cs typeface="Noto Sans CJK JP Regular"/>
                      </a:endParaRPr>
                    </a:p>
                    <a:p>
                      <a:pPr marL="849630" marR="135890" lvl="1" indent="-286385" algn="just">
                        <a:lnSpc>
                          <a:spcPct val="98600"/>
                        </a:lnSpc>
                        <a:spcBef>
                          <a:spcPts val="45"/>
                        </a:spcBef>
                        <a:buFont typeface="Wingdings"/>
                        <a:buChar char=""/>
                        <a:tabLst>
                          <a:tab pos="850265" algn="l"/>
                        </a:tabLst>
                      </a:pPr>
                      <a:r>
                        <a:rPr sz="1200" spc="-30" dirty="0">
                          <a:latin typeface="Noto Sans CJK JP Regular"/>
                          <a:cs typeface="Noto Sans CJK JP Regular"/>
                        </a:rPr>
                        <a:t>再建計画案</a:t>
                      </a:r>
                      <a:r>
                        <a:rPr sz="1200" spc="-25" dirty="0">
                          <a:latin typeface="Noto Sans CJK JP Regular"/>
                          <a:cs typeface="Noto Sans CJK JP Regular"/>
                        </a:rPr>
                        <a:t>を</a:t>
                      </a:r>
                      <a:r>
                        <a:rPr sz="1200" spc="-20" dirty="0">
                          <a:latin typeface="Noto Sans CJK JP Regular"/>
                          <a:cs typeface="Noto Sans CJK JP Regular"/>
                        </a:rPr>
                        <a:t>承認</a:t>
                      </a:r>
                      <a:r>
                        <a:rPr sz="1200" spc="-25" dirty="0">
                          <a:latin typeface="Noto Sans CJK JP Regular"/>
                          <a:cs typeface="Noto Sans CJK JP Regular"/>
                        </a:rPr>
                        <a:t>す</a:t>
                      </a:r>
                      <a:r>
                        <a:rPr sz="1200" spc="-170" dirty="0">
                          <a:latin typeface="Noto Sans CJK JP Regular"/>
                          <a:cs typeface="Noto Sans CJK JP Regular"/>
                        </a:rPr>
                        <a:t>る</a:t>
                      </a:r>
                      <a:r>
                        <a:rPr sz="1200" dirty="0">
                          <a:latin typeface="Noto Sans CJK JP Regular"/>
                          <a:cs typeface="Noto Sans CJK JP Regular"/>
                        </a:rPr>
                        <a:t>債権者委 員会は</a:t>
                      </a:r>
                      <a:r>
                        <a:rPr sz="1200" spc="10" dirty="0">
                          <a:solidFill>
                            <a:srgbClr val="FF0000"/>
                          </a:solidFill>
                          <a:latin typeface="Noto Sans CJK JP Regular"/>
                          <a:cs typeface="Noto Sans CJK JP Regular"/>
                        </a:rPr>
                        <a:t>原則</a:t>
                      </a:r>
                      <a:r>
                        <a:rPr sz="1200" spc="-270" dirty="0">
                          <a:solidFill>
                            <a:srgbClr val="FF0000"/>
                          </a:solidFill>
                          <a:latin typeface="Noto Sans CJK JP Regular"/>
                          <a:cs typeface="Noto Sans CJK JP Regular"/>
                        </a:rPr>
                        <a:t>と</a:t>
                      </a:r>
                      <a:r>
                        <a:rPr sz="1200" spc="-280" dirty="0">
                          <a:solidFill>
                            <a:srgbClr val="FF0000"/>
                          </a:solidFill>
                          <a:latin typeface="Noto Sans CJK JP Regular"/>
                          <a:cs typeface="Noto Sans CJK JP Regular"/>
                        </a:rPr>
                        <a:t>し</a:t>
                      </a:r>
                      <a:r>
                        <a:rPr sz="1200" spc="-114" dirty="0">
                          <a:solidFill>
                            <a:srgbClr val="FF0000"/>
                          </a:solidFill>
                          <a:latin typeface="Noto Sans CJK JP Regular"/>
                          <a:cs typeface="Noto Sans CJK JP Regular"/>
                        </a:rPr>
                        <a:t>て</a:t>
                      </a:r>
                      <a:r>
                        <a:rPr sz="1200" dirty="0">
                          <a:solidFill>
                            <a:srgbClr val="FF0000"/>
                          </a:solidFill>
                          <a:latin typeface="Noto Sans CJK JP Regular"/>
                          <a:cs typeface="Noto Sans CJK JP Regular"/>
                        </a:rPr>
                        <a:t>金融債権者の </a:t>
                      </a:r>
                      <a:r>
                        <a:rPr sz="1200" spc="10" dirty="0">
                          <a:solidFill>
                            <a:srgbClr val="FF0000"/>
                          </a:solidFill>
                          <a:latin typeface="Noto Sans CJK JP Regular"/>
                          <a:cs typeface="Noto Sans CJK JP Regular"/>
                        </a:rPr>
                        <a:t>み</a:t>
                      </a:r>
                      <a:r>
                        <a:rPr sz="1200" spc="5" dirty="0">
                          <a:solidFill>
                            <a:srgbClr val="FF0000"/>
                          </a:solidFill>
                          <a:latin typeface="Noto Sans CJK JP Regular"/>
                          <a:cs typeface="Noto Sans CJK JP Regular"/>
                        </a:rPr>
                        <a:t>で</a:t>
                      </a:r>
                      <a:r>
                        <a:rPr sz="1200" spc="10" dirty="0">
                          <a:solidFill>
                            <a:srgbClr val="FF0000"/>
                          </a:solidFill>
                          <a:latin typeface="Noto Sans CJK JP Regular"/>
                          <a:cs typeface="Noto Sans CJK JP Regular"/>
                        </a:rPr>
                        <a:t>構成</a:t>
                      </a:r>
                      <a:r>
                        <a:rPr sz="1200" spc="5" dirty="0">
                          <a:solidFill>
                            <a:srgbClr val="FF0000"/>
                          </a:solidFill>
                          <a:latin typeface="Noto Sans CJK JP Regular"/>
                          <a:cs typeface="Noto Sans CJK JP Regular"/>
                        </a:rPr>
                        <a:t>さ</a:t>
                      </a:r>
                      <a:r>
                        <a:rPr sz="1200" dirty="0">
                          <a:solidFill>
                            <a:srgbClr val="FF0000"/>
                          </a:solidFill>
                          <a:latin typeface="Noto Sans CJK JP Regular"/>
                          <a:cs typeface="Noto Sans CJK JP Regular"/>
                        </a:rPr>
                        <a:t>れ</a:t>
                      </a:r>
                      <a:r>
                        <a:rPr sz="1200" spc="-5" dirty="0">
                          <a:solidFill>
                            <a:srgbClr val="FF0000"/>
                          </a:solidFill>
                          <a:latin typeface="Noto Sans CJK JP Regular"/>
                          <a:cs typeface="Noto Sans CJK JP Regular"/>
                        </a:rPr>
                        <a:t>、</a:t>
                      </a:r>
                      <a:r>
                        <a:rPr sz="1200" dirty="0">
                          <a:solidFill>
                            <a:srgbClr val="FF0000"/>
                          </a:solidFill>
                          <a:latin typeface="Noto Sans CJK JP Regular"/>
                          <a:cs typeface="Noto Sans CJK JP Regular"/>
                        </a:rPr>
                        <a:t>商取引債権者とし </a:t>
                      </a:r>
                      <a:r>
                        <a:rPr sz="1200" spc="-114" dirty="0">
                          <a:solidFill>
                            <a:srgbClr val="FF0000"/>
                          </a:solidFill>
                          <a:latin typeface="Noto Sans CJK JP Regular"/>
                          <a:cs typeface="Noto Sans CJK JP Regular"/>
                        </a:rPr>
                        <a:t>て</a:t>
                      </a:r>
                      <a:r>
                        <a:rPr sz="1200" spc="10" dirty="0">
                          <a:solidFill>
                            <a:srgbClr val="FF0000"/>
                          </a:solidFill>
                          <a:latin typeface="Noto Sans CJK JP Regular"/>
                          <a:cs typeface="Noto Sans CJK JP Regular"/>
                        </a:rPr>
                        <a:t>の手続</a:t>
                      </a:r>
                      <a:r>
                        <a:rPr sz="1200" dirty="0">
                          <a:solidFill>
                            <a:srgbClr val="FF0000"/>
                          </a:solidFill>
                          <a:latin typeface="Noto Sans CJK JP Regular"/>
                          <a:cs typeface="Noto Sans CJK JP Regular"/>
                        </a:rPr>
                        <a:t>関与は限定的</a:t>
                      </a:r>
                      <a:endParaRPr sz="1200">
                        <a:latin typeface="Noto Sans CJK JP Regular"/>
                        <a:cs typeface="Noto Sans CJK JP Regular"/>
                      </a:endParaRPr>
                    </a:p>
                    <a:p>
                      <a:pPr marL="849630" marR="170815" lvl="1" indent="-286385" algn="just">
                        <a:lnSpc>
                          <a:spcPct val="99200"/>
                        </a:lnSpc>
                        <a:spcBef>
                          <a:spcPts val="70"/>
                        </a:spcBef>
                        <a:buFont typeface="Wingdings"/>
                        <a:buChar char=""/>
                        <a:tabLst>
                          <a:tab pos="850265" algn="l"/>
                        </a:tabLst>
                      </a:pPr>
                      <a:r>
                        <a:rPr sz="1200" spc="-95" dirty="0">
                          <a:latin typeface="Noto Sans CJK JP Regular"/>
                          <a:cs typeface="Noto Sans CJK JP Regular"/>
                        </a:rPr>
                        <a:t>原則と</a:t>
                      </a:r>
                      <a:r>
                        <a:rPr sz="1200" spc="-280" dirty="0">
                          <a:latin typeface="Noto Sans CJK JP Regular"/>
                          <a:cs typeface="Noto Sans CJK JP Regular"/>
                        </a:rPr>
                        <a:t>し</a:t>
                      </a:r>
                      <a:r>
                        <a:rPr sz="1200" spc="-125" dirty="0">
                          <a:latin typeface="Noto Sans CJK JP Regular"/>
                          <a:cs typeface="Noto Sans CJK JP Regular"/>
                        </a:rPr>
                        <a:t>て</a:t>
                      </a:r>
                      <a:r>
                        <a:rPr sz="1200" dirty="0">
                          <a:latin typeface="Noto Sans CJK JP Regular"/>
                          <a:cs typeface="Noto Sans CJK JP Regular"/>
                        </a:rPr>
                        <a:t>再建手続開始決定か </a:t>
                      </a:r>
                      <a:r>
                        <a:rPr sz="1200" spc="-245" dirty="0">
                          <a:latin typeface="Noto Sans CJK JP Regular"/>
                          <a:cs typeface="Noto Sans CJK JP Regular"/>
                        </a:rPr>
                        <a:t>ら</a:t>
                      </a:r>
                      <a:r>
                        <a:rPr sz="1200" spc="-5" dirty="0">
                          <a:latin typeface="Arial"/>
                          <a:cs typeface="Arial"/>
                        </a:rPr>
                        <a:t>180</a:t>
                      </a:r>
                      <a:r>
                        <a:rPr sz="1200" spc="-20" dirty="0">
                          <a:latin typeface="Noto Sans CJK JP Regular"/>
                          <a:cs typeface="Noto Sans CJK JP Regular"/>
                        </a:rPr>
                        <a:t>日以内</a:t>
                      </a:r>
                      <a:r>
                        <a:rPr sz="1200" spc="-25" dirty="0">
                          <a:latin typeface="Noto Sans CJK JP Regular"/>
                          <a:cs typeface="Noto Sans CJK JP Regular"/>
                        </a:rPr>
                        <a:t>に</a:t>
                      </a:r>
                      <a:r>
                        <a:rPr sz="1200" dirty="0">
                          <a:latin typeface="Noto Sans CJK JP Regular"/>
                          <a:cs typeface="Noto Sans CJK JP Regular"/>
                        </a:rPr>
                        <a:t>再建計画案が承 </a:t>
                      </a:r>
                      <a:r>
                        <a:rPr sz="1200" spc="-145" dirty="0">
                          <a:latin typeface="Noto Sans CJK JP Regular"/>
                          <a:cs typeface="Noto Sans CJK JP Regular"/>
                        </a:rPr>
                        <a:t>認さ</a:t>
                      </a:r>
                      <a:r>
                        <a:rPr sz="1200" spc="-60" dirty="0">
                          <a:latin typeface="Noto Sans CJK JP Regular"/>
                          <a:cs typeface="Noto Sans CJK JP Regular"/>
                        </a:rPr>
                        <a:t>れ</a:t>
                      </a:r>
                      <a:r>
                        <a:rPr sz="1200" spc="-65" dirty="0">
                          <a:latin typeface="Noto Sans CJK JP Regular"/>
                          <a:cs typeface="Noto Sans CJK JP Regular"/>
                        </a:rPr>
                        <a:t>な</a:t>
                      </a:r>
                      <a:r>
                        <a:rPr sz="1200" spc="-120" dirty="0">
                          <a:latin typeface="Noto Sans CJK JP Regular"/>
                          <a:cs typeface="Noto Sans CJK JP Regular"/>
                        </a:rPr>
                        <a:t>か</a:t>
                      </a:r>
                      <a:r>
                        <a:rPr sz="1200" spc="-130" dirty="0">
                          <a:latin typeface="Noto Sans CJK JP Regular"/>
                          <a:cs typeface="Noto Sans CJK JP Regular"/>
                        </a:rPr>
                        <a:t>っ</a:t>
                      </a:r>
                      <a:r>
                        <a:rPr sz="1200" spc="-100" dirty="0">
                          <a:latin typeface="Noto Sans CJK JP Regular"/>
                          <a:cs typeface="Noto Sans CJK JP Regular"/>
                        </a:rPr>
                        <a:t>た</a:t>
                      </a:r>
                      <a:r>
                        <a:rPr sz="1200" dirty="0">
                          <a:latin typeface="Noto Sans CJK JP Regular"/>
                          <a:cs typeface="Noto Sans CJK JP Regular"/>
                        </a:rPr>
                        <a:t>場合は債務者は </a:t>
                      </a:r>
                      <a:r>
                        <a:rPr sz="1200" spc="10" dirty="0">
                          <a:solidFill>
                            <a:srgbClr val="FF0000"/>
                          </a:solidFill>
                          <a:latin typeface="Noto Sans CJK JP Regular"/>
                          <a:cs typeface="Noto Sans CJK JP Regular"/>
                        </a:rPr>
                        <a:t>清算手</a:t>
                      </a:r>
                      <a:r>
                        <a:rPr sz="1200" spc="-40" dirty="0">
                          <a:solidFill>
                            <a:srgbClr val="FF0000"/>
                          </a:solidFill>
                          <a:latin typeface="Noto Sans CJK JP Regular"/>
                          <a:cs typeface="Noto Sans CJK JP Regular"/>
                        </a:rPr>
                        <a:t>続</a:t>
                      </a:r>
                      <a:r>
                        <a:rPr sz="1200" spc="-30" dirty="0">
                          <a:solidFill>
                            <a:srgbClr val="FF0000"/>
                          </a:solidFill>
                          <a:latin typeface="Noto Sans CJK JP Regular"/>
                          <a:cs typeface="Noto Sans CJK JP Regular"/>
                        </a:rPr>
                        <a:t>に</a:t>
                      </a:r>
                      <a:r>
                        <a:rPr sz="1200" spc="-155" dirty="0">
                          <a:solidFill>
                            <a:srgbClr val="FF0000"/>
                          </a:solidFill>
                          <a:latin typeface="Noto Sans CJK JP Regular"/>
                          <a:cs typeface="Noto Sans CJK JP Regular"/>
                        </a:rPr>
                        <a:t>移り</a:t>
                      </a:r>
                      <a:r>
                        <a:rPr sz="1200" spc="-409" dirty="0">
                          <a:solidFill>
                            <a:srgbClr val="FF0000"/>
                          </a:solidFill>
                          <a:latin typeface="Noto Sans CJK JP Regular"/>
                          <a:cs typeface="Noto Sans CJK JP Regular"/>
                        </a:rPr>
                        <a:t>、</a:t>
                      </a:r>
                      <a:r>
                        <a:rPr sz="1200" dirty="0">
                          <a:solidFill>
                            <a:srgbClr val="FF0000"/>
                          </a:solidFill>
                          <a:latin typeface="Noto Sans CJK JP Regular"/>
                          <a:cs typeface="Noto Sans CJK JP Regular"/>
                        </a:rPr>
                        <a:t>回収可能額が </a:t>
                      </a:r>
                      <a:r>
                        <a:rPr sz="1200" spc="10" dirty="0">
                          <a:solidFill>
                            <a:srgbClr val="FF0000"/>
                          </a:solidFill>
                          <a:latin typeface="Noto Sans CJK JP Regular"/>
                          <a:cs typeface="Noto Sans CJK JP Regular"/>
                        </a:rPr>
                        <a:t>下が</a:t>
                      </a:r>
                      <a:r>
                        <a:rPr sz="1200" spc="15" dirty="0">
                          <a:solidFill>
                            <a:srgbClr val="FF0000"/>
                          </a:solidFill>
                          <a:latin typeface="Noto Sans CJK JP Regular"/>
                          <a:cs typeface="Noto Sans CJK JP Regular"/>
                        </a:rPr>
                        <a:t>り</a:t>
                      </a:r>
                      <a:r>
                        <a:rPr sz="1200" spc="5" dirty="0">
                          <a:solidFill>
                            <a:srgbClr val="FF0000"/>
                          </a:solidFill>
                          <a:latin typeface="Noto Sans CJK JP Regular"/>
                          <a:cs typeface="Noto Sans CJK JP Regular"/>
                        </a:rPr>
                        <a:t>、</a:t>
                      </a:r>
                      <a:r>
                        <a:rPr sz="1200" dirty="0">
                          <a:solidFill>
                            <a:srgbClr val="FF0000"/>
                          </a:solidFill>
                          <a:latin typeface="Noto Sans CJK JP Regular"/>
                          <a:cs typeface="Noto Sans CJK JP Regular"/>
                        </a:rPr>
                        <a:t>か</a:t>
                      </a:r>
                      <a:r>
                        <a:rPr sz="1200" spc="-5" dirty="0">
                          <a:solidFill>
                            <a:srgbClr val="FF0000"/>
                          </a:solidFill>
                          <a:latin typeface="Noto Sans CJK JP Regular"/>
                          <a:cs typeface="Noto Sans CJK JP Regular"/>
                        </a:rPr>
                        <a:t>つ</a:t>
                      </a:r>
                      <a:r>
                        <a:rPr sz="1200" spc="5" dirty="0">
                          <a:solidFill>
                            <a:srgbClr val="FF0000"/>
                          </a:solidFill>
                          <a:latin typeface="Noto Sans CJK JP Regular"/>
                          <a:cs typeface="Noto Sans CJK JP Regular"/>
                        </a:rPr>
                        <a:t>、</a:t>
                      </a:r>
                      <a:r>
                        <a:rPr sz="1200" dirty="0">
                          <a:solidFill>
                            <a:srgbClr val="FF0000"/>
                          </a:solidFill>
                          <a:latin typeface="Noto Sans CJK JP Regular"/>
                          <a:cs typeface="Noto Sans CJK JP Regular"/>
                        </a:rPr>
                        <a:t>分配</a:t>
                      </a:r>
                      <a:r>
                        <a:rPr sz="1200" spc="10" dirty="0">
                          <a:solidFill>
                            <a:srgbClr val="FF0000"/>
                          </a:solidFill>
                          <a:latin typeface="Noto Sans CJK JP Regular"/>
                          <a:cs typeface="Noto Sans CJK JP Regular"/>
                        </a:rPr>
                        <a:t>ま</a:t>
                      </a:r>
                      <a:r>
                        <a:rPr sz="1200" spc="-5" dirty="0">
                          <a:solidFill>
                            <a:srgbClr val="FF0000"/>
                          </a:solidFill>
                          <a:latin typeface="Noto Sans CJK JP Regular"/>
                          <a:cs typeface="Noto Sans CJK JP Regular"/>
                        </a:rPr>
                        <a:t>で</a:t>
                      </a:r>
                      <a:r>
                        <a:rPr sz="1200" dirty="0">
                          <a:solidFill>
                            <a:srgbClr val="FF0000"/>
                          </a:solidFill>
                          <a:latin typeface="Noto Sans CJK JP Regular"/>
                          <a:cs typeface="Noto Sans CJK JP Regular"/>
                        </a:rPr>
                        <a:t>の期間も </a:t>
                      </a:r>
                      <a:r>
                        <a:rPr sz="1200" spc="-5" dirty="0">
                          <a:solidFill>
                            <a:srgbClr val="FF0000"/>
                          </a:solidFill>
                          <a:latin typeface="Noto Sans CJK JP Regular"/>
                          <a:cs typeface="Noto Sans CJK JP Regular"/>
                        </a:rPr>
                        <a:t>長期化す</a:t>
                      </a:r>
                      <a:r>
                        <a:rPr sz="1200" spc="-170" dirty="0">
                          <a:solidFill>
                            <a:srgbClr val="FF0000"/>
                          </a:solidFill>
                          <a:latin typeface="Noto Sans CJK JP Regular"/>
                          <a:cs typeface="Noto Sans CJK JP Regular"/>
                        </a:rPr>
                        <a:t>る</a:t>
                      </a:r>
                      <a:r>
                        <a:rPr sz="1200" spc="-65" dirty="0">
                          <a:solidFill>
                            <a:srgbClr val="FF0000"/>
                          </a:solidFill>
                          <a:latin typeface="Noto Sans CJK JP Regular"/>
                          <a:cs typeface="Noto Sans CJK JP Regular"/>
                        </a:rPr>
                        <a:t>お</a:t>
                      </a:r>
                      <a:r>
                        <a:rPr sz="1200" spc="-90" dirty="0">
                          <a:solidFill>
                            <a:srgbClr val="FF0000"/>
                          </a:solidFill>
                          <a:latin typeface="Noto Sans CJK JP Regular"/>
                          <a:cs typeface="Noto Sans CJK JP Regular"/>
                        </a:rPr>
                        <a:t>そ</a:t>
                      </a:r>
                      <a:r>
                        <a:rPr sz="1200" dirty="0">
                          <a:solidFill>
                            <a:srgbClr val="FF0000"/>
                          </a:solidFill>
                          <a:latin typeface="Noto Sans CJK JP Regular"/>
                          <a:cs typeface="Noto Sans CJK JP Regular"/>
                        </a:rPr>
                        <a:t>れ</a:t>
                      </a:r>
                      <a:endParaRPr sz="1200">
                        <a:latin typeface="Noto Sans CJK JP Regular"/>
                        <a:cs typeface="Noto Sans CJK JP Regular"/>
                      </a:endParaRPr>
                    </a:p>
                  </a:txBody>
                  <a:tcPr marL="0" marR="0" marT="105410" marB="0">
                    <a:lnL w="28575">
                      <a:solidFill>
                        <a:srgbClr val="FFFFFF"/>
                      </a:solidFill>
                      <a:prstDash val="solid"/>
                    </a:lnL>
                    <a:lnT w="28575">
                      <a:solidFill>
                        <a:srgbClr val="FFFFFF"/>
                      </a:solidFill>
                      <a:prstDash val="solid"/>
                    </a:lnT>
                    <a:lnB w="38100">
                      <a:solidFill>
                        <a:srgbClr val="FFFFFF"/>
                      </a:solidFill>
                      <a:prstDash val="solid"/>
                    </a:lnB>
                    <a:solidFill>
                      <a:srgbClr val="92D050">
                        <a:alpha val="19999"/>
                      </a:srgbClr>
                    </a:solidFill>
                  </a:tcPr>
                </a:tc>
                <a:extLst>
                  <a:ext uri="{0D108BD9-81ED-4DB2-BD59-A6C34878D82A}">
                    <a16:rowId xmlns:a16="http://schemas.microsoft.com/office/drawing/2014/main" val="10001"/>
                  </a:ext>
                </a:extLst>
              </a:tr>
              <a:tr h="810895">
                <a:tc>
                  <a:txBody>
                    <a:bodyPr/>
                    <a:lstStyle/>
                    <a:p>
                      <a:pPr>
                        <a:lnSpc>
                          <a:spcPct val="100000"/>
                        </a:lnSpc>
                        <a:spcBef>
                          <a:spcPts val="45"/>
                        </a:spcBef>
                      </a:pPr>
                      <a:endParaRPr sz="1450">
                        <a:latin typeface="Times New Roman"/>
                        <a:cs typeface="Times New Roman"/>
                      </a:endParaRPr>
                    </a:p>
                    <a:p>
                      <a:pPr marL="109855" marR="120014">
                        <a:lnSpc>
                          <a:spcPts val="1620"/>
                        </a:lnSpc>
                      </a:pPr>
                      <a:r>
                        <a:rPr sz="1400" dirty="0">
                          <a:solidFill>
                            <a:srgbClr val="FFFFFF"/>
                          </a:solidFill>
                          <a:latin typeface="Noto Sans CJK JP Regular"/>
                          <a:cs typeface="Noto Sans CJK JP Regular"/>
                        </a:rPr>
                        <a:t>刑 事</a:t>
                      </a:r>
                      <a:endParaRPr sz="1400">
                        <a:latin typeface="Noto Sans CJK JP Regular"/>
                        <a:cs typeface="Noto Sans CJK JP Regular"/>
                      </a:endParaRPr>
                    </a:p>
                  </a:txBody>
                  <a:tcPr marL="0" marR="0" marT="5715" marB="0">
                    <a:lnR w="38100">
                      <a:solidFill>
                        <a:srgbClr val="FFFFFF"/>
                      </a:solidFill>
                      <a:prstDash val="solid"/>
                    </a:lnR>
                    <a:lnT w="38100">
                      <a:solidFill>
                        <a:srgbClr val="FFFFFF"/>
                      </a:solidFill>
                      <a:prstDash val="solid"/>
                    </a:lnT>
                    <a:solidFill>
                      <a:srgbClr val="336600"/>
                    </a:solidFill>
                  </a:tcPr>
                </a:tc>
                <a:tc>
                  <a:txBody>
                    <a:bodyPr/>
                    <a:lstStyle/>
                    <a:p>
                      <a:pPr marL="151130" marR="135255" indent="16510" algn="just">
                        <a:lnSpc>
                          <a:spcPct val="97500"/>
                        </a:lnSpc>
                        <a:spcBef>
                          <a:spcPts val="1160"/>
                        </a:spcBef>
                      </a:pPr>
                      <a:r>
                        <a:rPr sz="1200" spc="-15" dirty="0">
                          <a:solidFill>
                            <a:srgbClr val="FFFFFF"/>
                          </a:solidFill>
                          <a:latin typeface="Noto Sans CJK JP Regular"/>
                          <a:cs typeface="Noto Sans CJK JP Regular"/>
                        </a:rPr>
                        <a:t>警察に対す</a:t>
                      </a:r>
                      <a:r>
                        <a:rPr sz="1200" spc="-165" dirty="0">
                          <a:solidFill>
                            <a:srgbClr val="FFFFFF"/>
                          </a:solidFill>
                          <a:latin typeface="Noto Sans CJK JP Regular"/>
                          <a:cs typeface="Noto Sans CJK JP Regular"/>
                        </a:rPr>
                        <a:t>る </a:t>
                      </a:r>
                      <a:r>
                        <a:rPr sz="1200" spc="10" dirty="0">
                          <a:solidFill>
                            <a:srgbClr val="FFFFFF"/>
                          </a:solidFill>
                          <a:latin typeface="Noto Sans CJK JP Regular"/>
                          <a:cs typeface="Noto Sans CJK JP Regular"/>
                        </a:rPr>
                        <a:t>被害届</a:t>
                      </a:r>
                      <a:r>
                        <a:rPr sz="1200" dirty="0">
                          <a:solidFill>
                            <a:srgbClr val="FFFFFF"/>
                          </a:solidFill>
                          <a:latin typeface="Noto Sans CJK JP Regular"/>
                          <a:cs typeface="Noto Sans CJK JP Regular"/>
                        </a:rPr>
                        <a:t>の提出  </a:t>
                      </a:r>
                      <a:r>
                        <a:rPr sz="1200" b="1" spc="-5" dirty="0">
                          <a:solidFill>
                            <a:srgbClr val="FFFFFF"/>
                          </a:solidFill>
                          <a:latin typeface="Times New Roman"/>
                          <a:cs typeface="Times New Roman"/>
                        </a:rPr>
                        <a:t>(Complaint)</a:t>
                      </a:r>
                      <a:endParaRPr sz="1200">
                        <a:latin typeface="Times New Roman"/>
                        <a:cs typeface="Times New Roman"/>
                      </a:endParaRPr>
                    </a:p>
                  </a:txBody>
                  <a:tcPr marL="0" marR="0" marT="147320" marB="0">
                    <a:lnL w="38100">
                      <a:solidFill>
                        <a:srgbClr val="FFFFFF"/>
                      </a:solidFill>
                      <a:prstDash val="solid"/>
                    </a:lnL>
                    <a:lnR w="12700">
                      <a:solidFill>
                        <a:srgbClr val="FFFFFF"/>
                      </a:solidFill>
                      <a:prstDash val="solid"/>
                    </a:lnR>
                    <a:lnT w="38100">
                      <a:solidFill>
                        <a:srgbClr val="FFFFFF"/>
                      </a:solidFill>
                      <a:prstDash val="solid"/>
                    </a:lnT>
                    <a:solidFill>
                      <a:srgbClr val="92D050"/>
                    </a:solidFill>
                  </a:tcPr>
                </a:tc>
                <a:tc>
                  <a:txBody>
                    <a:bodyPr/>
                    <a:lstStyle/>
                    <a:p>
                      <a:pPr marL="269875" indent="-172085">
                        <a:lnSpc>
                          <a:spcPct val="100000"/>
                        </a:lnSpc>
                        <a:spcBef>
                          <a:spcPts val="1065"/>
                        </a:spcBef>
                        <a:buFont typeface="Arial"/>
                        <a:buChar char="•"/>
                        <a:tabLst>
                          <a:tab pos="270510" algn="l"/>
                        </a:tabLst>
                      </a:pPr>
                      <a:r>
                        <a:rPr sz="1200" spc="-45" dirty="0">
                          <a:latin typeface="Noto Sans CJK JP Regular"/>
                          <a:cs typeface="Noto Sans CJK JP Regular"/>
                        </a:rPr>
                        <a:t>債務者</a:t>
                      </a:r>
                      <a:r>
                        <a:rPr sz="1200" spc="-40" dirty="0">
                          <a:latin typeface="Noto Sans CJK JP Regular"/>
                          <a:cs typeface="Noto Sans CJK JP Regular"/>
                        </a:rPr>
                        <a:t>を</a:t>
                      </a:r>
                      <a:r>
                        <a:rPr sz="1200" spc="-75" dirty="0">
                          <a:latin typeface="Noto Sans CJK JP Regular"/>
                          <a:cs typeface="Noto Sans CJK JP Regular"/>
                        </a:rPr>
                        <a:t>加害者と</a:t>
                      </a:r>
                      <a:r>
                        <a:rPr sz="1200" spc="-55" dirty="0">
                          <a:latin typeface="Noto Sans CJK JP Regular"/>
                          <a:cs typeface="Noto Sans CJK JP Regular"/>
                        </a:rPr>
                        <a:t>す</a:t>
                      </a:r>
                      <a:r>
                        <a:rPr sz="1200" spc="-170" dirty="0">
                          <a:latin typeface="Noto Sans CJK JP Regular"/>
                          <a:cs typeface="Noto Sans CJK JP Regular"/>
                        </a:rPr>
                        <a:t>る</a:t>
                      </a:r>
                      <a:r>
                        <a:rPr sz="1200" dirty="0">
                          <a:latin typeface="Noto Sans CJK JP Regular"/>
                          <a:cs typeface="Noto Sans CJK JP Regular"/>
                        </a:rPr>
                        <a:t>被害届の提出</a:t>
                      </a:r>
                      <a:endParaRPr sz="1200">
                        <a:latin typeface="Noto Sans CJK JP Regular"/>
                        <a:cs typeface="Noto Sans CJK JP Regular"/>
                      </a:endParaRPr>
                    </a:p>
                    <a:p>
                      <a:pPr marL="269875" indent="-172085">
                        <a:lnSpc>
                          <a:spcPct val="100000"/>
                        </a:lnSpc>
                        <a:buFont typeface="Arial"/>
                        <a:buChar char="•"/>
                        <a:tabLst>
                          <a:tab pos="270510" algn="l"/>
                        </a:tabLst>
                      </a:pPr>
                      <a:r>
                        <a:rPr sz="1200" spc="-35" dirty="0">
                          <a:latin typeface="Noto Sans CJK JP Regular"/>
                          <a:cs typeface="Noto Sans CJK JP Regular"/>
                        </a:rPr>
                        <a:t>詐欺</a:t>
                      </a:r>
                      <a:r>
                        <a:rPr sz="1200" spc="-40" dirty="0">
                          <a:latin typeface="Noto Sans CJK JP Regular"/>
                          <a:cs typeface="Noto Sans CJK JP Regular"/>
                        </a:rPr>
                        <a:t>そ</a:t>
                      </a:r>
                      <a:r>
                        <a:rPr sz="1200" dirty="0">
                          <a:latin typeface="Noto Sans CJK JP Regular"/>
                          <a:cs typeface="Noto Sans CJK JP Regular"/>
                        </a:rPr>
                        <a:t>の他の刑事犯罪の構成</a:t>
                      </a:r>
                      <a:endParaRPr sz="1200">
                        <a:latin typeface="Noto Sans CJK JP Regular"/>
                        <a:cs typeface="Noto Sans CJK JP Regular"/>
                      </a:endParaRPr>
                    </a:p>
                    <a:p>
                      <a:pPr marL="269875" indent="-172085">
                        <a:lnSpc>
                          <a:spcPct val="100000"/>
                        </a:lnSpc>
                        <a:buFont typeface="Arial"/>
                        <a:buChar char="•"/>
                        <a:tabLst>
                          <a:tab pos="270510" algn="l"/>
                        </a:tabLst>
                      </a:pPr>
                      <a:r>
                        <a:rPr sz="1200" spc="-25" dirty="0">
                          <a:latin typeface="Noto Sans CJK JP Regular"/>
                          <a:cs typeface="Noto Sans CJK JP Regular"/>
                        </a:rPr>
                        <a:t>交渉</a:t>
                      </a:r>
                      <a:r>
                        <a:rPr sz="1200" spc="-30" dirty="0">
                          <a:latin typeface="Noto Sans CJK JP Regular"/>
                          <a:cs typeface="Noto Sans CJK JP Regular"/>
                        </a:rPr>
                        <a:t>に</a:t>
                      </a:r>
                      <a:r>
                        <a:rPr sz="1200" spc="-35" dirty="0">
                          <a:latin typeface="Noto Sans CJK JP Regular"/>
                          <a:cs typeface="Noto Sans CJK JP Regular"/>
                        </a:rPr>
                        <a:t>向</a:t>
                      </a:r>
                      <a:r>
                        <a:rPr sz="1200" spc="-30" dirty="0">
                          <a:latin typeface="Noto Sans CJK JP Regular"/>
                          <a:cs typeface="Noto Sans CJK JP Regular"/>
                        </a:rPr>
                        <a:t>け</a:t>
                      </a:r>
                      <a:r>
                        <a:rPr sz="1200" spc="-100" dirty="0">
                          <a:latin typeface="Noto Sans CJK JP Regular"/>
                          <a:cs typeface="Noto Sans CJK JP Regular"/>
                        </a:rPr>
                        <a:t>た</a:t>
                      </a:r>
                      <a:r>
                        <a:rPr sz="1200" spc="-150" dirty="0">
                          <a:latin typeface="Noto Sans CJK JP Regular"/>
                          <a:cs typeface="Noto Sans CJK JP Regular"/>
                        </a:rPr>
                        <a:t>プ</a:t>
                      </a:r>
                      <a:r>
                        <a:rPr sz="1200" spc="-185" dirty="0">
                          <a:latin typeface="Noto Sans CJK JP Regular"/>
                          <a:cs typeface="Noto Sans CJK JP Regular"/>
                        </a:rPr>
                        <a:t>レ</a:t>
                      </a:r>
                      <a:r>
                        <a:rPr sz="1200" spc="-330" dirty="0">
                          <a:latin typeface="Noto Sans CJK JP Regular"/>
                          <a:cs typeface="Noto Sans CJK JP Regular"/>
                        </a:rPr>
                        <a:t>ッ</a:t>
                      </a:r>
                      <a:r>
                        <a:rPr sz="1200" spc="-125" dirty="0">
                          <a:latin typeface="Noto Sans CJK JP Regular"/>
                          <a:cs typeface="Noto Sans CJK JP Regular"/>
                        </a:rPr>
                        <a:t>シ</a:t>
                      </a:r>
                      <a:r>
                        <a:rPr sz="1200" spc="-245" dirty="0">
                          <a:latin typeface="Noto Sans CJK JP Regular"/>
                          <a:cs typeface="Noto Sans CJK JP Regular"/>
                        </a:rPr>
                        <a:t>ャ</a:t>
                      </a:r>
                      <a:r>
                        <a:rPr sz="1200" spc="-50" dirty="0">
                          <a:latin typeface="Noto Sans CJK JP Regular"/>
                          <a:cs typeface="Noto Sans CJK JP Regular"/>
                        </a:rPr>
                        <a:t>ー</a:t>
                      </a:r>
                      <a:endParaRPr sz="1200">
                        <a:latin typeface="Noto Sans CJK JP Regular"/>
                        <a:cs typeface="Noto Sans CJK JP Regular"/>
                      </a:endParaRPr>
                    </a:p>
                  </a:txBody>
                  <a:tcPr marL="0" marR="0" marT="135255" marB="0">
                    <a:lnL w="12700">
                      <a:solidFill>
                        <a:srgbClr val="FFFFFF"/>
                      </a:solidFill>
                      <a:prstDash val="solid"/>
                    </a:lnL>
                    <a:lnR w="28575">
                      <a:solidFill>
                        <a:srgbClr val="FFFFFF"/>
                      </a:solidFill>
                      <a:prstDash val="solid"/>
                    </a:lnR>
                    <a:lnT w="38100">
                      <a:solidFill>
                        <a:srgbClr val="FFFFFF"/>
                      </a:solidFill>
                      <a:prstDash val="solid"/>
                    </a:lnT>
                    <a:solidFill>
                      <a:srgbClr val="92D050">
                        <a:alpha val="19999"/>
                      </a:srgbClr>
                    </a:solidFill>
                  </a:tcPr>
                </a:tc>
                <a:tc>
                  <a:txBody>
                    <a:bodyPr/>
                    <a:lstStyle/>
                    <a:p>
                      <a:pPr marL="278130" indent="-172085">
                        <a:lnSpc>
                          <a:spcPct val="100000"/>
                        </a:lnSpc>
                        <a:spcBef>
                          <a:spcPts val="365"/>
                        </a:spcBef>
                        <a:buFont typeface="Arial"/>
                        <a:buChar char="•"/>
                        <a:tabLst>
                          <a:tab pos="278765" algn="l"/>
                        </a:tabLst>
                      </a:pPr>
                      <a:r>
                        <a:rPr sz="1200" spc="-15" dirty="0">
                          <a:latin typeface="Noto Sans CJK JP Regular"/>
                          <a:cs typeface="Noto Sans CJK JP Regular"/>
                        </a:rPr>
                        <a:t>直接の債権回収は期待</a:t>
                      </a:r>
                      <a:r>
                        <a:rPr sz="1200" spc="-20" dirty="0">
                          <a:latin typeface="Noto Sans CJK JP Regular"/>
                          <a:cs typeface="Noto Sans CJK JP Regular"/>
                        </a:rPr>
                        <a:t>で</a:t>
                      </a:r>
                      <a:r>
                        <a:rPr sz="1200" spc="-195" dirty="0">
                          <a:latin typeface="Noto Sans CJK JP Regular"/>
                          <a:cs typeface="Noto Sans CJK JP Regular"/>
                        </a:rPr>
                        <a:t>き</a:t>
                      </a:r>
                      <a:r>
                        <a:rPr sz="1200" spc="-125" dirty="0">
                          <a:latin typeface="Noto Sans CJK JP Regular"/>
                          <a:cs typeface="Noto Sans CJK JP Regular"/>
                        </a:rPr>
                        <a:t>な</a:t>
                      </a:r>
                      <a:r>
                        <a:rPr sz="1200" spc="-70" dirty="0">
                          <a:latin typeface="Noto Sans CJK JP Regular"/>
                          <a:cs typeface="Noto Sans CJK JP Regular"/>
                        </a:rPr>
                        <a:t>い</a:t>
                      </a:r>
                      <a:endParaRPr sz="1200">
                        <a:latin typeface="Noto Sans CJK JP Regular"/>
                        <a:cs typeface="Noto Sans CJK JP Regular"/>
                      </a:endParaRPr>
                    </a:p>
                    <a:p>
                      <a:pPr marL="278130" marR="217170" indent="-172085">
                        <a:lnSpc>
                          <a:spcPts val="1380"/>
                        </a:lnSpc>
                        <a:spcBef>
                          <a:spcPts val="155"/>
                        </a:spcBef>
                        <a:buFont typeface="Arial"/>
                        <a:buChar char="•"/>
                        <a:tabLst>
                          <a:tab pos="278765" algn="l"/>
                        </a:tabLst>
                      </a:pPr>
                      <a:r>
                        <a:rPr sz="1200" dirty="0">
                          <a:latin typeface="Noto Sans CJK JP Regular"/>
                          <a:cs typeface="Noto Sans CJK JP Regular"/>
                        </a:rPr>
                        <a:t>例</a:t>
                      </a:r>
                      <a:r>
                        <a:rPr sz="1200" spc="-5" dirty="0">
                          <a:latin typeface="Noto Sans CJK JP Regular"/>
                          <a:cs typeface="Noto Sans CJK JP Regular"/>
                        </a:rPr>
                        <a:t>え</a:t>
                      </a:r>
                      <a:r>
                        <a:rPr sz="1200" dirty="0">
                          <a:latin typeface="Noto Sans CJK JP Regular"/>
                          <a:cs typeface="Noto Sans CJK JP Regular"/>
                        </a:rPr>
                        <a:t>ば詐欺</a:t>
                      </a:r>
                      <a:r>
                        <a:rPr sz="1200" spc="-5" dirty="0">
                          <a:latin typeface="Noto Sans CJK JP Regular"/>
                          <a:cs typeface="Noto Sans CJK JP Regular"/>
                        </a:rPr>
                        <a:t>で</a:t>
                      </a:r>
                      <a:r>
                        <a:rPr sz="1200" dirty="0">
                          <a:latin typeface="Noto Sans CJK JP Regular"/>
                          <a:cs typeface="Noto Sans CJK JP Regular"/>
                        </a:rPr>
                        <a:t>構成</a:t>
                      </a:r>
                      <a:r>
                        <a:rPr sz="1200" spc="-5" dirty="0">
                          <a:latin typeface="Noto Sans CJK JP Regular"/>
                          <a:cs typeface="Noto Sans CJK JP Regular"/>
                        </a:rPr>
                        <a:t>するな</a:t>
                      </a:r>
                      <a:r>
                        <a:rPr sz="1200" spc="-10" dirty="0">
                          <a:latin typeface="Noto Sans CJK JP Regular"/>
                          <a:cs typeface="Noto Sans CJK JP Regular"/>
                        </a:rPr>
                        <a:t>ら</a:t>
                      </a:r>
                      <a:r>
                        <a:rPr sz="1200" dirty="0">
                          <a:latin typeface="Noto Sans CJK JP Regular"/>
                          <a:cs typeface="Noto Sans CJK JP Regular"/>
                        </a:rPr>
                        <a:t>何</a:t>
                      </a:r>
                      <a:r>
                        <a:rPr sz="1200" spc="-10" dirty="0">
                          <a:latin typeface="Noto Sans CJK JP Regular"/>
                          <a:cs typeface="Noto Sans CJK JP Regular"/>
                        </a:rPr>
                        <a:t>ら</a:t>
                      </a:r>
                      <a:r>
                        <a:rPr sz="1200" dirty="0">
                          <a:latin typeface="Noto Sans CJK JP Regular"/>
                          <a:cs typeface="Noto Sans CJK JP Regular"/>
                        </a:rPr>
                        <a:t>かの詐欺 </a:t>
                      </a:r>
                      <a:r>
                        <a:rPr sz="1200" spc="-20" dirty="0">
                          <a:latin typeface="Noto Sans CJK JP Regular"/>
                          <a:cs typeface="Noto Sans CJK JP Regular"/>
                        </a:rPr>
                        <a:t>的発言</a:t>
                      </a:r>
                      <a:r>
                        <a:rPr sz="1200" spc="-25" dirty="0">
                          <a:latin typeface="Noto Sans CJK JP Regular"/>
                          <a:cs typeface="Noto Sans CJK JP Regular"/>
                        </a:rPr>
                        <a:t>に関</a:t>
                      </a:r>
                      <a:r>
                        <a:rPr sz="1200" spc="-30" dirty="0">
                          <a:latin typeface="Noto Sans CJK JP Regular"/>
                          <a:cs typeface="Noto Sans CJK JP Regular"/>
                        </a:rPr>
                        <a:t>す</a:t>
                      </a:r>
                      <a:r>
                        <a:rPr sz="1200" spc="-170" dirty="0">
                          <a:latin typeface="Noto Sans CJK JP Regular"/>
                          <a:cs typeface="Noto Sans CJK JP Regular"/>
                        </a:rPr>
                        <a:t>る</a:t>
                      </a:r>
                      <a:r>
                        <a:rPr sz="1200" dirty="0">
                          <a:latin typeface="Noto Sans CJK JP Regular"/>
                          <a:cs typeface="Noto Sans CJK JP Regular"/>
                        </a:rPr>
                        <a:t>言質が必要</a:t>
                      </a:r>
                      <a:endParaRPr sz="1200">
                        <a:latin typeface="Noto Sans CJK JP Regular"/>
                        <a:cs typeface="Noto Sans CJK JP Regular"/>
                      </a:endParaRPr>
                    </a:p>
                    <a:p>
                      <a:pPr marL="278130" indent="-172085">
                        <a:lnSpc>
                          <a:spcPct val="100000"/>
                        </a:lnSpc>
                        <a:spcBef>
                          <a:spcPts val="25"/>
                        </a:spcBef>
                        <a:buClr>
                          <a:srgbClr val="000000"/>
                        </a:buClr>
                        <a:buFont typeface="Arial"/>
                        <a:buChar char="•"/>
                        <a:tabLst>
                          <a:tab pos="278765" algn="l"/>
                        </a:tabLst>
                      </a:pPr>
                      <a:r>
                        <a:rPr sz="1200" spc="10" dirty="0">
                          <a:solidFill>
                            <a:srgbClr val="FF0000"/>
                          </a:solidFill>
                          <a:latin typeface="Noto Sans CJK JP Regular"/>
                          <a:cs typeface="Noto Sans CJK JP Regular"/>
                        </a:rPr>
                        <a:t>進行は</a:t>
                      </a:r>
                      <a:r>
                        <a:rPr sz="1200" dirty="0">
                          <a:solidFill>
                            <a:srgbClr val="FF0000"/>
                          </a:solidFill>
                          <a:latin typeface="Noto Sans CJK JP Regular"/>
                          <a:cs typeface="Noto Sans CJK JP Regular"/>
                        </a:rPr>
                        <a:t>捜査官の裁量</a:t>
                      </a:r>
                      <a:endParaRPr sz="1200">
                        <a:latin typeface="Noto Sans CJK JP Regular"/>
                        <a:cs typeface="Noto Sans CJK JP Regular"/>
                      </a:endParaRPr>
                    </a:p>
                  </a:txBody>
                  <a:tcPr marL="0" marR="0" marT="46355" marB="0">
                    <a:lnL w="28575">
                      <a:solidFill>
                        <a:srgbClr val="FFFFFF"/>
                      </a:solidFill>
                      <a:prstDash val="solid"/>
                    </a:lnL>
                    <a:lnT w="38100">
                      <a:solidFill>
                        <a:srgbClr val="FFFFFF"/>
                      </a:solidFill>
                      <a:prstDash val="solid"/>
                    </a:lnT>
                    <a:solidFill>
                      <a:srgbClr val="92D050">
                        <a:alpha val="19999"/>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68850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962" y="474662"/>
            <a:ext cx="8175625" cy="391160"/>
          </a:xfrm>
          <a:prstGeom prst="rect">
            <a:avLst/>
          </a:prstGeom>
        </p:spPr>
        <p:txBody>
          <a:bodyPr vert="horz" wrap="square" lIns="0" tIns="12700" rIns="0" bIns="0" rtlCol="0">
            <a:spAutoFit/>
          </a:bodyPr>
          <a:lstStyle/>
          <a:p>
            <a:pPr marL="12700">
              <a:lnSpc>
                <a:spcPct val="100000"/>
              </a:lnSpc>
              <a:spcBef>
                <a:spcPts val="100"/>
              </a:spcBef>
              <a:tabLst>
                <a:tab pos="1463675" algn="l"/>
                <a:tab pos="8162290" algn="l"/>
              </a:tabLst>
            </a:pPr>
            <a:r>
              <a:rPr sz="2400" dirty="0">
                <a:latin typeface="Times New Roman"/>
                <a:cs typeface="Times New Roman"/>
              </a:rPr>
              <a:t> 	</a:t>
            </a:r>
            <a:r>
              <a:rPr sz="2400" dirty="0"/>
              <a:t>インドにおける債権回収の留意点	</a:t>
            </a:r>
            <a:endParaRPr sz="240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5" name="object 5"/>
          <p:cNvSpPr txBox="1">
            <a:spLocks noGrp="1"/>
          </p:cNvSpPr>
          <p:nvPr>
            <p:ph type="sldNum" sz="quarter" idx="7"/>
          </p:nvPr>
        </p:nvSpPr>
        <p:spPr>
          <a:prstGeom prst="rect">
            <a:avLst/>
          </a:prstGeom>
        </p:spPr>
        <p:txBody>
          <a:bodyPr vert="horz" wrap="square" lIns="0" tIns="23495" rIns="0" bIns="0" rtlCol="0">
            <a:spAutoFit/>
          </a:bodyPr>
          <a:lstStyle/>
          <a:p>
            <a:pPr marL="25400" marR="0" lvl="0" indent="0" algn="l" defTabSz="914400" rtl="0" eaLnBrk="1" fontAlgn="auto" latinLnBrk="0" hangingPunct="1">
              <a:lnSpc>
                <a:spcPct val="100000"/>
              </a:lnSpc>
              <a:spcBef>
                <a:spcPts val="185"/>
              </a:spcBef>
              <a:spcAft>
                <a:spcPts val="0"/>
              </a:spcAft>
              <a:buClrTx/>
              <a:buSzTx/>
              <a:buFontTx/>
              <a:buNone/>
              <a:tabLst/>
              <a:defRPr/>
            </a:pPr>
            <a:fld id="{81D60167-4931-47E6-BA6A-407CBD079E47}" type="slidenum">
              <a:rPr kumimoji="0" sz="1400" b="0" i="0" u="none" strike="noStrike" kern="1200" cap="none" spc="95" normalizeH="0" baseline="0" noProof="0" dirty="0">
                <a:ln>
                  <a:noFill/>
                </a:ln>
                <a:solidFill>
                  <a:prstClr val="black"/>
                </a:solidFill>
                <a:effectLst/>
                <a:uLnTx/>
                <a:uFillTx/>
                <a:latin typeface="Noto Sans CJK JP Regular"/>
                <a:ea typeface="+mn-ea"/>
              </a:rPr>
              <a:pPr marL="25400" marR="0" lvl="0" indent="0" algn="l" defTabSz="914400" rtl="0" eaLnBrk="1" fontAlgn="auto" latinLnBrk="0" hangingPunct="1">
                <a:lnSpc>
                  <a:spcPct val="100000"/>
                </a:lnSpc>
                <a:spcBef>
                  <a:spcPts val="185"/>
                </a:spcBef>
                <a:spcAft>
                  <a:spcPts val="0"/>
                </a:spcAft>
                <a:buClrTx/>
                <a:buSzTx/>
                <a:buFontTx/>
                <a:buNone/>
                <a:tabLst/>
                <a:defRPr/>
              </a:pPr>
              <a:t>32</a:t>
            </a:fld>
            <a:endParaRPr kumimoji="0" sz="1400" b="0" i="0" u="none" strike="noStrike" kern="1200" cap="none" spc="95" normalizeH="0" baseline="0" noProof="0" dirty="0">
              <a:ln>
                <a:noFill/>
              </a:ln>
              <a:solidFill>
                <a:prstClr val="black"/>
              </a:solidFill>
              <a:effectLst/>
              <a:uLnTx/>
              <a:uFillTx/>
              <a:latin typeface="Noto Sans CJK JP Regular"/>
              <a:ea typeface="+mn-ea"/>
            </a:endParaRPr>
          </a:p>
        </p:txBody>
      </p:sp>
      <p:graphicFrame>
        <p:nvGraphicFramePr>
          <p:cNvPr id="3" name="object 3"/>
          <p:cNvGraphicFramePr>
            <a:graphicFrameLocks noGrp="1"/>
          </p:cNvGraphicFramePr>
          <p:nvPr/>
        </p:nvGraphicFramePr>
        <p:xfrm>
          <a:off x="623887" y="981075"/>
          <a:ext cx="7877175" cy="4993640"/>
        </p:xfrm>
        <a:graphic>
          <a:graphicData uri="http://schemas.openxmlformats.org/drawingml/2006/table">
            <a:tbl>
              <a:tblPr firstRow="1" bandRow="1">
                <a:tableStyleId>{2D5ABB26-0587-4C30-8999-92F81FD0307C}</a:tableStyleId>
              </a:tblPr>
              <a:tblGrid>
                <a:gridCol w="7877175">
                  <a:extLst>
                    <a:ext uri="{9D8B030D-6E8A-4147-A177-3AD203B41FA5}">
                      <a16:colId xmlns:a16="http://schemas.microsoft.com/office/drawing/2014/main" val="20000"/>
                    </a:ext>
                  </a:extLst>
                </a:gridCol>
              </a:tblGrid>
              <a:tr h="314325">
                <a:tc>
                  <a:txBody>
                    <a:bodyPr/>
                    <a:lstStyle/>
                    <a:p>
                      <a:pPr marR="17145" algn="ctr">
                        <a:lnSpc>
                          <a:spcPct val="100000"/>
                        </a:lnSpc>
                        <a:spcBef>
                          <a:spcPts val="340"/>
                        </a:spcBef>
                      </a:pPr>
                      <a:r>
                        <a:rPr sz="1400" spc="10" dirty="0">
                          <a:solidFill>
                            <a:srgbClr val="FFFFFF"/>
                          </a:solidFill>
                          <a:latin typeface="Noto Sans CJK JP Regular"/>
                          <a:cs typeface="Noto Sans CJK JP Regular"/>
                        </a:rPr>
                        <a:t>簡易</a:t>
                      </a:r>
                      <a:r>
                        <a:rPr sz="1400" dirty="0">
                          <a:solidFill>
                            <a:srgbClr val="FFFFFF"/>
                          </a:solidFill>
                          <a:latin typeface="Noto Sans CJK JP Regular"/>
                          <a:cs typeface="Noto Sans CJK JP Regular"/>
                        </a:rPr>
                        <a:t>裁判</a:t>
                      </a:r>
                      <a:r>
                        <a:rPr sz="1400" spc="25" dirty="0">
                          <a:solidFill>
                            <a:srgbClr val="FFFFFF"/>
                          </a:solidFill>
                          <a:latin typeface="Noto Sans CJK JP Regular"/>
                          <a:cs typeface="Noto Sans CJK JP Regular"/>
                        </a:rPr>
                        <a:t> </a:t>
                      </a:r>
                      <a:r>
                        <a:rPr sz="1400" b="1" dirty="0">
                          <a:solidFill>
                            <a:srgbClr val="FFFFFF"/>
                          </a:solidFill>
                          <a:latin typeface="Arial"/>
                          <a:cs typeface="Arial"/>
                        </a:rPr>
                        <a:t>(Summary</a:t>
                      </a:r>
                      <a:r>
                        <a:rPr sz="1400" b="1" spc="-20" dirty="0">
                          <a:solidFill>
                            <a:srgbClr val="FFFFFF"/>
                          </a:solidFill>
                          <a:latin typeface="Arial"/>
                          <a:cs typeface="Arial"/>
                        </a:rPr>
                        <a:t> </a:t>
                      </a:r>
                      <a:r>
                        <a:rPr sz="1400" b="1" dirty="0">
                          <a:solidFill>
                            <a:srgbClr val="FFFFFF"/>
                          </a:solidFill>
                          <a:latin typeface="Arial"/>
                          <a:cs typeface="Arial"/>
                        </a:rPr>
                        <a:t>Suit)</a:t>
                      </a:r>
                      <a:endParaRPr sz="1400">
                        <a:latin typeface="Arial"/>
                        <a:cs typeface="Arial"/>
                      </a:endParaRPr>
                    </a:p>
                  </a:txBody>
                  <a:tcPr marL="0" marR="0" marT="43180" marB="0">
                    <a:lnB w="28575">
                      <a:solidFill>
                        <a:srgbClr val="FFFFFF"/>
                      </a:solidFill>
                      <a:prstDash val="solid"/>
                    </a:lnB>
                    <a:solidFill>
                      <a:srgbClr val="336600"/>
                    </a:solidFill>
                  </a:tcPr>
                </a:tc>
                <a:extLst>
                  <a:ext uri="{0D108BD9-81ED-4DB2-BD59-A6C34878D82A}">
                    <a16:rowId xmlns:a16="http://schemas.microsoft.com/office/drawing/2014/main" val="10000"/>
                  </a:ext>
                </a:extLst>
              </a:tr>
              <a:tr h="990600">
                <a:tc>
                  <a:txBody>
                    <a:bodyPr/>
                    <a:lstStyle/>
                    <a:p>
                      <a:pPr marL="250825" indent="-172085">
                        <a:lnSpc>
                          <a:spcPct val="100000"/>
                        </a:lnSpc>
                        <a:spcBef>
                          <a:spcPts val="285"/>
                        </a:spcBef>
                        <a:buFont typeface="Arial"/>
                        <a:buChar char="•"/>
                        <a:tabLst>
                          <a:tab pos="251460" algn="l"/>
                        </a:tabLst>
                      </a:pPr>
                      <a:r>
                        <a:rPr sz="1200" spc="-95" dirty="0">
                          <a:latin typeface="Noto Sans CJK JP Regular"/>
                          <a:cs typeface="Noto Sans CJK JP Regular"/>
                        </a:rPr>
                        <a:t>対象と</a:t>
                      </a:r>
                      <a:r>
                        <a:rPr sz="1200" spc="-125" dirty="0">
                          <a:latin typeface="Noto Sans CJK JP Regular"/>
                          <a:cs typeface="Noto Sans CJK JP Regular"/>
                        </a:rPr>
                        <a:t>な</a:t>
                      </a:r>
                      <a:r>
                        <a:rPr sz="1200" spc="-170" dirty="0">
                          <a:latin typeface="Noto Sans CJK JP Regular"/>
                          <a:cs typeface="Noto Sans CJK JP Regular"/>
                        </a:rPr>
                        <a:t>る</a:t>
                      </a:r>
                      <a:r>
                        <a:rPr sz="1200" dirty="0">
                          <a:latin typeface="Noto Sans CJK JP Regular"/>
                          <a:cs typeface="Noto Sans CJK JP Regular"/>
                        </a:rPr>
                        <a:t>金銭請求</a:t>
                      </a:r>
                      <a:endParaRPr sz="1200">
                        <a:latin typeface="Noto Sans CJK JP Regular"/>
                        <a:cs typeface="Noto Sans CJK JP Regular"/>
                      </a:endParaRPr>
                    </a:p>
                    <a:p>
                      <a:pPr marL="822325" lvl="1" indent="-286385">
                        <a:lnSpc>
                          <a:spcPct val="100000"/>
                        </a:lnSpc>
                        <a:buFont typeface="Wingdings"/>
                        <a:buChar char=""/>
                        <a:tabLst>
                          <a:tab pos="822325" algn="l"/>
                          <a:tab pos="822960" algn="l"/>
                        </a:tabLst>
                      </a:pPr>
                      <a:r>
                        <a:rPr sz="1200" spc="-25" dirty="0">
                          <a:latin typeface="Noto Sans CJK JP Regular"/>
                          <a:cs typeface="Noto Sans CJK JP Regular"/>
                        </a:rPr>
                        <a:t>書面</a:t>
                      </a:r>
                      <a:r>
                        <a:rPr sz="1200" spc="-30" dirty="0">
                          <a:latin typeface="Noto Sans CJK JP Regular"/>
                          <a:cs typeface="Noto Sans CJK JP Regular"/>
                        </a:rPr>
                        <a:t>に</a:t>
                      </a:r>
                      <a:r>
                        <a:rPr sz="1200" spc="-170" dirty="0">
                          <a:latin typeface="Noto Sans CJK JP Regular"/>
                          <a:cs typeface="Noto Sans CJK JP Regular"/>
                        </a:rPr>
                        <a:t>よる</a:t>
                      </a:r>
                      <a:r>
                        <a:rPr sz="1200" spc="-135" dirty="0">
                          <a:latin typeface="Noto Sans CJK JP Regular"/>
                          <a:cs typeface="Noto Sans CJK JP Regular"/>
                        </a:rPr>
                        <a:t>契約</a:t>
                      </a:r>
                      <a:r>
                        <a:rPr sz="1200" spc="-140" dirty="0">
                          <a:latin typeface="Noto Sans CJK JP Regular"/>
                          <a:cs typeface="Noto Sans CJK JP Regular"/>
                        </a:rPr>
                        <a:t>、</a:t>
                      </a:r>
                      <a:r>
                        <a:rPr sz="1200" spc="-30" dirty="0">
                          <a:latin typeface="Noto Sans CJK JP Regular"/>
                          <a:cs typeface="Noto Sans CJK JP Regular"/>
                        </a:rPr>
                        <a:t>主債務の債権額が確定し</a:t>
                      </a:r>
                      <a:r>
                        <a:rPr sz="1200" spc="-125" dirty="0">
                          <a:latin typeface="Noto Sans CJK JP Regular"/>
                          <a:cs typeface="Noto Sans CJK JP Regular"/>
                        </a:rPr>
                        <a:t>て</a:t>
                      </a:r>
                      <a:r>
                        <a:rPr sz="1200" spc="-65" dirty="0">
                          <a:latin typeface="Noto Sans CJK JP Regular"/>
                          <a:cs typeface="Noto Sans CJK JP Regular"/>
                        </a:rPr>
                        <a:t>い</a:t>
                      </a:r>
                      <a:r>
                        <a:rPr sz="1200" spc="-170" dirty="0">
                          <a:latin typeface="Noto Sans CJK JP Regular"/>
                          <a:cs typeface="Noto Sans CJK JP Regular"/>
                        </a:rPr>
                        <a:t>る</a:t>
                      </a:r>
                      <a:r>
                        <a:rPr sz="1200" spc="-85" dirty="0">
                          <a:latin typeface="Noto Sans CJK JP Regular"/>
                          <a:cs typeface="Noto Sans CJK JP Regular"/>
                        </a:rPr>
                        <a:t>保証債務</a:t>
                      </a:r>
                      <a:r>
                        <a:rPr sz="1200" spc="-90" dirty="0">
                          <a:latin typeface="Noto Sans CJK JP Regular"/>
                          <a:cs typeface="Noto Sans CJK JP Regular"/>
                        </a:rPr>
                        <a:t>、</a:t>
                      </a:r>
                      <a:r>
                        <a:rPr sz="1200" spc="-25" dirty="0">
                          <a:latin typeface="Noto Sans CJK JP Regular"/>
                          <a:cs typeface="Noto Sans CJK JP Regular"/>
                        </a:rPr>
                        <a:t>法定責任等債権額の確定し</a:t>
                      </a:r>
                      <a:r>
                        <a:rPr sz="1200" spc="-100" dirty="0">
                          <a:latin typeface="Noto Sans CJK JP Regular"/>
                          <a:cs typeface="Noto Sans CJK JP Regular"/>
                        </a:rPr>
                        <a:t>た</a:t>
                      </a:r>
                      <a:r>
                        <a:rPr sz="1200" dirty="0">
                          <a:latin typeface="Noto Sans CJK JP Regular"/>
                          <a:cs typeface="Noto Sans CJK JP Regular"/>
                        </a:rPr>
                        <a:t>請求</a:t>
                      </a:r>
                      <a:endParaRPr sz="1200">
                        <a:latin typeface="Noto Sans CJK JP Regular"/>
                        <a:cs typeface="Noto Sans CJK JP Regular"/>
                      </a:endParaRPr>
                    </a:p>
                    <a:p>
                      <a:pPr marL="822325" lvl="1" indent="-286385">
                        <a:lnSpc>
                          <a:spcPct val="100000"/>
                        </a:lnSpc>
                        <a:buFont typeface="Wingdings"/>
                        <a:buChar char=""/>
                        <a:tabLst>
                          <a:tab pos="822325" algn="l"/>
                          <a:tab pos="822960" algn="l"/>
                        </a:tabLst>
                      </a:pPr>
                      <a:r>
                        <a:rPr sz="1200" spc="-85" dirty="0">
                          <a:latin typeface="Noto Sans CJK JP Regular"/>
                          <a:cs typeface="Noto Sans CJK JP Regular"/>
                        </a:rPr>
                        <a:t>為替手形</a:t>
                      </a:r>
                      <a:r>
                        <a:rPr sz="1200" spc="-90" dirty="0">
                          <a:latin typeface="Noto Sans CJK JP Regular"/>
                          <a:cs typeface="Noto Sans CJK JP Regular"/>
                        </a:rPr>
                        <a:t>、</a:t>
                      </a:r>
                      <a:r>
                        <a:rPr sz="1200" spc="-15" dirty="0">
                          <a:latin typeface="Noto Sans CJK JP Regular"/>
                          <a:cs typeface="Noto Sans CJK JP Regular"/>
                        </a:rPr>
                        <a:t>約束手形</a:t>
                      </a:r>
                      <a:r>
                        <a:rPr sz="1200" spc="-20" dirty="0">
                          <a:latin typeface="Noto Sans CJK JP Regular"/>
                          <a:cs typeface="Noto Sans CJK JP Regular"/>
                        </a:rPr>
                        <a:t>に</a:t>
                      </a:r>
                      <a:r>
                        <a:rPr sz="1200" spc="-30" dirty="0">
                          <a:latin typeface="Noto Sans CJK JP Regular"/>
                          <a:cs typeface="Noto Sans CJK JP Regular"/>
                        </a:rPr>
                        <a:t>基づ</a:t>
                      </a:r>
                      <a:r>
                        <a:rPr sz="1200" spc="-165" dirty="0">
                          <a:latin typeface="Noto Sans CJK JP Regular"/>
                          <a:cs typeface="Noto Sans CJK JP Regular"/>
                        </a:rPr>
                        <a:t>く請求</a:t>
                      </a:r>
                      <a:endParaRPr sz="1200">
                        <a:latin typeface="Noto Sans CJK JP Regular"/>
                        <a:cs typeface="Noto Sans CJK JP Regular"/>
                      </a:endParaRPr>
                    </a:p>
                    <a:p>
                      <a:pPr marL="250825" marR="189230" indent="-172085">
                        <a:lnSpc>
                          <a:spcPts val="1380"/>
                        </a:lnSpc>
                        <a:spcBef>
                          <a:spcPts val="160"/>
                        </a:spcBef>
                        <a:buFont typeface="Arial"/>
                        <a:buChar char="•"/>
                        <a:tabLst>
                          <a:tab pos="251460" algn="l"/>
                        </a:tabLst>
                      </a:pPr>
                      <a:r>
                        <a:rPr sz="1200" spc="-280" dirty="0">
                          <a:latin typeface="Noto Sans CJK JP Regular"/>
                          <a:cs typeface="Noto Sans CJK JP Regular"/>
                        </a:rPr>
                        <a:t>し</a:t>
                      </a:r>
                      <a:r>
                        <a:rPr sz="1200" spc="-55" dirty="0">
                          <a:latin typeface="Noto Sans CJK JP Regular"/>
                          <a:cs typeface="Noto Sans CJK JP Regular"/>
                        </a:rPr>
                        <a:t>た</a:t>
                      </a:r>
                      <a:r>
                        <a:rPr sz="1200" spc="-50" dirty="0">
                          <a:latin typeface="Noto Sans CJK JP Regular"/>
                          <a:cs typeface="Noto Sans CJK JP Regular"/>
                        </a:rPr>
                        <a:t>が</a:t>
                      </a:r>
                      <a:r>
                        <a:rPr sz="1200" spc="-245" dirty="0">
                          <a:latin typeface="Noto Sans CJK JP Regular"/>
                          <a:cs typeface="Noto Sans CJK JP Regular"/>
                        </a:rPr>
                        <a:t>っ</a:t>
                      </a:r>
                      <a:r>
                        <a:rPr sz="1200" spc="-270" dirty="0">
                          <a:latin typeface="Noto Sans CJK JP Regular"/>
                          <a:cs typeface="Noto Sans CJK JP Regular"/>
                        </a:rPr>
                        <a:t>て、</a:t>
                      </a:r>
                      <a:r>
                        <a:rPr sz="1200" spc="10" dirty="0">
                          <a:solidFill>
                            <a:srgbClr val="FF0000"/>
                          </a:solidFill>
                          <a:latin typeface="Noto Sans CJK JP Regular"/>
                          <a:cs typeface="Noto Sans CJK JP Regular"/>
                        </a:rPr>
                        <a:t>債権回収交</a:t>
                      </a:r>
                      <a:r>
                        <a:rPr sz="1200" spc="-25" dirty="0">
                          <a:solidFill>
                            <a:srgbClr val="FF0000"/>
                          </a:solidFill>
                          <a:latin typeface="Noto Sans CJK JP Regular"/>
                          <a:cs typeface="Noto Sans CJK JP Regular"/>
                        </a:rPr>
                        <a:t>渉の過程</a:t>
                      </a:r>
                      <a:r>
                        <a:rPr sz="1200" spc="-20" dirty="0">
                          <a:solidFill>
                            <a:srgbClr val="FF0000"/>
                          </a:solidFill>
                          <a:latin typeface="Noto Sans CJK JP Regular"/>
                          <a:cs typeface="Noto Sans CJK JP Regular"/>
                        </a:rPr>
                        <a:t>で</a:t>
                      </a:r>
                      <a:r>
                        <a:rPr sz="1200" spc="-50" dirty="0">
                          <a:solidFill>
                            <a:srgbClr val="FF0000"/>
                          </a:solidFill>
                          <a:latin typeface="Noto Sans CJK JP Regular"/>
                          <a:cs typeface="Noto Sans CJK JP Regular"/>
                        </a:rPr>
                        <a:t>相手方か</a:t>
                      </a:r>
                      <a:r>
                        <a:rPr sz="1200" spc="-45" dirty="0">
                          <a:solidFill>
                            <a:srgbClr val="FF0000"/>
                          </a:solidFill>
                          <a:latin typeface="Noto Sans CJK JP Regular"/>
                          <a:cs typeface="Noto Sans CJK JP Regular"/>
                        </a:rPr>
                        <a:t>ら</a:t>
                      </a:r>
                      <a:r>
                        <a:rPr sz="1200" spc="-10" dirty="0">
                          <a:solidFill>
                            <a:srgbClr val="FF0000"/>
                          </a:solidFill>
                          <a:latin typeface="Noto Sans CJK JP Regular"/>
                          <a:cs typeface="Noto Sans CJK JP Regular"/>
                        </a:rPr>
                        <a:t>支払合意及</a:t>
                      </a:r>
                      <a:r>
                        <a:rPr sz="1200" dirty="0">
                          <a:solidFill>
                            <a:srgbClr val="FF0000"/>
                          </a:solidFill>
                          <a:latin typeface="Noto Sans CJK JP Regular"/>
                          <a:cs typeface="Noto Sans CJK JP Regular"/>
                        </a:rPr>
                        <a:t>び</a:t>
                      </a:r>
                      <a:r>
                        <a:rPr sz="1200" spc="-35" dirty="0">
                          <a:solidFill>
                            <a:srgbClr val="FF0000"/>
                          </a:solidFill>
                          <a:latin typeface="Noto Sans CJK JP Regular"/>
                          <a:cs typeface="Noto Sans CJK JP Regular"/>
                        </a:rPr>
                        <a:t>弁済計画が得</a:t>
                      </a:r>
                      <a:r>
                        <a:rPr sz="1200" spc="-30" dirty="0">
                          <a:solidFill>
                            <a:srgbClr val="FF0000"/>
                          </a:solidFill>
                          <a:latin typeface="Noto Sans CJK JP Regular"/>
                          <a:cs typeface="Noto Sans CJK JP Regular"/>
                        </a:rPr>
                        <a:t>ら</a:t>
                      </a:r>
                      <a:r>
                        <a:rPr sz="1200" spc="-85" dirty="0">
                          <a:solidFill>
                            <a:srgbClr val="FF0000"/>
                          </a:solidFill>
                          <a:latin typeface="Noto Sans CJK JP Regular"/>
                          <a:cs typeface="Noto Sans CJK JP Regular"/>
                        </a:rPr>
                        <a:t>れ</a:t>
                      </a:r>
                      <a:r>
                        <a:rPr sz="1200" spc="-80" dirty="0">
                          <a:solidFill>
                            <a:srgbClr val="FF0000"/>
                          </a:solidFill>
                          <a:latin typeface="Noto Sans CJK JP Regular"/>
                          <a:cs typeface="Noto Sans CJK JP Regular"/>
                        </a:rPr>
                        <a:t>る</a:t>
                      </a:r>
                      <a:r>
                        <a:rPr sz="1200" spc="-25" dirty="0">
                          <a:solidFill>
                            <a:srgbClr val="FF0000"/>
                          </a:solidFill>
                          <a:latin typeface="Noto Sans CJK JP Regular"/>
                          <a:cs typeface="Noto Sans CJK JP Regular"/>
                        </a:rPr>
                        <a:t>場合</a:t>
                      </a:r>
                      <a:r>
                        <a:rPr sz="1200" spc="-15" dirty="0">
                          <a:solidFill>
                            <a:srgbClr val="FF0000"/>
                          </a:solidFill>
                          <a:latin typeface="Noto Sans CJK JP Regular"/>
                          <a:cs typeface="Noto Sans CJK JP Regular"/>
                        </a:rPr>
                        <a:t>に</a:t>
                      </a:r>
                      <a:r>
                        <a:rPr sz="1200" spc="-204" dirty="0">
                          <a:solidFill>
                            <a:srgbClr val="FF0000"/>
                          </a:solidFill>
                          <a:latin typeface="Noto Sans CJK JP Regular"/>
                          <a:cs typeface="Noto Sans CJK JP Regular"/>
                        </a:rPr>
                        <a:t>は</a:t>
                      </a:r>
                      <a:r>
                        <a:rPr sz="1200" spc="-210" dirty="0">
                          <a:solidFill>
                            <a:srgbClr val="FF0000"/>
                          </a:solidFill>
                          <a:latin typeface="Noto Sans CJK JP Regular"/>
                          <a:cs typeface="Noto Sans CJK JP Regular"/>
                        </a:rPr>
                        <a:t>、</a:t>
                      </a:r>
                      <a:r>
                        <a:rPr sz="1200" spc="-85" dirty="0">
                          <a:solidFill>
                            <a:srgbClr val="FF0000"/>
                          </a:solidFill>
                          <a:latin typeface="Noto Sans CJK JP Regular"/>
                          <a:cs typeface="Noto Sans CJK JP Regular"/>
                        </a:rPr>
                        <a:t>直</a:t>
                      </a:r>
                      <a:r>
                        <a:rPr sz="1200" spc="-80" dirty="0">
                          <a:solidFill>
                            <a:srgbClr val="FF0000"/>
                          </a:solidFill>
                          <a:latin typeface="Noto Sans CJK JP Regular"/>
                          <a:cs typeface="Noto Sans CJK JP Regular"/>
                        </a:rPr>
                        <a:t>ちに</a:t>
                      </a:r>
                      <a:r>
                        <a:rPr sz="1200" spc="-20" dirty="0">
                          <a:solidFill>
                            <a:srgbClr val="FF0000"/>
                          </a:solidFill>
                          <a:latin typeface="Noto Sans CJK JP Regular"/>
                          <a:cs typeface="Noto Sans CJK JP Regular"/>
                        </a:rPr>
                        <a:t>弁済合意書</a:t>
                      </a:r>
                      <a:r>
                        <a:rPr sz="1200" spc="-15" dirty="0">
                          <a:solidFill>
                            <a:srgbClr val="FF0000"/>
                          </a:solidFill>
                          <a:latin typeface="Noto Sans CJK JP Regular"/>
                          <a:cs typeface="Noto Sans CJK JP Regular"/>
                        </a:rPr>
                        <a:t>な</a:t>
                      </a:r>
                      <a:r>
                        <a:rPr sz="1200" spc="-70" dirty="0">
                          <a:solidFill>
                            <a:srgbClr val="FF0000"/>
                          </a:solidFill>
                          <a:latin typeface="Noto Sans CJK JP Regular"/>
                          <a:cs typeface="Noto Sans CJK JP Regular"/>
                        </a:rPr>
                        <a:t>い </a:t>
                      </a:r>
                      <a:r>
                        <a:rPr sz="1200" spc="-270" dirty="0">
                          <a:solidFill>
                            <a:srgbClr val="FF0000"/>
                          </a:solidFill>
                          <a:latin typeface="Noto Sans CJK JP Regular"/>
                          <a:cs typeface="Noto Sans CJK JP Regular"/>
                        </a:rPr>
                        <a:t>し</a:t>
                      </a:r>
                      <a:r>
                        <a:rPr sz="1200" spc="10" dirty="0">
                          <a:solidFill>
                            <a:srgbClr val="FF0000"/>
                          </a:solidFill>
                          <a:latin typeface="Noto Sans CJK JP Regular"/>
                          <a:cs typeface="Noto Sans CJK JP Regular"/>
                        </a:rPr>
                        <a:t>和解</a:t>
                      </a:r>
                      <a:r>
                        <a:rPr sz="1200" spc="-45" dirty="0">
                          <a:solidFill>
                            <a:srgbClr val="FF0000"/>
                          </a:solidFill>
                          <a:latin typeface="Noto Sans CJK JP Regular"/>
                          <a:cs typeface="Noto Sans CJK JP Regular"/>
                        </a:rPr>
                        <a:t>合意書</a:t>
                      </a:r>
                      <a:r>
                        <a:rPr sz="1200" spc="-30" dirty="0">
                          <a:solidFill>
                            <a:srgbClr val="FF0000"/>
                          </a:solidFill>
                          <a:latin typeface="Noto Sans CJK JP Regular"/>
                          <a:cs typeface="Noto Sans CJK JP Regular"/>
                        </a:rPr>
                        <a:t>を</a:t>
                      </a:r>
                      <a:r>
                        <a:rPr sz="1200" spc="-95" dirty="0">
                          <a:solidFill>
                            <a:srgbClr val="FF0000"/>
                          </a:solidFill>
                          <a:latin typeface="Noto Sans CJK JP Regular"/>
                          <a:cs typeface="Noto Sans CJK JP Regular"/>
                        </a:rPr>
                        <a:t>締結し</a:t>
                      </a:r>
                      <a:r>
                        <a:rPr sz="1200" spc="-125" dirty="0">
                          <a:solidFill>
                            <a:srgbClr val="FF0000"/>
                          </a:solidFill>
                          <a:latin typeface="Noto Sans CJK JP Regular"/>
                          <a:cs typeface="Noto Sans CJK JP Regular"/>
                        </a:rPr>
                        <a:t>て</a:t>
                      </a:r>
                      <a:r>
                        <a:rPr sz="1200" spc="-45" dirty="0">
                          <a:solidFill>
                            <a:srgbClr val="FF0000"/>
                          </a:solidFill>
                          <a:latin typeface="Noto Sans CJK JP Regular"/>
                          <a:cs typeface="Noto Sans CJK JP Regular"/>
                        </a:rPr>
                        <a:t>債権額</a:t>
                      </a:r>
                      <a:r>
                        <a:rPr sz="1200" spc="-30" dirty="0">
                          <a:solidFill>
                            <a:srgbClr val="FF0000"/>
                          </a:solidFill>
                          <a:latin typeface="Noto Sans CJK JP Regular"/>
                          <a:cs typeface="Noto Sans CJK JP Regular"/>
                        </a:rPr>
                        <a:t>を</a:t>
                      </a:r>
                      <a:r>
                        <a:rPr sz="1200" spc="-20" dirty="0">
                          <a:solidFill>
                            <a:srgbClr val="FF0000"/>
                          </a:solidFill>
                          <a:latin typeface="Noto Sans CJK JP Regular"/>
                          <a:cs typeface="Noto Sans CJK JP Regular"/>
                        </a:rPr>
                        <a:t>確定</a:t>
                      </a:r>
                      <a:r>
                        <a:rPr sz="1200" spc="-10" dirty="0">
                          <a:solidFill>
                            <a:srgbClr val="FF0000"/>
                          </a:solidFill>
                          <a:latin typeface="Noto Sans CJK JP Regular"/>
                          <a:cs typeface="Noto Sans CJK JP Regular"/>
                        </a:rPr>
                        <a:t>す</a:t>
                      </a:r>
                      <a:r>
                        <a:rPr sz="1200" spc="-170" dirty="0">
                          <a:solidFill>
                            <a:srgbClr val="FF0000"/>
                          </a:solidFill>
                          <a:latin typeface="Noto Sans CJK JP Regular"/>
                          <a:cs typeface="Noto Sans CJK JP Regular"/>
                        </a:rPr>
                        <a:t>る</a:t>
                      </a:r>
                      <a:r>
                        <a:rPr sz="1200" spc="-245" dirty="0">
                          <a:solidFill>
                            <a:srgbClr val="FF0000"/>
                          </a:solidFill>
                          <a:latin typeface="Noto Sans CJK JP Regular"/>
                          <a:cs typeface="Noto Sans CJK JP Regular"/>
                        </a:rPr>
                        <a:t>こ</a:t>
                      </a:r>
                      <a:r>
                        <a:rPr sz="1200" spc="-280" dirty="0">
                          <a:solidFill>
                            <a:srgbClr val="FF0000"/>
                          </a:solidFill>
                          <a:latin typeface="Noto Sans CJK JP Regular"/>
                          <a:cs typeface="Noto Sans CJK JP Regular"/>
                        </a:rPr>
                        <a:t>と</a:t>
                      </a:r>
                      <a:r>
                        <a:rPr sz="1200" spc="-114" dirty="0">
                          <a:solidFill>
                            <a:srgbClr val="FF0000"/>
                          </a:solidFill>
                          <a:latin typeface="Noto Sans CJK JP Regular"/>
                          <a:cs typeface="Noto Sans CJK JP Regular"/>
                        </a:rPr>
                        <a:t>で</a:t>
                      </a:r>
                      <a:r>
                        <a:rPr sz="1200" spc="-400" dirty="0">
                          <a:solidFill>
                            <a:srgbClr val="FF0000"/>
                          </a:solidFill>
                          <a:latin typeface="Noto Sans CJK JP Regular"/>
                          <a:cs typeface="Noto Sans CJK JP Regular"/>
                        </a:rPr>
                        <a:t>、</a:t>
                      </a:r>
                      <a:r>
                        <a:rPr sz="1200" spc="-20" dirty="0">
                          <a:solidFill>
                            <a:srgbClr val="FF0000"/>
                          </a:solidFill>
                          <a:latin typeface="Noto Sans CJK JP Regular"/>
                          <a:cs typeface="Noto Sans CJK JP Regular"/>
                        </a:rPr>
                        <a:t>簡易裁判提起の可能性</a:t>
                      </a:r>
                      <a:r>
                        <a:rPr sz="1200" spc="-15" dirty="0">
                          <a:solidFill>
                            <a:srgbClr val="FF0000"/>
                          </a:solidFill>
                          <a:latin typeface="Noto Sans CJK JP Regular"/>
                          <a:cs typeface="Noto Sans CJK JP Regular"/>
                        </a:rPr>
                        <a:t>を</a:t>
                      </a:r>
                      <a:r>
                        <a:rPr sz="1200" spc="-95" dirty="0">
                          <a:solidFill>
                            <a:srgbClr val="FF0000"/>
                          </a:solidFill>
                          <a:latin typeface="Noto Sans CJK JP Regular"/>
                          <a:cs typeface="Noto Sans CJK JP Regular"/>
                        </a:rPr>
                        <a:t>確保し</a:t>
                      </a:r>
                      <a:r>
                        <a:rPr sz="1200" spc="-114" dirty="0">
                          <a:solidFill>
                            <a:srgbClr val="FF0000"/>
                          </a:solidFill>
                          <a:latin typeface="Noto Sans CJK JP Regular"/>
                          <a:cs typeface="Noto Sans CJK JP Regular"/>
                        </a:rPr>
                        <a:t>て</a:t>
                      </a:r>
                      <a:r>
                        <a:rPr sz="1200" spc="-65" dirty="0">
                          <a:solidFill>
                            <a:srgbClr val="FF0000"/>
                          </a:solidFill>
                          <a:latin typeface="Noto Sans CJK JP Regular"/>
                          <a:cs typeface="Noto Sans CJK JP Regular"/>
                        </a:rPr>
                        <a:t>お</a:t>
                      </a:r>
                      <a:r>
                        <a:rPr sz="1200" spc="-370" dirty="0">
                          <a:solidFill>
                            <a:srgbClr val="FF0000"/>
                          </a:solidFill>
                          <a:latin typeface="Noto Sans CJK JP Regular"/>
                          <a:cs typeface="Noto Sans CJK JP Regular"/>
                        </a:rPr>
                        <a:t>くこ</a:t>
                      </a:r>
                      <a:r>
                        <a:rPr sz="1200" spc="-280" dirty="0">
                          <a:solidFill>
                            <a:srgbClr val="FF0000"/>
                          </a:solidFill>
                          <a:latin typeface="Noto Sans CJK JP Regular"/>
                          <a:cs typeface="Noto Sans CJK JP Regular"/>
                        </a:rPr>
                        <a:t>と</a:t>
                      </a:r>
                      <a:r>
                        <a:rPr sz="1200" dirty="0">
                          <a:solidFill>
                            <a:srgbClr val="FF0000"/>
                          </a:solidFill>
                          <a:latin typeface="Noto Sans CJK JP Regular"/>
                          <a:cs typeface="Noto Sans CJK JP Regular"/>
                        </a:rPr>
                        <a:t>が肝要</a:t>
                      </a:r>
                      <a:endParaRPr sz="1200">
                        <a:latin typeface="Noto Sans CJK JP Regular"/>
                        <a:cs typeface="Noto Sans CJK JP Regular"/>
                      </a:endParaRPr>
                    </a:p>
                  </a:txBody>
                  <a:tcPr marL="0" marR="0" marT="36195" marB="0">
                    <a:lnT w="28575">
                      <a:solidFill>
                        <a:srgbClr val="FFFFFF"/>
                      </a:solidFill>
                      <a:prstDash val="solid"/>
                    </a:lnT>
                    <a:lnB w="19050">
                      <a:solidFill>
                        <a:srgbClr val="FFFFFF"/>
                      </a:solidFill>
                      <a:prstDash val="solid"/>
                    </a:lnB>
                    <a:solidFill>
                      <a:srgbClr val="92D050">
                        <a:alpha val="19999"/>
                      </a:srgbClr>
                    </a:solidFill>
                  </a:tcPr>
                </a:tc>
                <a:extLst>
                  <a:ext uri="{0D108BD9-81ED-4DB2-BD59-A6C34878D82A}">
                    <a16:rowId xmlns:a16="http://schemas.microsoft.com/office/drawing/2014/main" val="10001"/>
                  </a:ext>
                </a:extLst>
              </a:tr>
              <a:tr h="323850">
                <a:tc>
                  <a:txBody>
                    <a:bodyPr/>
                    <a:lstStyle/>
                    <a:p>
                      <a:pPr marR="15875" algn="ctr">
                        <a:lnSpc>
                          <a:spcPct val="100000"/>
                        </a:lnSpc>
                        <a:spcBef>
                          <a:spcPts val="414"/>
                        </a:spcBef>
                      </a:pPr>
                      <a:r>
                        <a:rPr sz="1400" spc="10" dirty="0">
                          <a:solidFill>
                            <a:srgbClr val="FFFFFF"/>
                          </a:solidFill>
                          <a:latin typeface="Noto Sans CJK JP Regular"/>
                          <a:cs typeface="Noto Sans CJK JP Regular"/>
                        </a:rPr>
                        <a:t>債権</a:t>
                      </a:r>
                      <a:r>
                        <a:rPr sz="1400" dirty="0">
                          <a:solidFill>
                            <a:srgbClr val="FFFFFF"/>
                          </a:solidFill>
                          <a:latin typeface="Noto Sans CJK JP Regular"/>
                          <a:cs typeface="Noto Sans CJK JP Regular"/>
                        </a:rPr>
                        <a:t>回収</a:t>
                      </a:r>
                      <a:r>
                        <a:rPr sz="1400" spc="-15" dirty="0">
                          <a:solidFill>
                            <a:srgbClr val="FFFFFF"/>
                          </a:solidFill>
                          <a:latin typeface="Noto Sans CJK JP Regular"/>
                          <a:cs typeface="Noto Sans CJK JP Regular"/>
                        </a:rPr>
                        <a:t>交</a:t>
                      </a:r>
                      <a:r>
                        <a:rPr sz="1400" dirty="0">
                          <a:solidFill>
                            <a:srgbClr val="FFFFFF"/>
                          </a:solidFill>
                          <a:latin typeface="Noto Sans CJK JP Regular"/>
                          <a:cs typeface="Noto Sans CJK JP Regular"/>
                        </a:rPr>
                        <a:t>渉上</a:t>
                      </a:r>
                      <a:r>
                        <a:rPr sz="1400" spc="-15" dirty="0">
                          <a:solidFill>
                            <a:srgbClr val="FFFFFF"/>
                          </a:solidFill>
                          <a:latin typeface="Noto Sans CJK JP Regular"/>
                          <a:cs typeface="Noto Sans CJK JP Regular"/>
                        </a:rPr>
                        <a:t>の</a:t>
                      </a:r>
                      <a:r>
                        <a:rPr sz="1400" dirty="0">
                          <a:solidFill>
                            <a:srgbClr val="FFFFFF"/>
                          </a:solidFill>
                          <a:latin typeface="Noto Sans CJK JP Regular"/>
                          <a:cs typeface="Noto Sans CJK JP Regular"/>
                        </a:rPr>
                        <a:t>留意点</a:t>
                      </a:r>
                      <a:endParaRPr sz="1400">
                        <a:latin typeface="Noto Sans CJK JP Regular"/>
                        <a:cs typeface="Noto Sans CJK JP Regular"/>
                      </a:endParaRPr>
                    </a:p>
                  </a:txBody>
                  <a:tcPr marL="0" marR="0" marT="52704" marB="0">
                    <a:lnT w="19050">
                      <a:solidFill>
                        <a:srgbClr val="FFFFFF"/>
                      </a:solidFill>
                      <a:prstDash val="solid"/>
                    </a:lnT>
                    <a:lnB w="28575">
                      <a:solidFill>
                        <a:srgbClr val="FFFFFF"/>
                      </a:solidFill>
                      <a:prstDash val="solid"/>
                    </a:lnB>
                    <a:solidFill>
                      <a:srgbClr val="336600"/>
                    </a:solidFill>
                  </a:tcPr>
                </a:tc>
                <a:extLst>
                  <a:ext uri="{0D108BD9-81ED-4DB2-BD59-A6C34878D82A}">
                    <a16:rowId xmlns:a16="http://schemas.microsoft.com/office/drawing/2014/main" val="10002"/>
                  </a:ext>
                </a:extLst>
              </a:tr>
              <a:tr h="1921510">
                <a:tc>
                  <a:txBody>
                    <a:bodyPr/>
                    <a:lstStyle/>
                    <a:p>
                      <a:pPr marL="250825" indent="-172085">
                        <a:lnSpc>
                          <a:spcPct val="100000"/>
                        </a:lnSpc>
                        <a:spcBef>
                          <a:spcPts val="905"/>
                        </a:spcBef>
                        <a:buFont typeface="Arial"/>
                        <a:buChar char="•"/>
                        <a:tabLst>
                          <a:tab pos="251460" algn="l"/>
                        </a:tabLst>
                      </a:pPr>
                      <a:r>
                        <a:rPr sz="1100" spc="-85" dirty="0">
                          <a:latin typeface="Noto Sans CJK JP Regular"/>
                          <a:cs typeface="Noto Sans CJK JP Regular"/>
                        </a:rPr>
                        <a:t>予想</a:t>
                      </a:r>
                      <a:r>
                        <a:rPr sz="1100" spc="-95" dirty="0">
                          <a:latin typeface="Noto Sans CJK JP Regular"/>
                          <a:cs typeface="Noto Sans CJK JP Regular"/>
                        </a:rPr>
                        <a:t>さ</a:t>
                      </a:r>
                      <a:r>
                        <a:rPr sz="1100" spc="-75" dirty="0">
                          <a:latin typeface="Noto Sans CJK JP Regular"/>
                          <a:cs typeface="Noto Sans CJK JP Regular"/>
                        </a:rPr>
                        <a:t>れ</a:t>
                      </a:r>
                      <a:r>
                        <a:rPr sz="1100" spc="-80" dirty="0">
                          <a:latin typeface="Noto Sans CJK JP Regular"/>
                          <a:cs typeface="Noto Sans CJK JP Regular"/>
                        </a:rPr>
                        <a:t>る</a:t>
                      </a:r>
                      <a:r>
                        <a:rPr sz="1100" dirty="0">
                          <a:latin typeface="Noto Sans CJK JP Regular"/>
                          <a:cs typeface="Noto Sans CJK JP Regular"/>
                        </a:rPr>
                        <a:t>反論</a:t>
                      </a:r>
                      <a:endParaRPr sz="1100">
                        <a:latin typeface="Noto Sans CJK JP Regular"/>
                        <a:cs typeface="Noto Sans CJK JP Regular"/>
                      </a:endParaRPr>
                    </a:p>
                    <a:p>
                      <a:pPr marL="822325" lvl="1" indent="-286385">
                        <a:lnSpc>
                          <a:spcPct val="100000"/>
                        </a:lnSpc>
                        <a:buFont typeface="Wingdings"/>
                        <a:buChar char=""/>
                        <a:tabLst>
                          <a:tab pos="822325" algn="l"/>
                          <a:tab pos="822960" algn="l"/>
                        </a:tabLst>
                      </a:pPr>
                      <a:r>
                        <a:rPr sz="1100" spc="-10" dirty="0">
                          <a:latin typeface="Noto Sans CJK JP Regular"/>
                          <a:cs typeface="Noto Sans CJK JP Regular"/>
                        </a:rPr>
                        <a:t>債権額の争い</a:t>
                      </a:r>
                      <a:endParaRPr sz="1100">
                        <a:latin typeface="Noto Sans CJK JP Regular"/>
                        <a:cs typeface="Noto Sans CJK JP Regular"/>
                      </a:endParaRPr>
                    </a:p>
                    <a:p>
                      <a:pPr marL="1221740" lvl="2" indent="-228600">
                        <a:lnSpc>
                          <a:spcPct val="100000"/>
                        </a:lnSpc>
                        <a:buFont typeface="Wingdings"/>
                        <a:buChar char=""/>
                        <a:tabLst>
                          <a:tab pos="1221740" algn="l"/>
                        </a:tabLst>
                      </a:pPr>
                      <a:r>
                        <a:rPr sz="1100" spc="-25" dirty="0">
                          <a:latin typeface="Noto Sans CJK JP Regular"/>
                          <a:cs typeface="Noto Sans CJK JP Regular"/>
                        </a:rPr>
                        <a:t>当方の請求の根拠</a:t>
                      </a:r>
                      <a:r>
                        <a:rPr sz="1100" spc="-35" dirty="0">
                          <a:latin typeface="Noto Sans CJK JP Regular"/>
                          <a:cs typeface="Noto Sans CJK JP Regular"/>
                        </a:rPr>
                        <a:t>と</a:t>
                      </a:r>
                      <a:r>
                        <a:rPr sz="1100" spc="-120" dirty="0">
                          <a:latin typeface="Noto Sans CJK JP Regular"/>
                          <a:cs typeface="Noto Sans CJK JP Regular"/>
                        </a:rPr>
                        <a:t>な</a:t>
                      </a:r>
                      <a:r>
                        <a:rPr sz="1100" spc="-160" dirty="0">
                          <a:latin typeface="Noto Sans CJK JP Regular"/>
                          <a:cs typeface="Noto Sans CJK JP Regular"/>
                        </a:rPr>
                        <a:t>る</a:t>
                      </a:r>
                      <a:r>
                        <a:rPr sz="1100" dirty="0">
                          <a:latin typeface="Noto Sans CJK JP Regular"/>
                          <a:cs typeface="Noto Sans CJK JP Regular"/>
                        </a:rPr>
                        <a:t>契約書</a:t>
                      </a:r>
                      <a:r>
                        <a:rPr sz="1100" spc="-15" dirty="0">
                          <a:latin typeface="Noto Sans CJK JP Regular"/>
                          <a:cs typeface="Noto Sans CJK JP Regular"/>
                        </a:rPr>
                        <a:t>が</a:t>
                      </a:r>
                      <a:r>
                        <a:rPr sz="1100" dirty="0">
                          <a:latin typeface="Noto Sans CJK JP Regular"/>
                          <a:cs typeface="Noto Sans CJK JP Regular"/>
                        </a:rPr>
                        <a:t>不十</a:t>
                      </a:r>
                      <a:r>
                        <a:rPr sz="1100" spc="-15" dirty="0">
                          <a:latin typeface="Noto Sans CJK JP Regular"/>
                          <a:cs typeface="Noto Sans CJK JP Regular"/>
                        </a:rPr>
                        <a:t>分</a:t>
                      </a:r>
                      <a:r>
                        <a:rPr sz="1100" spc="-55" dirty="0">
                          <a:latin typeface="Noto Sans CJK JP Regular"/>
                          <a:cs typeface="Noto Sans CJK JP Regular"/>
                        </a:rPr>
                        <a:t>な</a:t>
                      </a:r>
                      <a:r>
                        <a:rPr sz="1100" spc="-65" dirty="0">
                          <a:latin typeface="Noto Sans CJK JP Regular"/>
                          <a:cs typeface="Noto Sans CJK JP Regular"/>
                        </a:rPr>
                        <a:t>場</a:t>
                      </a:r>
                      <a:r>
                        <a:rPr sz="1100" spc="-185" dirty="0">
                          <a:latin typeface="Noto Sans CJK JP Regular"/>
                          <a:cs typeface="Noto Sans CJK JP Regular"/>
                        </a:rPr>
                        <a:t>合</a:t>
                      </a:r>
                      <a:r>
                        <a:rPr sz="1100" spc="-200" dirty="0">
                          <a:latin typeface="Noto Sans CJK JP Regular"/>
                          <a:cs typeface="Noto Sans CJK JP Regular"/>
                        </a:rPr>
                        <a:t>、</a:t>
                      </a:r>
                      <a:r>
                        <a:rPr sz="1100" dirty="0">
                          <a:latin typeface="Noto Sans CJK JP Regular"/>
                          <a:cs typeface="Noto Sans CJK JP Regular"/>
                        </a:rPr>
                        <a:t>受発</a:t>
                      </a:r>
                      <a:r>
                        <a:rPr sz="1100" spc="-15" dirty="0">
                          <a:latin typeface="Noto Sans CJK JP Regular"/>
                          <a:cs typeface="Noto Sans CJK JP Regular"/>
                        </a:rPr>
                        <a:t>注</a:t>
                      </a:r>
                      <a:r>
                        <a:rPr sz="1100" dirty="0">
                          <a:latin typeface="Noto Sans CJK JP Regular"/>
                          <a:cs typeface="Noto Sans CJK JP Regular"/>
                        </a:rPr>
                        <a:t>や請</a:t>
                      </a:r>
                      <a:r>
                        <a:rPr sz="1100" spc="-15" dirty="0">
                          <a:latin typeface="Noto Sans CJK JP Regular"/>
                          <a:cs typeface="Noto Sans CJK JP Regular"/>
                        </a:rPr>
                        <a:t>求</a:t>
                      </a:r>
                      <a:r>
                        <a:rPr sz="1100" dirty="0">
                          <a:latin typeface="Noto Sans CJK JP Regular"/>
                          <a:cs typeface="Noto Sans CJK JP Regular"/>
                        </a:rPr>
                        <a:t>書の</a:t>
                      </a:r>
                      <a:r>
                        <a:rPr sz="1100" spc="-15" dirty="0">
                          <a:latin typeface="Noto Sans CJK JP Regular"/>
                          <a:cs typeface="Noto Sans CJK JP Regular"/>
                        </a:rPr>
                        <a:t>管</a:t>
                      </a:r>
                      <a:r>
                        <a:rPr sz="1100" dirty="0">
                          <a:latin typeface="Noto Sans CJK JP Regular"/>
                          <a:cs typeface="Noto Sans CJK JP Regular"/>
                        </a:rPr>
                        <a:t>理が</a:t>
                      </a:r>
                      <a:r>
                        <a:rPr sz="1100" spc="-15" dirty="0">
                          <a:latin typeface="Noto Sans CJK JP Regular"/>
                          <a:cs typeface="Noto Sans CJK JP Regular"/>
                        </a:rPr>
                        <a:t>不</a:t>
                      </a:r>
                      <a:r>
                        <a:rPr sz="1100" spc="-35" dirty="0">
                          <a:latin typeface="Noto Sans CJK JP Regular"/>
                          <a:cs typeface="Noto Sans CJK JP Regular"/>
                        </a:rPr>
                        <a:t>十分</a:t>
                      </a:r>
                      <a:r>
                        <a:rPr sz="1100" spc="-50" dirty="0">
                          <a:latin typeface="Noto Sans CJK JP Regular"/>
                          <a:cs typeface="Noto Sans CJK JP Regular"/>
                        </a:rPr>
                        <a:t>な</a:t>
                      </a:r>
                      <a:r>
                        <a:rPr sz="1100" dirty="0">
                          <a:latin typeface="Noto Sans CJK JP Regular"/>
                          <a:cs typeface="Noto Sans CJK JP Regular"/>
                        </a:rPr>
                        <a:t>場</a:t>
                      </a:r>
                      <a:r>
                        <a:rPr sz="1100" spc="-15" dirty="0">
                          <a:latin typeface="Noto Sans CJK JP Regular"/>
                          <a:cs typeface="Noto Sans CJK JP Regular"/>
                        </a:rPr>
                        <a:t>合</a:t>
                      </a:r>
                      <a:r>
                        <a:rPr sz="1100" spc="-220" dirty="0">
                          <a:latin typeface="Noto Sans CJK JP Regular"/>
                          <a:cs typeface="Noto Sans CJK JP Regular"/>
                        </a:rPr>
                        <a:t>も</a:t>
                      </a:r>
                      <a:r>
                        <a:rPr sz="1100" spc="-65" dirty="0">
                          <a:latin typeface="Noto Sans CJK JP Regular"/>
                          <a:cs typeface="Noto Sans CJK JP Regular"/>
                        </a:rPr>
                        <a:t>あ</a:t>
                      </a:r>
                      <a:r>
                        <a:rPr sz="1100" spc="-150" dirty="0">
                          <a:latin typeface="Noto Sans CJK JP Regular"/>
                          <a:cs typeface="Noto Sans CJK JP Regular"/>
                        </a:rPr>
                        <a:t>る</a:t>
                      </a:r>
                      <a:endParaRPr sz="1100">
                        <a:latin typeface="Noto Sans CJK JP Regular"/>
                        <a:cs typeface="Noto Sans CJK JP Regular"/>
                      </a:endParaRPr>
                    </a:p>
                    <a:p>
                      <a:pPr marL="822325" lvl="1" indent="-286385">
                        <a:lnSpc>
                          <a:spcPct val="100000"/>
                        </a:lnSpc>
                        <a:buFont typeface="Wingdings"/>
                        <a:buChar char=""/>
                        <a:tabLst>
                          <a:tab pos="822325" algn="l"/>
                          <a:tab pos="822960" algn="l"/>
                        </a:tabLst>
                      </a:pPr>
                      <a:r>
                        <a:rPr sz="1100" spc="-10" dirty="0">
                          <a:latin typeface="Noto Sans CJK JP Regular"/>
                          <a:cs typeface="Noto Sans CJK JP Regular"/>
                        </a:rPr>
                        <a:t>些末な又は事実無根</a:t>
                      </a:r>
                      <a:r>
                        <a:rPr sz="1100" spc="-25" dirty="0">
                          <a:latin typeface="Noto Sans CJK JP Regular"/>
                          <a:cs typeface="Noto Sans CJK JP Regular"/>
                        </a:rPr>
                        <a:t>の</a:t>
                      </a:r>
                      <a:r>
                        <a:rPr sz="1100" spc="-229" dirty="0">
                          <a:latin typeface="Noto Sans CJK JP Regular"/>
                          <a:cs typeface="Noto Sans CJK JP Regular"/>
                        </a:rPr>
                        <a:t>コ</a:t>
                      </a:r>
                      <a:r>
                        <a:rPr sz="1100" spc="-160" dirty="0">
                          <a:latin typeface="Noto Sans CJK JP Regular"/>
                          <a:cs typeface="Noto Sans CJK JP Regular"/>
                        </a:rPr>
                        <a:t>ン</a:t>
                      </a:r>
                      <a:r>
                        <a:rPr sz="1100" spc="-135" dirty="0">
                          <a:latin typeface="Noto Sans CJK JP Regular"/>
                          <a:cs typeface="Noto Sans CJK JP Regular"/>
                        </a:rPr>
                        <a:t>プ</a:t>
                      </a:r>
                      <a:r>
                        <a:rPr sz="1100" spc="-215" dirty="0">
                          <a:latin typeface="Noto Sans CJK JP Regular"/>
                          <a:cs typeface="Noto Sans CJK JP Regular"/>
                        </a:rPr>
                        <a:t>ラ</a:t>
                      </a:r>
                      <a:r>
                        <a:rPr sz="1100" spc="-195" dirty="0">
                          <a:latin typeface="Noto Sans CJK JP Regular"/>
                          <a:cs typeface="Noto Sans CJK JP Regular"/>
                        </a:rPr>
                        <a:t>イ</a:t>
                      </a:r>
                      <a:r>
                        <a:rPr sz="1100" spc="-110" dirty="0">
                          <a:latin typeface="Noto Sans CJK JP Regular"/>
                          <a:cs typeface="Noto Sans CJK JP Regular"/>
                        </a:rPr>
                        <a:t>ア</a:t>
                      </a:r>
                      <a:r>
                        <a:rPr sz="1100" spc="-160" dirty="0">
                          <a:latin typeface="Noto Sans CJK JP Regular"/>
                          <a:cs typeface="Noto Sans CJK JP Regular"/>
                        </a:rPr>
                        <a:t>ン</a:t>
                      </a:r>
                      <a:r>
                        <a:rPr sz="1100" spc="-120" dirty="0">
                          <a:latin typeface="Noto Sans CJK JP Regular"/>
                          <a:cs typeface="Noto Sans CJK JP Regular"/>
                        </a:rPr>
                        <a:t>ス</a:t>
                      </a:r>
                      <a:r>
                        <a:rPr sz="1100" spc="-50" dirty="0">
                          <a:latin typeface="Noto Sans CJK JP Regular"/>
                          <a:cs typeface="Noto Sans CJK JP Regular"/>
                        </a:rPr>
                        <a:t>違反</a:t>
                      </a:r>
                      <a:r>
                        <a:rPr sz="1100" spc="-60" dirty="0">
                          <a:latin typeface="Noto Sans CJK JP Regular"/>
                          <a:cs typeface="Noto Sans CJK JP Regular"/>
                        </a:rPr>
                        <a:t>を</a:t>
                      </a:r>
                      <a:r>
                        <a:rPr sz="1100" dirty="0">
                          <a:latin typeface="Noto Sans CJK JP Regular"/>
                          <a:cs typeface="Noto Sans CJK JP Regular"/>
                        </a:rPr>
                        <a:t>理</a:t>
                      </a:r>
                      <a:r>
                        <a:rPr sz="1100" spc="-15" dirty="0">
                          <a:latin typeface="Noto Sans CJK JP Regular"/>
                          <a:cs typeface="Noto Sans CJK JP Regular"/>
                        </a:rPr>
                        <a:t>由</a:t>
                      </a:r>
                      <a:r>
                        <a:rPr sz="1100" spc="-265" dirty="0">
                          <a:latin typeface="Noto Sans CJK JP Regular"/>
                          <a:cs typeface="Noto Sans CJK JP Regular"/>
                        </a:rPr>
                        <a:t>とし</a:t>
                      </a:r>
                      <a:r>
                        <a:rPr sz="1100" spc="-95" dirty="0">
                          <a:latin typeface="Noto Sans CJK JP Regular"/>
                          <a:cs typeface="Noto Sans CJK JP Regular"/>
                        </a:rPr>
                        <a:t>た</a:t>
                      </a:r>
                      <a:r>
                        <a:rPr sz="1100" dirty="0">
                          <a:latin typeface="Noto Sans CJK JP Regular"/>
                          <a:cs typeface="Noto Sans CJK JP Regular"/>
                        </a:rPr>
                        <a:t>損</a:t>
                      </a:r>
                      <a:r>
                        <a:rPr sz="1100" spc="-15" dirty="0">
                          <a:latin typeface="Noto Sans CJK JP Regular"/>
                          <a:cs typeface="Noto Sans CJK JP Regular"/>
                        </a:rPr>
                        <a:t>害</a:t>
                      </a:r>
                      <a:r>
                        <a:rPr sz="1100" dirty="0">
                          <a:latin typeface="Noto Sans CJK JP Regular"/>
                          <a:cs typeface="Noto Sans CJK JP Regular"/>
                        </a:rPr>
                        <a:t>賠償</a:t>
                      </a:r>
                      <a:r>
                        <a:rPr sz="1100" spc="-15" dirty="0">
                          <a:latin typeface="Noto Sans CJK JP Regular"/>
                          <a:cs typeface="Noto Sans CJK JP Regular"/>
                        </a:rPr>
                        <a:t>請</a:t>
                      </a:r>
                      <a:r>
                        <a:rPr sz="1100" dirty="0">
                          <a:latin typeface="Noto Sans CJK JP Regular"/>
                          <a:cs typeface="Noto Sans CJK JP Regular"/>
                        </a:rPr>
                        <a:t>求の</a:t>
                      </a:r>
                      <a:r>
                        <a:rPr sz="1100" spc="-15" dirty="0">
                          <a:latin typeface="Noto Sans CJK JP Regular"/>
                          <a:cs typeface="Noto Sans CJK JP Regular"/>
                        </a:rPr>
                        <a:t>主</a:t>
                      </a:r>
                      <a:r>
                        <a:rPr sz="1100" dirty="0">
                          <a:latin typeface="Noto Sans CJK JP Regular"/>
                          <a:cs typeface="Noto Sans CJK JP Regular"/>
                        </a:rPr>
                        <a:t>張</a:t>
                      </a:r>
                      <a:endParaRPr sz="1100">
                        <a:latin typeface="Noto Sans CJK JP Regular"/>
                        <a:cs typeface="Noto Sans CJK JP Regular"/>
                      </a:endParaRPr>
                    </a:p>
                    <a:p>
                      <a:pPr marL="1221740" lvl="2" indent="-228600">
                        <a:lnSpc>
                          <a:spcPct val="100000"/>
                        </a:lnSpc>
                        <a:buFont typeface="Wingdings"/>
                        <a:buChar char=""/>
                        <a:tabLst>
                          <a:tab pos="1221740" algn="l"/>
                        </a:tabLst>
                      </a:pPr>
                      <a:r>
                        <a:rPr sz="1100" dirty="0">
                          <a:latin typeface="Noto Sans CJK JP Regular"/>
                          <a:cs typeface="Noto Sans CJK JP Regular"/>
                        </a:rPr>
                        <a:t>損害の発生や因果関係</a:t>
                      </a:r>
                      <a:r>
                        <a:rPr sz="1100" spc="-15" dirty="0">
                          <a:latin typeface="Noto Sans CJK JP Regular"/>
                          <a:cs typeface="Noto Sans CJK JP Regular"/>
                        </a:rPr>
                        <a:t>の</a:t>
                      </a:r>
                      <a:r>
                        <a:rPr sz="1100" spc="-90" dirty="0">
                          <a:latin typeface="Noto Sans CJK JP Regular"/>
                          <a:cs typeface="Noto Sans CJK JP Regular"/>
                        </a:rPr>
                        <a:t>な</a:t>
                      </a:r>
                      <a:r>
                        <a:rPr sz="1100" spc="-100" dirty="0">
                          <a:latin typeface="Noto Sans CJK JP Regular"/>
                          <a:cs typeface="Noto Sans CJK JP Regular"/>
                        </a:rPr>
                        <a:t>い</a:t>
                      </a:r>
                      <a:r>
                        <a:rPr sz="1100" dirty="0">
                          <a:latin typeface="Noto Sans CJK JP Regular"/>
                          <a:cs typeface="Noto Sans CJK JP Regular"/>
                        </a:rPr>
                        <a:t>旨</a:t>
                      </a:r>
                      <a:r>
                        <a:rPr sz="1100" spc="-15" dirty="0">
                          <a:latin typeface="Noto Sans CJK JP Regular"/>
                          <a:cs typeface="Noto Sans CJK JP Regular"/>
                        </a:rPr>
                        <a:t>の</a:t>
                      </a:r>
                      <a:r>
                        <a:rPr sz="1100" dirty="0">
                          <a:latin typeface="Noto Sans CJK JP Regular"/>
                          <a:cs typeface="Noto Sans CJK JP Regular"/>
                        </a:rPr>
                        <a:t>再反</a:t>
                      </a:r>
                      <a:r>
                        <a:rPr sz="1100" spc="-15" dirty="0">
                          <a:latin typeface="Noto Sans CJK JP Regular"/>
                          <a:cs typeface="Noto Sans CJK JP Regular"/>
                        </a:rPr>
                        <a:t>論</a:t>
                      </a:r>
                      <a:r>
                        <a:rPr sz="1100" spc="-35" dirty="0">
                          <a:latin typeface="Noto Sans CJK JP Regular"/>
                          <a:cs typeface="Noto Sans CJK JP Regular"/>
                        </a:rPr>
                        <a:t>が考</a:t>
                      </a:r>
                      <a:r>
                        <a:rPr sz="1100" spc="-50" dirty="0">
                          <a:latin typeface="Noto Sans CJK JP Regular"/>
                          <a:cs typeface="Noto Sans CJK JP Regular"/>
                        </a:rPr>
                        <a:t>え</a:t>
                      </a:r>
                      <a:r>
                        <a:rPr sz="1100" spc="-220" dirty="0">
                          <a:latin typeface="Noto Sans CJK JP Regular"/>
                          <a:cs typeface="Noto Sans CJK JP Regular"/>
                        </a:rPr>
                        <a:t>ら</a:t>
                      </a:r>
                      <a:r>
                        <a:rPr sz="1100" spc="-75" dirty="0">
                          <a:latin typeface="Noto Sans CJK JP Regular"/>
                          <a:cs typeface="Noto Sans CJK JP Regular"/>
                        </a:rPr>
                        <a:t>れ</a:t>
                      </a:r>
                      <a:r>
                        <a:rPr sz="1100" spc="-80" dirty="0">
                          <a:latin typeface="Noto Sans CJK JP Regular"/>
                          <a:cs typeface="Noto Sans CJK JP Regular"/>
                        </a:rPr>
                        <a:t>る</a:t>
                      </a:r>
                      <a:r>
                        <a:rPr sz="1100" spc="-185" dirty="0">
                          <a:latin typeface="Noto Sans CJK JP Regular"/>
                          <a:cs typeface="Noto Sans CJK JP Regular"/>
                        </a:rPr>
                        <a:t>が</a:t>
                      </a:r>
                      <a:r>
                        <a:rPr sz="1100" spc="-200" dirty="0">
                          <a:latin typeface="Noto Sans CJK JP Regular"/>
                          <a:cs typeface="Noto Sans CJK JP Regular"/>
                        </a:rPr>
                        <a:t>、</a:t>
                      </a:r>
                      <a:r>
                        <a:rPr sz="1100" dirty="0">
                          <a:latin typeface="Noto Sans CJK JP Regular"/>
                          <a:cs typeface="Noto Sans CJK JP Regular"/>
                        </a:rPr>
                        <a:t>交</a:t>
                      </a:r>
                      <a:r>
                        <a:rPr sz="1100" spc="-15" dirty="0">
                          <a:latin typeface="Noto Sans CJK JP Regular"/>
                          <a:cs typeface="Noto Sans CJK JP Regular"/>
                        </a:rPr>
                        <a:t>渉</a:t>
                      </a:r>
                      <a:r>
                        <a:rPr sz="1100" dirty="0">
                          <a:latin typeface="Noto Sans CJK JP Regular"/>
                          <a:cs typeface="Noto Sans CJK JP Regular"/>
                        </a:rPr>
                        <a:t>の過</a:t>
                      </a:r>
                      <a:r>
                        <a:rPr sz="1100" spc="-15" dirty="0">
                          <a:latin typeface="Noto Sans CJK JP Regular"/>
                          <a:cs typeface="Noto Sans CJK JP Regular"/>
                        </a:rPr>
                        <a:t>程</a:t>
                      </a:r>
                      <a:r>
                        <a:rPr sz="1100" spc="-55" dirty="0">
                          <a:latin typeface="Noto Sans CJK JP Regular"/>
                          <a:cs typeface="Noto Sans CJK JP Regular"/>
                        </a:rPr>
                        <a:t>で</a:t>
                      </a:r>
                      <a:r>
                        <a:rPr sz="1100" spc="-65" dirty="0">
                          <a:latin typeface="Noto Sans CJK JP Regular"/>
                          <a:cs typeface="Noto Sans CJK JP Regular"/>
                        </a:rPr>
                        <a:t>は</a:t>
                      </a:r>
                      <a:r>
                        <a:rPr sz="1100" dirty="0">
                          <a:latin typeface="Noto Sans CJK JP Regular"/>
                          <a:cs typeface="Noto Sans CJK JP Regular"/>
                        </a:rPr>
                        <a:t>事実</a:t>
                      </a:r>
                      <a:r>
                        <a:rPr sz="1100" spc="-15" dirty="0">
                          <a:latin typeface="Noto Sans CJK JP Regular"/>
                          <a:cs typeface="Noto Sans CJK JP Regular"/>
                        </a:rPr>
                        <a:t>関</a:t>
                      </a:r>
                      <a:r>
                        <a:rPr sz="1100" spc="-30" dirty="0">
                          <a:latin typeface="Noto Sans CJK JP Regular"/>
                          <a:cs typeface="Noto Sans CJK JP Regular"/>
                        </a:rPr>
                        <a:t>係</a:t>
                      </a:r>
                      <a:r>
                        <a:rPr sz="1100" spc="-40" dirty="0">
                          <a:latin typeface="Noto Sans CJK JP Regular"/>
                          <a:cs typeface="Noto Sans CJK JP Regular"/>
                        </a:rPr>
                        <a:t>に</a:t>
                      </a:r>
                      <a:r>
                        <a:rPr sz="1100" spc="-20" dirty="0">
                          <a:latin typeface="Noto Sans CJK JP Regular"/>
                          <a:cs typeface="Noto Sans CJK JP Regular"/>
                        </a:rPr>
                        <a:t>関</a:t>
                      </a:r>
                      <a:r>
                        <a:rPr sz="1100" spc="-25" dirty="0">
                          <a:latin typeface="Noto Sans CJK JP Regular"/>
                          <a:cs typeface="Noto Sans CJK JP Regular"/>
                        </a:rPr>
                        <a:t>す</a:t>
                      </a:r>
                      <a:r>
                        <a:rPr sz="1100" spc="-160" dirty="0">
                          <a:latin typeface="Noto Sans CJK JP Regular"/>
                          <a:cs typeface="Noto Sans CJK JP Regular"/>
                        </a:rPr>
                        <a:t>る</a:t>
                      </a:r>
                      <a:r>
                        <a:rPr sz="1100" dirty="0">
                          <a:latin typeface="Noto Sans CJK JP Regular"/>
                          <a:cs typeface="Noto Sans CJK JP Regular"/>
                        </a:rPr>
                        <a:t>社内調</a:t>
                      </a:r>
                      <a:r>
                        <a:rPr sz="1100" spc="-15" dirty="0">
                          <a:latin typeface="Noto Sans CJK JP Regular"/>
                          <a:cs typeface="Noto Sans CJK JP Regular"/>
                        </a:rPr>
                        <a:t>査</a:t>
                      </a:r>
                      <a:r>
                        <a:rPr sz="1100" spc="-220" dirty="0">
                          <a:latin typeface="Noto Sans CJK JP Regular"/>
                          <a:cs typeface="Noto Sans CJK JP Regular"/>
                        </a:rPr>
                        <a:t>も</a:t>
                      </a:r>
                      <a:r>
                        <a:rPr sz="1100" dirty="0">
                          <a:latin typeface="Noto Sans CJK JP Regular"/>
                          <a:cs typeface="Noto Sans CJK JP Regular"/>
                        </a:rPr>
                        <a:t>必要</a:t>
                      </a:r>
                      <a:endParaRPr sz="1100">
                        <a:latin typeface="Noto Sans CJK JP Regular"/>
                        <a:cs typeface="Noto Sans CJK JP Regular"/>
                      </a:endParaRPr>
                    </a:p>
                    <a:p>
                      <a:pPr marL="822325" lvl="1" indent="-286385">
                        <a:lnSpc>
                          <a:spcPct val="100000"/>
                        </a:lnSpc>
                        <a:buFont typeface="Wingdings"/>
                        <a:buChar char=""/>
                        <a:tabLst>
                          <a:tab pos="822325" algn="l"/>
                          <a:tab pos="822960" algn="l"/>
                        </a:tabLst>
                      </a:pPr>
                      <a:r>
                        <a:rPr sz="1100" spc="-25" dirty="0">
                          <a:latin typeface="Noto Sans CJK JP Regular"/>
                          <a:cs typeface="Noto Sans CJK JP Regular"/>
                        </a:rPr>
                        <a:t>詐欺そ</a:t>
                      </a:r>
                      <a:r>
                        <a:rPr sz="1100" dirty="0">
                          <a:latin typeface="Noto Sans CJK JP Regular"/>
                          <a:cs typeface="Noto Sans CJK JP Regular"/>
                        </a:rPr>
                        <a:t>の他の刑事犯</a:t>
                      </a:r>
                      <a:r>
                        <a:rPr sz="1100" spc="-15" dirty="0">
                          <a:latin typeface="Noto Sans CJK JP Regular"/>
                          <a:cs typeface="Noto Sans CJK JP Regular"/>
                        </a:rPr>
                        <a:t>罪</a:t>
                      </a:r>
                      <a:r>
                        <a:rPr sz="1100" spc="-170" dirty="0">
                          <a:latin typeface="Noto Sans CJK JP Regular"/>
                          <a:cs typeface="Noto Sans CJK JP Regular"/>
                        </a:rPr>
                        <a:t>を</a:t>
                      </a:r>
                      <a:r>
                        <a:rPr sz="1100" spc="-20" dirty="0">
                          <a:latin typeface="Noto Sans CJK JP Regular"/>
                          <a:cs typeface="Noto Sans CJK JP Regular"/>
                        </a:rPr>
                        <a:t>根拠</a:t>
                      </a:r>
                      <a:r>
                        <a:rPr sz="1100" spc="-30" dirty="0">
                          <a:latin typeface="Noto Sans CJK JP Regular"/>
                          <a:cs typeface="Noto Sans CJK JP Regular"/>
                        </a:rPr>
                        <a:t>に</a:t>
                      </a:r>
                      <a:r>
                        <a:rPr sz="1100" spc="-265" dirty="0">
                          <a:latin typeface="Noto Sans CJK JP Regular"/>
                          <a:cs typeface="Noto Sans CJK JP Regular"/>
                        </a:rPr>
                        <a:t>し</a:t>
                      </a:r>
                      <a:r>
                        <a:rPr sz="1100" spc="-95" dirty="0">
                          <a:latin typeface="Noto Sans CJK JP Regular"/>
                          <a:cs typeface="Noto Sans CJK JP Regular"/>
                        </a:rPr>
                        <a:t>た</a:t>
                      </a:r>
                      <a:r>
                        <a:rPr sz="1100" spc="-20" dirty="0">
                          <a:solidFill>
                            <a:srgbClr val="FF0000"/>
                          </a:solidFill>
                          <a:latin typeface="Noto Sans CJK JP Regular"/>
                          <a:cs typeface="Noto Sans CJK JP Regular"/>
                        </a:rPr>
                        <a:t>警察</a:t>
                      </a:r>
                      <a:r>
                        <a:rPr sz="1100" spc="-30" dirty="0">
                          <a:solidFill>
                            <a:srgbClr val="FF0000"/>
                          </a:solidFill>
                          <a:latin typeface="Noto Sans CJK JP Regular"/>
                          <a:cs typeface="Noto Sans CJK JP Regular"/>
                        </a:rPr>
                        <a:t>に</a:t>
                      </a:r>
                      <a:r>
                        <a:rPr sz="1100" spc="-20" dirty="0">
                          <a:solidFill>
                            <a:srgbClr val="FF0000"/>
                          </a:solidFill>
                          <a:latin typeface="Noto Sans CJK JP Regular"/>
                          <a:cs typeface="Noto Sans CJK JP Regular"/>
                        </a:rPr>
                        <a:t>対</a:t>
                      </a:r>
                      <a:r>
                        <a:rPr sz="1100" spc="-25" dirty="0">
                          <a:solidFill>
                            <a:srgbClr val="FF0000"/>
                          </a:solidFill>
                          <a:latin typeface="Noto Sans CJK JP Regular"/>
                          <a:cs typeface="Noto Sans CJK JP Regular"/>
                        </a:rPr>
                        <a:t>す</a:t>
                      </a:r>
                      <a:r>
                        <a:rPr sz="1100" spc="-160" dirty="0">
                          <a:solidFill>
                            <a:srgbClr val="FF0000"/>
                          </a:solidFill>
                          <a:latin typeface="Noto Sans CJK JP Regular"/>
                          <a:cs typeface="Noto Sans CJK JP Regular"/>
                        </a:rPr>
                        <a:t>る</a:t>
                      </a:r>
                      <a:r>
                        <a:rPr sz="1100" dirty="0">
                          <a:solidFill>
                            <a:srgbClr val="FF0000"/>
                          </a:solidFill>
                          <a:latin typeface="Noto Sans CJK JP Regular"/>
                          <a:cs typeface="Noto Sans CJK JP Regular"/>
                        </a:rPr>
                        <a:t>被害</a:t>
                      </a:r>
                      <a:r>
                        <a:rPr sz="1100" spc="260" dirty="0">
                          <a:solidFill>
                            <a:srgbClr val="FF0000"/>
                          </a:solidFill>
                          <a:latin typeface="Noto Sans CJK JP Regular"/>
                          <a:cs typeface="Noto Sans CJK JP Regular"/>
                        </a:rPr>
                        <a:t>届</a:t>
                      </a:r>
                      <a:r>
                        <a:rPr sz="1100" dirty="0">
                          <a:latin typeface="Arial"/>
                          <a:cs typeface="Arial"/>
                        </a:rPr>
                        <a:t>–</a:t>
                      </a:r>
                      <a:r>
                        <a:rPr sz="1100" spc="-10" dirty="0">
                          <a:latin typeface="Arial"/>
                          <a:cs typeface="Arial"/>
                        </a:rPr>
                        <a:t> </a:t>
                      </a:r>
                      <a:r>
                        <a:rPr sz="1100" spc="-20" dirty="0">
                          <a:latin typeface="Noto Sans CJK JP Regular"/>
                          <a:cs typeface="Noto Sans CJK JP Regular"/>
                        </a:rPr>
                        <a:t>役員</a:t>
                      </a:r>
                      <a:r>
                        <a:rPr sz="1100" spc="-15" dirty="0">
                          <a:latin typeface="Noto Sans CJK JP Regular"/>
                          <a:cs typeface="Noto Sans CJK JP Regular"/>
                        </a:rPr>
                        <a:t>に</a:t>
                      </a:r>
                      <a:r>
                        <a:rPr sz="1100" spc="-20" dirty="0">
                          <a:latin typeface="Noto Sans CJK JP Regular"/>
                          <a:cs typeface="Noto Sans CJK JP Regular"/>
                        </a:rPr>
                        <a:t>対</a:t>
                      </a:r>
                      <a:r>
                        <a:rPr sz="1100" spc="-25" dirty="0">
                          <a:latin typeface="Noto Sans CJK JP Regular"/>
                          <a:cs typeface="Noto Sans CJK JP Regular"/>
                        </a:rPr>
                        <a:t>す</a:t>
                      </a:r>
                      <a:r>
                        <a:rPr sz="1100" spc="-160" dirty="0">
                          <a:latin typeface="Noto Sans CJK JP Regular"/>
                          <a:cs typeface="Noto Sans CJK JP Regular"/>
                        </a:rPr>
                        <a:t>る</a:t>
                      </a:r>
                      <a:r>
                        <a:rPr sz="1100" dirty="0">
                          <a:latin typeface="Noto Sans CJK JP Regular"/>
                          <a:cs typeface="Noto Sans CJK JP Regular"/>
                        </a:rPr>
                        <a:t>警察への出頭要</a:t>
                      </a:r>
                      <a:r>
                        <a:rPr sz="1100" spc="-15" dirty="0">
                          <a:latin typeface="Noto Sans CJK JP Regular"/>
                          <a:cs typeface="Noto Sans CJK JP Regular"/>
                        </a:rPr>
                        <a:t>請</a:t>
                      </a:r>
                      <a:r>
                        <a:rPr sz="1100" dirty="0">
                          <a:latin typeface="Noto Sans CJK JP Regular"/>
                          <a:cs typeface="Noto Sans CJK JP Regular"/>
                        </a:rPr>
                        <a:t>や会</a:t>
                      </a:r>
                      <a:r>
                        <a:rPr sz="1100" spc="-15" dirty="0">
                          <a:latin typeface="Noto Sans CJK JP Regular"/>
                          <a:cs typeface="Noto Sans CJK JP Regular"/>
                        </a:rPr>
                        <a:t>社</a:t>
                      </a:r>
                      <a:r>
                        <a:rPr sz="1100" dirty="0">
                          <a:latin typeface="Noto Sans CJK JP Regular"/>
                          <a:cs typeface="Noto Sans CJK JP Regular"/>
                        </a:rPr>
                        <a:t>の捜索</a:t>
                      </a:r>
                      <a:endParaRPr sz="1100">
                        <a:latin typeface="Noto Sans CJK JP Regular"/>
                        <a:cs typeface="Noto Sans CJK JP Regular"/>
                      </a:endParaRPr>
                    </a:p>
                    <a:p>
                      <a:pPr marL="250825" indent="-172085">
                        <a:lnSpc>
                          <a:spcPct val="100000"/>
                        </a:lnSpc>
                        <a:buFont typeface="Arial"/>
                        <a:buChar char="•"/>
                        <a:tabLst>
                          <a:tab pos="251460" algn="l"/>
                        </a:tabLst>
                      </a:pPr>
                      <a:r>
                        <a:rPr sz="1100" dirty="0">
                          <a:latin typeface="Noto Sans CJK JP Regular"/>
                          <a:cs typeface="Noto Sans CJK JP Regular"/>
                        </a:rPr>
                        <a:t>交渉材料の例</a:t>
                      </a:r>
                      <a:endParaRPr sz="1100">
                        <a:latin typeface="Noto Sans CJK JP Regular"/>
                        <a:cs typeface="Noto Sans CJK JP Regular"/>
                      </a:endParaRPr>
                    </a:p>
                    <a:p>
                      <a:pPr marL="822325" lvl="1" indent="-286385">
                        <a:lnSpc>
                          <a:spcPct val="100000"/>
                        </a:lnSpc>
                        <a:buFont typeface="Wingdings"/>
                        <a:buChar char=""/>
                        <a:tabLst>
                          <a:tab pos="822325" algn="l"/>
                          <a:tab pos="822960" algn="l"/>
                        </a:tabLst>
                      </a:pPr>
                      <a:r>
                        <a:rPr sz="1100" spc="-60" dirty="0">
                          <a:latin typeface="Noto Sans CJK JP Regular"/>
                          <a:cs typeface="Noto Sans CJK JP Regular"/>
                        </a:rPr>
                        <a:t>代理店契約</a:t>
                      </a:r>
                      <a:r>
                        <a:rPr sz="1100" spc="-65" dirty="0">
                          <a:latin typeface="Noto Sans CJK JP Regular"/>
                          <a:cs typeface="Noto Sans CJK JP Regular"/>
                        </a:rPr>
                        <a:t>、</a:t>
                      </a:r>
                      <a:r>
                        <a:rPr sz="1100" dirty="0">
                          <a:latin typeface="Noto Sans CJK JP Regular"/>
                          <a:cs typeface="Noto Sans CJK JP Regular"/>
                        </a:rPr>
                        <a:t>基本取</a:t>
                      </a:r>
                      <a:r>
                        <a:rPr sz="1100" spc="-15" dirty="0">
                          <a:latin typeface="Noto Sans CJK JP Regular"/>
                          <a:cs typeface="Noto Sans CJK JP Regular"/>
                        </a:rPr>
                        <a:t>引</a:t>
                      </a:r>
                      <a:r>
                        <a:rPr sz="1100" dirty="0">
                          <a:latin typeface="Noto Sans CJK JP Regular"/>
                          <a:cs typeface="Noto Sans CJK JP Regular"/>
                        </a:rPr>
                        <a:t>契約</a:t>
                      </a:r>
                      <a:r>
                        <a:rPr sz="1100" spc="-15" dirty="0">
                          <a:latin typeface="Noto Sans CJK JP Regular"/>
                          <a:cs typeface="Noto Sans CJK JP Regular"/>
                        </a:rPr>
                        <a:t>等</a:t>
                      </a:r>
                      <a:r>
                        <a:rPr sz="1100" dirty="0">
                          <a:latin typeface="Noto Sans CJK JP Regular"/>
                          <a:cs typeface="Noto Sans CJK JP Regular"/>
                        </a:rPr>
                        <a:t>の解</a:t>
                      </a:r>
                      <a:r>
                        <a:rPr sz="1100" spc="-15" dirty="0">
                          <a:latin typeface="Noto Sans CJK JP Regular"/>
                          <a:cs typeface="Noto Sans CJK JP Regular"/>
                        </a:rPr>
                        <a:t>除</a:t>
                      </a:r>
                      <a:r>
                        <a:rPr sz="1100" spc="-65" dirty="0">
                          <a:latin typeface="Noto Sans CJK JP Regular"/>
                          <a:cs typeface="Noto Sans CJK JP Regular"/>
                        </a:rPr>
                        <a:t>に</a:t>
                      </a:r>
                      <a:r>
                        <a:rPr sz="1100" spc="-160" dirty="0">
                          <a:latin typeface="Noto Sans CJK JP Regular"/>
                          <a:cs typeface="Noto Sans CJK JP Regular"/>
                        </a:rPr>
                        <a:t>よる</a:t>
                      </a:r>
                      <a:r>
                        <a:rPr sz="1100" dirty="0">
                          <a:latin typeface="Noto Sans CJK JP Regular"/>
                          <a:cs typeface="Noto Sans CJK JP Regular"/>
                        </a:rPr>
                        <a:t>取引</a:t>
                      </a:r>
                      <a:r>
                        <a:rPr sz="1100" spc="-15" dirty="0">
                          <a:latin typeface="Noto Sans CJK JP Regular"/>
                          <a:cs typeface="Noto Sans CJK JP Regular"/>
                        </a:rPr>
                        <a:t>関</a:t>
                      </a:r>
                      <a:r>
                        <a:rPr sz="1100" dirty="0">
                          <a:latin typeface="Noto Sans CJK JP Regular"/>
                          <a:cs typeface="Noto Sans CJK JP Regular"/>
                        </a:rPr>
                        <a:t>係の</a:t>
                      </a:r>
                      <a:r>
                        <a:rPr sz="1100" spc="-15" dirty="0">
                          <a:latin typeface="Noto Sans CJK JP Regular"/>
                          <a:cs typeface="Noto Sans CJK JP Regular"/>
                        </a:rPr>
                        <a:t>解</a:t>
                      </a:r>
                      <a:r>
                        <a:rPr sz="1100" dirty="0">
                          <a:latin typeface="Noto Sans CJK JP Regular"/>
                          <a:cs typeface="Noto Sans CJK JP Regular"/>
                        </a:rPr>
                        <a:t>消</a:t>
                      </a:r>
                      <a:endParaRPr sz="1100">
                        <a:latin typeface="Noto Sans CJK JP Regular"/>
                        <a:cs typeface="Noto Sans CJK JP Regular"/>
                      </a:endParaRPr>
                    </a:p>
                    <a:p>
                      <a:pPr marL="822325" lvl="1" indent="-286385">
                        <a:lnSpc>
                          <a:spcPct val="100000"/>
                        </a:lnSpc>
                        <a:buFont typeface="Wingdings"/>
                        <a:buChar char=""/>
                        <a:tabLst>
                          <a:tab pos="822325" algn="l"/>
                          <a:tab pos="822960" algn="l"/>
                        </a:tabLst>
                      </a:pPr>
                      <a:r>
                        <a:rPr sz="1100" dirty="0">
                          <a:latin typeface="Noto Sans CJK JP Regular"/>
                          <a:cs typeface="Noto Sans CJK JP Regular"/>
                        </a:rPr>
                        <a:t>製品供給や役務提供の</a:t>
                      </a:r>
                      <a:r>
                        <a:rPr sz="1100" spc="-15" dirty="0">
                          <a:latin typeface="Noto Sans CJK JP Regular"/>
                          <a:cs typeface="Noto Sans CJK JP Regular"/>
                        </a:rPr>
                        <a:t>停</a:t>
                      </a:r>
                      <a:r>
                        <a:rPr sz="1100" dirty="0">
                          <a:latin typeface="Noto Sans CJK JP Regular"/>
                          <a:cs typeface="Noto Sans CJK JP Regular"/>
                        </a:rPr>
                        <a:t>止</a:t>
                      </a:r>
                      <a:r>
                        <a:rPr sz="1100" spc="-10" dirty="0">
                          <a:latin typeface="Arial"/>
                          <a:cs typeface="Arial"/>
                        </a:rPr>
                        <a:t>(</a:t>
                      </a:r>
                      <a:r>
                        <a:rPr sz="1100" dirty="0">
                          <a:latin typeface="Noto Sans CJK JP Regular"/>
                          <a:cs typeface="Noto Sans CJK JP Regular"/>
                        </a:rPr>
                        <a:t>契約</a:t>
                      </a:r>
                      <a:r>
                        <a:rPr sz="1100" spc="-15" dirty="0">
                          <a:latin typeface="Noto Sans CJK JP Regular"/>
                          <a:cs typeface="Noto Sans CJK JP Regular"/>
                        </a:rPr>
                        <a:t>解</a:t>
                      </a:r>
                      <a:r>
                        <a:rPr sz="1100" spc="-180" dirty="0">
                          <a:latin typeface="Noto Sans CJK JP Regular"/>
                          <a:cs typeface="Noto Sans CJK JP Regular"/>
                        </a:rPr>
                        <a:t>除・</a:t>
                      </a:r>
                      <a:r>
                        <a:rPr sz="1100" spc="-195" dirty="0">
                          <a:latin typeface="Noto Sans CJK JP Regular"/>
                          <a:cs typeface="Noto Sans CJK JP Regular"/>
                        </a:rPr>
                        <a:t>新</a:t>
                      </a:r>
                      <a:r>
                        <a:rPr sz="1100" dirty="0">
                          <a:latin typeface="Noto Sans CJK JP Regular"/>
                          <a:cs typeface="Noto Sans CJK JP Regular"/>
                        </a:rPr>
                        <a:t>規受</a:t>
                      </a:r>
                      <a:r>
                        <a:rPr sz="1100" spc="-15" dirty="0">
                          <a:latin typeface="Noto Sans CJK JP Regular"/>
                          <a:cs typeface="Noto Sans CJK JP Regular"/>
                        </a:rPr>
                        <a:t>注</a:t>
                      </a:r>
                      <a:r>
                        <a:rPr sz="1100" dirty="0">
                          <a:latin typeface="Noto Sans CJK JP Regular"/>
                          <a:cs typeface="Noto Sans CJK JP Regular"/>
                        </a:rPr>
                        <a:t>の拒</a:t>
                      </a:r>
                      <a:r>
                        <a:rPr sz="1100" spc="-15" dirty="0">
                          <a:latin typeface="Noto Sans CJK JP Regular"/>
                          <a:cs typeface="Noto Sans CJK JP Regular"/>
                        </a:rPr>
                        <a:t>絶</a:t>
                      </a:r>
                      <a:r>
                        <a:rPr sz="1100" dirty="0">
                          <a:latin typeface="Arial"/>
                          <a:cs typeface="Arial"/>
                        </a:rPr>
                        <a:t>)</a:t>
                      </a:r>
                      <a:endParaRPr sz="1100">
                        <a:latin typeface="Arial"/>
                        <a:cs typeface="Arial"/>
                      </a:endParaRPr>
                    </a:p>
                    <a:p>
                      <a:pPr marL="822325" lvl="1" indent="-286385">
                        <a:lnSpc>
                          <a:spcPct val="100000"/>
                        </a:lnSpc>
                        <a:buFont typeface="Wingdings"/>
                        <a:buChar char=""/>
                        <a:tabLst>
                          <a:tab pos="822325" algn="l"/>
                          <a:tab pos="822960" algn="l"/>
                        </a:tabLst>
                      </a:pPr>
                      <a:r>
                        <a:rPr sz="1100" spc="-50" dirty="0">
                          <a:solidFill>
                            <a:srgbClr val="FF0000"/>
                          </a:solidFill>
                          <a:latin typeface="Noto Sans CJK JP Regular"/>
                          <a:cs typeface="Noto Sans CJK JP Regular"/>
                        </a:rPr>
                        <a:t>相殺権の行使（法律上</a:t>
                      </a:r>
                      <a:r>
                        <a:rPr sz="1100" spc="-65" dirty="0">
                          <a:solidFill>
                            <a:srgbClr val="FF0000"/>
                          </a:solidFill>
                          <a:latin typeface="Noto Sans CJK JP Regular"/>
                          <a:cs typeface="Noto Sans CJK JP Regular"/>
                        </a:rPr>
                        <a:t>の</a:t>
                      </a:r>
                      <a:r>
                        <a:rPr sz="1100" dirty="0">
                          <a:solidFill>
                            <a:srgbClr val="FF0000"/>
                          </a:solidFill>
                          <a:latin typeface="Noto Sans CJK JP Regular"/>
                          <a:cs typeface="Noto Sans CJK JP Regular"/>
                        </a:rPr>
                        <a:t>相殺権</a:t>
                      </a:r>
                      <a:r>
                        <a:rPr sz="1100" spc="-15" dirty="0">
                          <a:solidFill>
                            <a:srgbClr val="FF0000"/>
                          </a:solidFill>
                          <a:latin typeface="Noto Sans CJK JP Regular"/>
                          <a:cs typeface="Noto Sans CJK JP Regular"/>
                        </a:rPr>
                        <a:t>は</a:t>
                      </a:r>
                      <a:r>
                        <a:rPr sz="1100" spc="-195" dirty="0">
                          <a:solidFill>
                            <a:srgbClr val="FF0000"/>
                          </a:solidFill>
                          <a:latin typeface="Noto Sans CJK JP Regular"/>
                          <a:cs typeface="Noto Sans CJK JP Regular"/>
                        </a:rPr>
                        <a:t>イ</a:t>
                      </a:r>
                      <a:r>
                        <a:rPr sz="1100" spc="-160" dirty="0">
                          <a:solidFill>
                            <a:srgbClr val="FF0000"/>
                          </a:solidFill>
                          <a:latin typeface="Noto Sans CJK JP Regular"/>
                          <a:cs typeface="Noto Sans CJK JP Regular"/>
                        </a:rPr>
                        <a:t>ン</a:t>
                      </a:r>
                      <a:r>
                        <a:rPr sz="1100" spc="-130" dirty="0">
                          <a:solidFill>
                            <a:srgbClr val="FF0000"/>
                          </a:solidFill>
                          <a:latin typeface="Noto Sans CJK JP Regular"/>
                          <a:cs typeface="Noto Sans CJK JP Regular"/>
                        </a:rPr>
                        <a:t>ド法</a:t>
                      </a:r>
                      <a:r>
                        <a:rPr sz="1100" spc="-140" dirty="0">
                          <a:solidFill>
                            <a:srgbClr val="FF0000"/>
                          </a:solidFill>
                          <a:latin typeface="Noto Sans CJK JP Regular"/>
                          <a:cs typeface="Noto Sans CJK JP Regular"/>
                        </a:rPr>
                        <a:t>に</a:t>
                      </a:r>
                      <a:r>
                        <a:rPr sz="1100" spc="-120" dirty="0">
                          <a:solidFill>
                            <a:srgbClr val="FF0000"/>
                          </a:solidFill>
                          <a:latin typeface="Noto Sans CJK JP Regular"/>
                          <a:cs typeface="Noto Sans CJK JP Regular"/>
                        </a:rPr>
                        <a:t>な</a:t>
                      </a:r>
                      <a:r>
                        <a:rPr sz="1100" spc="-60" dirty="0">
                          <a:solidFill>
                            <a:srgbClr val="FF0000"/>
                          </a:solidFill>
                          <a:latin typeface="Noto Sans CJK JP Regular"/>
                          <a:cs typeface="Noto Sans CJK JP Regular"/>
                        </a:rPr>
                        <a:t>い</a:t>
                      </a:r>
                      <a:r>
                        <a:rPr sz="1100" spc="-95" dirty="0">
                          <a:solidFill>
                            <a:srgbClr val="FF0000"/>
                          </a:solidFill>
                          <a:latin typeface="Noto Sans CJK JP Regular"/>
                          <a:cs typeface="Noto Sans CJK JP Regular"/>
                        </a:rPr>
                        <a:t>た</a:t>
                      </a:r>
                      <a:r>
                        <a:rPr sz="1100" spc="-25" dirty="0">
                          <a:solidFill>
                            <a:srgbClr val="FF0000"/>
                          </a:solidFill>
                          <a:latin typeface="Noto Sans CJK JP Regular"/>
                          <a:cs typeface="Noto Sans CJK JP Regular"/>
                        </a:rPr>
                        <a:t>め</a:t>
                      </a:r>
                      <a:r>
                        <a:rPr sz="1100" spc="-15" dirty="0">
                          <a:solidFill>
                            <a:srgbClr val="FF0000"/>
                          </a:solidFill>
                          <a:latin typeface="Noto Sans CJK JP Regular"/>
                          <a:cs typeface="Noto Sans CJK JP Regular"/>
                        </a:rPr>
                        <a:t>契</a:t>
                      </a:r>
                      <a:r>
                        <a:rPr sz="1100" dirty="0">
                          <a:solidFill>
                            <a:srgbClr val="FF0000"/>
                          </a:solidFill>
                          <a:latin typeface="Noto Sans CJK JP Regular"/>
                          <a:cs typeface="Noto Sans CJK JP Regular"/>
                        </a:rPr>
                        <a:t>約上</a:t>
                      </a:r>
                      <a:r>
                        <a:rPr sz="1100" spc="-15" dirty="0">
                          <a:solidFill>
                            <a:srgbClr val="FF0000"/>
                          </a:solidFill>
                          <a:latin typeface="Noto Sans CJK JP Regular"/>
                          <a:cs typeface="Noto Sans CJK JP Regular"/>
                        </a:rPr>
                        <a:t>の</a:t>
                      </a:r>
                      <a:r>
                        <a:rPr sz="1100" dirty="0">
                          <a:solidFill>
                            <a:srgbClr val="FF0000"/>
                          </a:solidFill>
                          <a:latin typeface="Noto Sans CJK JP Regular"/>
                          <a:cs typeface="Noto Sans CJK JP Regular"/>
                        </a:rPr>
                        <a:t>合意</a:t>
                      </a:r>
                      <a:r>
                        <a:rPr sz="1100" spc="-15" dirty="0">
                          <a:solidFill>
                            <a:srgbClr val="FF0000"/>
                          </a:solidFill>
                          <a:latin typeface="Noto Sans CJK JP Regular"/>
                          <a:cs typeface="Noto Sans CJK JP Regular"/>
                        </a:rPr>
                        <a:t>が</a:t>
                      </a:r>
                      <a:r>
                        <a:rPr sz="1100" spc="-180" dirty="0">
                          <a:solidFill>
                            <a:srgbClr val="FF0000"/>
                          </a:solidFill>
                          <a:latin typeface="Noto Sans CJK JP Regular"/>
                          <a:cs typeface="Noto Sans CJK JP Regular"/>
                        </a:rPr>
                        <a:t>必要）</a:t>
                      </a:r>
                      <a:r>
                        <a:rPr sz="1100" spc="-385" dirty="0">
                          <a:latin typeface="Noto Sans CJK JP Regular"/>
                          <a:cs typeface="Noto Sans CJK JP Regular"/>
                        </a:rPr>
                        <a:t>、</a:t>
                      </a:r>
                      <a:r>
                        <a:rPr sz="1100" dirty="0">
                          <a:latin typeface="Noto Sans CJK JP Regular"/>
                          <a:cs typeface="Noto Sans CJK JP Regular"/>
                        </a:rPr>
                        <a:t>支</a:t>
                      </a:r>
                      <a:r>
                        <a:rPr sz="1100" spc="-15" dirty="0">
                          <a:latin typeface="Noto Sans CJK JP Regular"/>
                          <a:cs typeface="Noto Sans CJK JP Regular"/>
                        </a:rPr>
                        <a:t>払</a:t>
                      </a:r>
                      <a:r>
                        <a:rPr sz="1100" dirty="0">
                          <a:latin typeface="Noto Sans CJK JP Regular"/>
                          <a:cs typeface="Noto Sans CJK JP Regular"/>
                        </a:rPr>
                        <a:t>留保</a:t>
                      </a:r>
                      <a:endParaRPr sz="1100">
                        <a:latin typeface="Noto Sans CJK JP Regular"/>
                        <a:cs typeface="Noto Sans CJK JP Regular"/>
                      </a:endParaRPr>
                    </a:p>
                  </a:txBody>
                  <a:tcPr marL="0" marR="0" marT="114935" marB="0">
                    <a:lnT w="28575">
                      <a:solidFill>
                        <a:srgbClr val="FFFFFF"/>
                      </a:solidFill>
                      <a:prstDash val="solid"/>
                    </a:lnT>
                    <a:lnB w="53975">
                      <a:solidFill>
                        <a:srgbClr val="FFFFFF"/>
                      </a:solidFill>
                      <a:prstDash val="solid"/>
                    </a:lnB>
                    <a:solidFill>
                      <a:srgbClr val="92D050">
                        <a:alpha val="19999"/>
                      </a:srgbClr>
                    </a:solidFill>
                  </a:tcPr>
                </a:tc>
                <a:extLst>
                  <a:ext uri="{0D108BD9-81ED-4DB2-BD59-A6C34878D82A}">
                    <a16:rowId xmlns:a16="http://schemas.microsoft.com/office/drawing/2014/main" val="10003"/>
                  </a:ext>
                </a:extLst>
              </a:tr>
              <a:tr h="324485">
                <a:tc>
                  <a:txBody>
                    <a:bodyPr/>
                    <a:lstStyle/>
                    <a:p>
                      <a:pPr algn="ctr">
                        <a:lnSpc>
                          <a:spcPct val="100000"/>
                        </a:lnSpc>
                        <a:spcBef>
                          <a:spcPts val="520"/>
                        </a:spcBef>
                      </a:pPr>
                      <a:r>
                        <a:rPr sz="1400" spc="10" dirty="0">
                          <a:solidFill>
                            <a:srgbClr val="FFFFFF"/>
                          </a:solidFill>
                          <a:latin typeface="Noto Sans CJK JP Regular"/>
                          <a:cs typeface="Noto Sans CJK JP Regular"/>
                        </a:rPr>
                        <a:t>債権</a:t>
                      </a:r>
                      <a:r>
                        <a:rPr sz="1400" dirty="0">
                          <a:solidFill>
                            <a:srgbClr val="FFFFFF"/>
                          </a:solidFill>
                          <a:latin typeface="Noto Sans CJK JP Regular"/>
                          <a:cs typeface="Noto Sans CJK JP Regular"/>
                        </a:rPr>
                        <a:t>管理</a:t>
                      </a:r>
                      <a:r>
                        <a:rPr sz="1400" spc="-15" dirty="0">
                          <a:solidFill>
                            <a:srgbClr val="FFFFFF"/>
                          </a:solidFill>
                          <a:latin typeface="Noto Sans CJK JP Regular"/>
                          <a:cs typeface="Noto Sans CJK JP Regular"/>
                        </a:rPr>
                        <a:t>上</a:t>
                      </a:r>
                      <a:r>
                        <a:rPr sz="1400" dirty="0">
                          <a:solidFill>
                            <a:srgbClr val="FFFFFF"/>
                          </a:solidFill>
                          <a:latin typeface="Noto Sans CJK JP Regular"/>
                          <a:cs typeface="Noto Sans CJK JP Regular"/>
                        </a:rPr>
                        <a:t>の留</a:t>
                      </a:r>
                      <a:r>
                        <a:rPr sz="1400" spc="-15" dirty="0">
                          <a:solidFill>
                            <a:srgbClr val="FFFFFF"/>
                          </a:solidFill>
                          <a:latin typeface="Noto Sans CJK JP Regular"/>
                          <a:cs typeface="Noto Sans CJK JP Regular"/>
                        </a:rPr>
                        <a:t>意</a:t>
                      </a:r>
                      <a:r>
                        <a:rPr sz="1400" dirty="0">
                          <a:solidFill>
                            <a:srgbClr val="FFFFFF"/>
                          </a:solidFill>
                          <a:latin typeface="Noto Sans CJK JP Regular"/>
                          <a:cs typeface="Noto Sans CJK JP Regular"/>
                        </a:rPr>
                        <a:t>点</a:t>
                      </a:r>
                      <a:endParaRPr sz="1400">
                        <a:latin typeface="Noto Sans CJK JP Regular"/>
                        <a:cs typeface="Noto Sans CJK JP Regular"/>
                      </a:endParaRPr>
                    </a:p>
                  </a:txBody>
                  <a:tcPr marL="0" marR="0" marT="66040" marB="0">
                    <a:lnT w="53975">
                      <a:solidFill>
                        <a:srgbClr val="FFFFFF"/>
                      </a:solidFill>
                      <a:prstDash val="solid"/>
                    </a:lnT>
                    <a:solidFill>
                      <a:srgbClr val="336600"/>
                    </a:solidFill>
                  </a:tcPr>
                </a:tc>
                <a:extLst>
                  <a:ext uri="{0D108BD9-81ED-4DB2-BD59-A6C34878D82A}">
                    <a16:rowId xmlns:a16="http://schemas.microsoft.com/office/drawing/2014/main" val="10004"/>
                  </a:ext>
                </a:extLst>
              </a:tr>
              <a:tr h="1118870">
                <a:tc>
                  <a:txBody>
                    <a:bodyPr/>
                    <a:lstStyle/>
                    <a:p>
                      <a:pPr>
                        <a:lnSpc>
                          <a:spcPct val="100000"/>
                        </a:lnSpc>
                        <a:spcBef>
                          <a:spcPts val="20"/>
                        </a:spcBef>
                      </a:pPr>
                      <a:endParaRPr sz="1500">
                        <a:latin typeface="Times New Roman"/>
                        <a:cs typeface="Times New Roman"/>
                      </a:endParaRPr>
                    </a:p>
                    <a:p>
                      <a:pPr marL="835025" indent="-286385">
                        <a:lnSpc>
                          <a:spcPct val="100000"/>
                        </a:lnSpc>
                        <a:buFont typeface="Arial"/>
                        <a:buChar char="•"/>
                        <a:tabLst>
                          <a:tab pos="835025" algn="l"/>
                          <a:tab pos="835660" algn="l"/>
                        </a:tabLst>
                      </a:pPr>
                      <a:r>
                        <a:rPr sz="1100" spc="-30" dirty="0">
                          <a:latin typeface="Noto Sans CJK JP Regular"/>
                          <a:cs typeface="Noto Sans CJK JP Regular"/>
                        </a:rPr>
                        <a:t>適切な仲裁条項</a:t>
                      </a:r>
                      <a:r>
                        <a:rPr sz="1100" spc="-40" dirty="0">
                          <a:latin typeface="Noto Sans CJK JP Regular"/>
                          <a:cs typeface="Noto Sans CJK JP Regular"/>
                        </a:rPr>
                        <a:t>を</a:t>
                      </a:r>
                      <a:r>
                        <a:rPr sz="1100" spc="-15" dirty="0">
                          <a:latin typeface="Noto Sans CJK JP Regular"/>
                          <a:cs typeface="Noto Sans CJK JP Regular"/>
                        </a:rPr>
                        <a:t>規定</a:t>
                      </a:r>
                      <a:r>
                        <a:rPr sz="1100" spc="-20" dirty="0">
                          <a:latin typeface="Noto Sans CJK JP Regular"/>
                          <a:cs typeface="Noto Sans CJK JP Regular"/>
                        </a:rPr>
                        <a:t>す</a:t>
                      </a:r>
                      <a:r>
                        <a:rPr sz="1100" spc="-160" dirty="0">
                          <a:latin typeface="Noto Sans CJK JP Regular"/>
                          <a:cs typeface="Noto Sans CJK JP Regular"/>
                        </a:rPr>
                        <a:t>る</a:t>
                      </a:r>
                      <a:r>
                        <a:rPr sz="1100" spc="-229" dirty="0">
                          <a:latin typeface="Noto Sans CJK JP Regular"/>
                          <a:cs typeface="Noto Sans CJK JP Regular"/>
                        </a:rPr>
                        <a:t>こ</a:t>
                      </a:r>
                      <a:r>
                        <a:rPr sz="1100" spc="-254" dirty="0">
                          <a:latin typeface="Noto Sans CJK JP Regular"/>
                          <a:cs typeface="Noto Sans CJK JP Regular"/>
                        </a:rPr>
                        <a:t>と</a:t>
                      </a:r>
                      <a:endParaRPr sz="1100">
                        <a:latin typeface="Noto Sans CJK JP Regular"/>
                        <a:cs typeface="Noto Sans CJK JP Regular"/>
                      </a:endParaRPr>
                    </a:p>
                    <a:p>
                      <a:pPr marL="835025" indent="-286385">
                        <a:lnSpc>
                          <a:spcPct val="100000"/>
                        </a:lnSpc>
                        <a:buFont typeface="Arial"/>
                        <a:buChar char="•"/>
                        <a:tabLst>
                          <a:tab pos="835025" algn="l"/>
                          <a:tab pos="835660" algn="l"/>
                        </a:tabLst>
                      </a:pPr>
                      <a:r>
                        <a:rPr sz="1100" spc="-45" dirty="0">
                          <a:latin typeface="Noto Sans CJK JP Regular"/>
                          <a:cs typeface="Noto Sans CJK JP Regular"/>
                        </a:rPr>
                        <a:t>契約書の作り</a:t>
                      </a:r>
                      <a:r>
                        <a:rPr sz="1100" spc="-165" dirty="0">
                          <a:latin typeface="Noto Sans CJK JP Regular"/>
                          <a:cs typeface="Noto Sans CJK JP Regular"/>
                        </a:rPr>
                        <a:t>込み・粘り</a:t>
                      </a:r>
                      <a:r>
                        <a:rPr sz="1100" spc="-15" dirty="0">
                          <a:latin typeface="Noto Sans CJK JP Regular"/>
                          <a:cs typeface="Noto Sans CJK JP Regular"/>
                        </a:rPr>
                        <a:t>強</a:t>
                      </a:r>
                      <a:r>
                        <a:rPr sz="1100" spc="-60" dirty="0">
                          <a:latin typeface="Noto Sans CJK JP Regular"/>
                          <a:cs typeface="Noto Sans CJK JP Regular"/>
                        </a:rPr>
                        <a:t>い</a:t>
                      </a:r>
                      <a:r>
                        <a:rPr sz="1100" spc="-15" dirty="0">
                          <a:latin typeface="Noto Sans CJK JP Regular"/>
                          <a:cs typeface="Noto Sans CJK JP Regular"/>
                        </a:rPr>
                        <a:t>交</a:t>
                      </a:r>
                      <a:r>
                        <a:rPr sz="1100" spc="-155" dirty="0">
                          <a:latin typeface="Noto Sans CJK JP Regular"/>
                          <a:cs typeface="Noto Sans CJK JP Regular"/>
                        </a:rPr>
                        <a:t>渉：特</a:t>
                      </a:r>
                      <a:r>
                        <a:rPr sz="1100" spc="-165" dirty="0">
                          <a:latin typeface="Noto Sans CJK JP Regular"/>
                          <a:cs typeface="Noto Sans CJK JP Regular"/>
                        </a:rPr>
                        <a:t>に</a:t>
                      </a:r>
                      <a:r>
                        <a:rPr sz="1100" spc="-375" dirty="0">
                          <a:latin typeface="Noto Sans CJK JP Regular"/>
                          <a:cs typeface="Noto Sans CJK JP Regular"/>
                        </a:rPr>
                        <a:t>、</a:t>
                      </a:r>
                      <a:r>
                        <a:rPr sz="1100" spc="-15" dirty="0">
                          <a:latin typeface="Noto Sans CJK JP Regular"/>
                          <a:cs typeface="Noto Sans CJK JP Regular"/>
                        </a:rPr>
                        <a:t>遅</a:t>
                      </a:r>
                      <a:r>
                        <a:rPr sz="1100" dirty="0">
                          <a:latin typeface="Noto Sans CJK JP Regular"/>
                          <a:cs typeface="Noto Sans CJK JP Regular"/>
                        </a:rPr>
                        <a:t>延利</a:t>
                      </a:r>
                      <a:r>
                        <a:rPr sz="1100" spc="-15" dirty="0">
                          <a:latin typeface="Noto Sans CJK JP Regular"/>
                          <a:cs typeface="Noto Sans CJK JP Regular"/>
                        </a:rPr>
                        <a:t>息</a:t>
                      </a:r>
                      <a:r>
                        <a:rPr sz="1100" spc="-265" dirty="0">
                          <a:latin typeface="Noto Sans CJK JP Regular"/>
                          <a:cs typeface="Noto Sans CJK JP Regular"/>
                        </a:rPr>
                        <a:t>と</a:t>
                      </a:r>
                      <a:r>
                        <a:rPr sz="1100" dirty="0">
                          <a:latin typeface="Noto Sans CJK JP Regular"/>
                          <a:cs typeface="Noto Sans CJK JP Regular"/>
                        </a:rPr>
                        <a:t>相</a:t>
                      </a:r>
                      <a:r>
                        <a:rPr sz="1100" spc="-15" dirty="0">
                          <a:latin typeface="Noto Sans CJK JP Regular"/>
                          <a:cs typeface="Noto Sans CJK JP Regular"/>
                        </a:rPr>
                        <a:t>殺</a:t>
                      </a:r>
                      <a:r>
                        <a:rPr sz="1100" spc="-180" dirty="0">
                          <a:latin typeface="Noto Sans CJK JP Regular"/>
                          <a:cs typeface="Noto Sans CJK JP Regular"/>
                        </a:rPr>
                        <a:t>条項</a:t>
                      </a:r>
                      <a:r>
                        <a:rPr sz="1100" spc="-195" dirty="0">
                          <a:latin typeface="Noto Sans CJK JP Regular"/>
                          <a:cs typeface="Noto Sans CJK JP Regular"/>
                        </a:rPr>
                        <a:t>（</a:t>
                      </a:r>
                      <a:r>
                        <a:rPr sz="1100" dirty="0">
                          <a:latin typeface="Noto Sans CJK JP Regular"/>
                          <a:cs typeface="Noto Sans CJK JP Regular"/>
                        </a:rPr>
                        <a:t>上記</a:t>
                      </a:r>
                      <a:r>
                        <a:rPr sz="1100" spc="-15" dirty="0">
                          <a:latin typeface="Noto Sans CJK JP Regular"/>
                          <a:cs typeface="Noto Sans CJK JP Regular"/>
                        </a:rPr>
                        <a:t>参</a:t>
                      </a:r>
                      <a:r>
                        <a:rPr sz="1100" spc="-275" dirty="0">
                          <a:latin typeface="Noto Sans CJK JP Regular"/>
                          <a:cs typeface="Noto Sans CJK JP Regular"/>
                        </a:rPr>
                        <a:t>照）</a:t>
                      </a:r>
                      <a:endParaRPr sz="1100">
                        <a:latin typeface="Noto Sans CJK JP Regular"/>
                        <a:cs typeface="Noto Sans CJK JP Regular"/>
                      </a:endParaRPr>
                    </a:p>
                    <a:p>
                      <a:pPr marL="835025" indent="-286385">
                        <a:lnSpc>
                          <a:spcPct val="100000"/>
                        </a:lnSpc>
                        <a:buFont typeface="Arial"/>
                        <a:buChar char="•"/>
                        <a:tabLst>
                          <a:tab pos="835025" algn="l"/>
                          <a:tab pos="835660" algn="l"/>
                        </a:tabLst>
                      </a:pPr>
                      <a:r>
                        <a:rPr sz="1100" dirty="0">
                          <a:latin typeface="Noto Sans CJK JP Regular"/>
                          <a:cs typeface="Noto Sans CJK JP Regular"/>
                        </a:rPr>
                        <a:t>先払方式又は担保提供</a:t>
                      </a:r>
                      <a:r>
                        <a:rPr sz="1100" spc="-15" dirty="0">
                          <a:latin typeface="Noto Sans CJK JP Regular"/>
                          <a:cs typeface="Noto Sans CJK JP Regular"/>
                        </a:rPr>
                        <a:t>の</a:t>
                      </a:r>
                      <a:r>
                        <a:rPr sz="1100" dirty="0">
                          <a:latin typeface="Noto Sans CJK JP Regular"/>
                          <a:cs typeface="Noto Sans CJK JP Regular"/>
                        </a:rPr>
                        <a:t>徴求</a:t>
                      </a:r>
                      <a:r>
                        <a:rPr sz="1100" spc="100" dirty="0">
                          <a:latin typeface="Noto Sans CJK JP Regular"/>
                          <a:cs typeface="Noto Sans CJK JP Regular"/>
                        </a:rPr>
                        <a:t> </a:t>
                      </a:r>
                      <a:r>
                        <a:rPr sz="1100" dirty="0">
                          <a:latin typeface="Arial"/>
                          <a:cs typeface="Arial"/>
                        </a:rPr>
                        <a:t>-</a:t>
                      </a:r>
                      <a:r>
                        <a:rPr sz="1100" spc="-20" dirty="0">
                          <a:latin typeface="Arial"/>
                          <a:cs typeface="Arial"/>
                        </a:rPr>
                        <a:t> </a:t>
                      </a:r>
                      <a:r>
                        <a:rPr sz="1100" dirty="0">
                          <a:latin typeface="Noto Sans CJK JP Regular"/>
                          <a:cs typeface="Noto Sans CJK JP Regular"/>
                        </a:rPr>
                        <a:t>先日付小切手</a:t>
                      </a:r>
                      <a:r>
                        <a:rPr sz="1100" spc="-5" dirty="0">
                          <a:latin typeface="Arial"/>
                          <a:cs typeface="Arial"/>
                        </a:rPr>
                        <a:t>(Postdated</a:t>
                      </a:r>
                      <a:r>
                        <a:rPr sz="1100" spc="-35" dirty="0">
                          <a:latin typeface="Arial"/>
                          <a:cs typeface="Arial"/>
                        </a:rPr>
                        <a:t> </a:t>
                      </a:r>
                      <a:r>
                        <a:rPr sz="1100" spc="-5" dirty="0">
                          <a:latin typeface="Arial"/>
                          <a:cs typeface="Arial"/>
                        </a:rPr>
                        <a:t>Cheque)</a:t>
                      </a:r>
                      <a:r>
                        <a:rPr sz="1100" dirty="0">
                          <a:latin typeface="Arial"/>
                          <a:cs typeface="Arial"/>
                        </a:rPr>
                        <a:t> </a:t>
                      </a:r>
                      <a:r>
                        <a:rPr sz="1100" spc="-150" dirty="0">
                          <a:latin typeface="Noto Sans CJK JP Regular"/>
                          <a:cs typeface="Noto Sans CJK JP Regular"/>
                        </a:rPr>
                        <a:t>：不払い</a:t>
                      </a:r>
                      <a:r>
                        <a:rPr sz="1100" dirty="0">
                          <a:latin typeface="Noto Sans CJK JP Regular"/>
                          <a:cs typeface="Noto Sans CJK JP Regular"/>
                        </a:rPr>
                        <a:t>は小切手法</a:t>
                      </a:r>
                      <a:r>
                        <a:rPr sz="1100" spc="-15" dirty="0">
                          <a:latin typeface="Noto Sans CJK JP Regular"/>
                          <a:cs typeface="Noto Sans CJK JP Regular"/>
                        </a:rPr>
                        <a:t>上</a:t>
                      </a:r>
                      <a:r>
                        <a:rPr sz="1100" dirty="0">
                          <a:latin typeface="Noto Sans CJK JP Regular"/>
                          <a:cs typeface="Noto Sans CJK JP Regular"/>
                        </a:rPr>
                        <a:t>の刑</a:t>
                      </a:r>
                      <a:r>
                        <a:rPr sz="1100" spc="-15" dirty="0">
                          <a:latin typeface="Noto Sans CJK JP Regular"/>
                          <a:cs typeface="Noto Sans CJK JP Regular"/>
                        </a:rPr>
                        <a:t>事</a:t>
                      </a:r>
                      <a:r>
                        <a:rPr sz="1100" spc="-50" dirty="0">
                          <a:latin typeface="Noto Sans CJK JP Regular"/>
                          <a:cs typeface="Noto Sans CJK JP Regular"/>
                        </a:rPr>
                        <a:t>犯罪</a:t>
                      </a:r>
                      <a:r>
                        <a:rPr sz="1100" spc="-60" dirty="0">
                          <a:latin typeface="Noto Sans CJK JP Regular"/>
                          <a:cs typeface="Noto Sans CJK JP Regular"/>
                        </a:rPr>
                        <a:t>を</a:t>
                      </a:r>
                      <a:r>
                        <a:rPr sz="1100" spc="-15" dirty="0">
                          <a:latin typeface="Noto Sans CJK JP Regular"/>
                          <a:cs typeface="Noto Sans CJK JP Regular"/>
                        </a:rPr>
                        <a:t>構</a:t>
                      </a:r>
                      <a:r>
                        <a:rPr sz="1100" spc="-130" dirty="0">
                          <a:latin typeface="Noto Sans CJK JP Regular"/>
                          <a:cs typeface="Noto Sans CJK JP Regular"/>
                        </a:rPr>
                        <a:t>成</a:t>
                      </a:r>
                      <a:r>
                        <a:rPr sz="1100" spc="-140" dirty="0">
                          <a:latin typeface="Noto Sans CJK JP Regular"/>
                          <a:cs typeface="Noto Sans CJK JP Regular"/>
                        </a:rPr>
                        <a:t>し</a:t>
                      </a:r>
                      <a:r>
                        <a:rPr sz="1100" spc="-75" dirty="0">
                          <a:latin typeface="Noto Sans CJK JP Regular"/>
                          <a:cs typeface="Noto Sans CJK JP Regular"/>
                        </a:rPr>
                        <a:t>得る</a:t>
                      </a:r>
                      <a:endParaRPr sz="1100">
                        <a:latin typeface="Noto Sans CJK JP Regular"/>
                        <a:cs typeface="Noto Sans CJK JP Regular"/>
                      </a:endParaRPr>
                    </a:p>
                    <a:p>
                      <a:pPr marL="835025" indent="-286385">
                        <a:lnSpc>
                          <a:spcPct val="100000"/>
                        </a:lnSpc>
                        <a:buFont typeface="Arial"/>
                        <a:buChar char="•"/>
                        <a:tabLst>
                          <a:tab pos="835025" algn="l"/>
                          <a:tab pos="835660" algn="l"/>
                        </a:tabLst>
                      </a:pPr>
                      <a:r>
                        <a:rPr sz="1100" dirty="0">
                          <a:latin typeface="Noto Sans CJK JP Regular"/>
                          <a:cs typeface="Noto Sans CJK JP Regular"/>
                        </a:rPr>
                        <a:t>弁済合意書又は和解合</a:t>
                      </a:r>
                      <a:r>
                        <a:rPr sz="1100" spc="-15" dirty="0">
                          <a:latin typeface="Noto Sans CJK JP Regular"/>
                          <a:cs typeface="Noto Sans CJK JP Regular"/>
                        </a:rPr>
                        <a:t>意</a:t>
                      </a:r>
                      <a:r>
                        <a:rPr sz="1100" dirty="0">
                          <a:latin typeface="Noto Sans CJK JP Regular"/>
                          <a:cs typeface="Noto Sans CJK JP Regular"/>
                        </a:rPr>
                        <a:t>書の</a:t>
                      </a:r>
                      <a:r>
                        <a:rPr sz="1100" spc="-15" dirty="0">
                          <a:latin typeface="Noto Sans CJK JP Regular"/>
                          <a:cs typeface="Noto Sans CJK JP Regular"/>
                        </a:rPr>
                        <a:t>締</a:t>
                      </a:r>
                      <a:r>
                        <a:rPr sz="1100" spc="-135" dirty="0">
                          <a:latin typeface="Noto Sans CJK JP Regular"/>
                          <a:cs typeface="Noto Sans CJK JP Regular"/>
                        </a:rPr>
                        <a:t>結（合</a:t>
                      </a:r>
                      <a:r>
                        <a:rPr sz="1100" spc="-150" dirty="0">
                          <a:latin typeface="Noto Sans CJK JP Regular"/>
                          <a:cs typeface="Noto Sans CJK JP Regular"/>
                        </a:rPr>
                        <a:t>意</a:t>
                      </a:r>
                      <a:r>
                        <a:rPr sz="1100" dirty="0">
                          <a:latin typeface="Noto Sans CJK JP Regular"/>
                          <a:cs typeface="Noto Sans CJK JP Regular"/>
                        </a:rPr>
                        <a:t>内容</a:t>
                      </a:r>
                      <a:r>
                        <a:rPr sz="1100" spc="-15" dirty="0">
                          <a:latin typeface="Noto Sans CJK JP Regular"/>
                          <a:cs typeface="Noto Sans CJK JP Regular"/>
                        </a:rPr>
                        <a:t>の</a:t>
                      </a:r>
                      <a:r>
                        <a:rPr sz="1100" dirty="0">
                          <a:latin typeface="Noto Sans CJK JP Regular"/>
                          <a:cs typeface="Noto Sans CJK JP Regular"/>
                        </a:rPr>
                        <a:t>書面</a:t>
                      </a:r>
                      <a:r>
                        <a:rPr sz="1100" spc="-15" dirty="0">
                          <a:latin typeface="Noto Sans CJK JP Regular"/>
                          <a:cs typeface="Noto Sans CJK JP Regular"/>
                        </a:rPr>
                        <a:t>化</a:t>
                      </a:r>
                      <a:r>
                        <a:rPr sz="1100" spc="-550" dirty="0">
                          <a:latin typeface="Noto Sans CJK JP Regular"/>
                          <a:cs typeface="Noto Sans CJK JP Regular"/>
                        </a:rPr>
                        <a:t>）</a:t>
                      </a:r>
                      <a:r>
                        <a:rPr sz="1100" spc="15" dirty="0">
                          <a:latin typeface="Noto Sans CJK JP Regular"/>
                          <a:cs typeface="Noto Sans CJK JP Regular"/>
                        </a:rPr>
                        <a:t> </a:t>
                      </a:r>
                      <a:r>
                        <a:rPr sz="1100" dirty="0">
                          <a:latin typeface="Arial"/>
                          <a:cs typeface="Arial"/>
                        </a:rPr>
                        <a:t>–</a:t>
                      </a:r>
                      <a:r>
                        <a:rPr sz="1100" spc="-10" dirty="0">
                          <a:latin typeface="Arial"/>
                          <a:cs typeface="Arial"/>
                        </a:rPr>
                        <a:t> </a:t>
                      </a:r>
                      <a:r>
                        <a:rPr sz="1100" dirty="0">
                          <a:latin typeface="Noto Sans CJK JP Regular"/>
                          <a:cs typeface="Noto Sans CJK JP Regular"/>
                        </a:rPr>
                        <a:t>簡易裁判や再建手続申</a:t>
                      </a:r>
                      <a:r>
                        <a:rPr sz="1100" spc="-15" dirty="0">
                          <a:latin typeface="Noto Sans CJK JP Regular"/>
                          <a:cs typeface="Noto Sans CJK JP Regular"/>
                        </a:rPr>
                        <a:t>立</a:t>
                      </a:r>
                      <a:r>
                        <a:rPr sz="1100" dirty="0">
                          <a:latin typeface="Noto Sans CJK JP Regular"/>
                          <a:cs typeface="Noto Sans CJK JP Regular"/>
                        </a:rPr>
                        <a:t>への</a:t>
                      </a:r>
                      <a:r>
                        <a:rPr sz="1100" spc="-15" dirty="0">
                          <a:latin typeface="Noto Sans CJK JP Regular"/>
                          <a:cs typeface="Noto Sans CJK JP Regular"/>
                        </a:rPr>
                        <a:t>備</a:t>
                      </a:r>
                      <a:r>
                        <a:rPr sz="1100" spc="-105" dirty="0">
                          <a:latin typeface="Noto Sans CJK JP Regular"/>
                          <a:cs typeface="Noto Sans CJK JP Regular"/>
                        </a:rPr>
                        <a:t>え</a:t>
                      </a:r>
                      <a:endParaRPr sz="1100">
                        <a:latin typeface="Noto Sans CJK JP Regular"/>
                        <a:cs typeface="Noto Sans CJK JP Regular"/>
                      </a:endParaRPr>
                    </a:p>
                  </a:txBody>
                  <a:tcPr marL="0" marR="0" marT="2540" marB="0">
                    <a:solidFill>
                      <a:srgbClr val="92D050">
                        <a:alpha val="19999"/>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48135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089" y="2817685"/>
            <a:ext cx="2696210" cy="1974214"/>
          </a:xfrm>
          <a:prstGeom prst="rect">
            <a:avLst/>
          </a:prstGeom>
        </p:spPr>
        <p:txBody>
          <a:bodyPr vert="horz" wrap="square" lIns="0" tIns="12700" rIns="0" bIns="0" rtlCol="0">
            <a:spAutoFit/>
          </a:bodyPr>
          <a:lstStyle/>
          <a:p>
            <a:pPr marL="12700" marR="0" lvl="0" indent="0" algn="just"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0" normalizeH="0" baseline="0" noProof="0" dirty="0">
                <a:ln>
                  <a:noFill/>
                </a:ln>
                <a:solidFill>
                  <a:prstClr val="black"/>
                </a:solidFill>
                <a:effectLst/>
                <a:uLnTx/>
                <a:uFillTx/>
                <a:latin typeface="Noto Sans CJK JP Regular"/>
                <a:ea typeface="+mn-ea"/>
                <a:cs typeface="Noto Sans CJK JP Regular"/>
              </a:rPr>
              <a:t>鈴</a:t>
            </a:r>
            <a:r>
              <a:rPr kumimoji="0" sz="1800" b="0" i="0" u="none" strike="noStrike" kern="1200" cap="none" spc="0" normalizeH="0" baseline="0" noProof="0" dirty="0">
                <a:ln>
                  <a:noFill/>
                </a:ln>
                <a:solidFill>
                  <a:prstClr val="black"/>
                </a:solidFill>
                <a:effectLst/>
                <a:uLnTx/>
                <a:uFillTx/>
                <a:latin typeface="Noto Sans CJK JP Regular"/>
                <a:ea typeface="+mn-ea"/>
                <a:cs typeface="Noto Sans CJK JP Regular"/>
              </a:rPr>
              <a:t>木</a:t>
            </a:r>
            <a:r>
              <a:rPr kumimoji="0" sz="1800" b="0" i="0" u="none" strike="noStrike" kern="1200" cap="none" spc="390" normalizeH="0" baseline="0" noProof="0" dirty="0">
                <a:ln>
                  <a:noFill/>
                </a:ln>
                <a:solidFill>
                  <a:prstClr val="black"/>
                </a:solidFill>
                <a:effectLst/>
                <a:uLnTx/>
                <a:uFillTx/>
                <a:latin typeface="Noto Sans CJK JP Regular"/>
                <a:ea typeface="+mn-ea"/>
                <a:cs typeface="Noto Sans CJK JP Regular"/>
              </a:rPr>
              <a:t> </a:t>
            </a:r>
            <a:r>
              <a:rPr kumimoji="0" sz="1800" b="0" i="0" u="none" strike="noStrike" kern="1200" cap="none" spc="10" normalizeH="0" baseline="0" noProof="0" dirty="0">
                <a:ln>
                  <a:noFill/>
                </a:ln>
                <a:solidFill>
                  <a:prstClr val="black"/>
                </a:solidFill>
                <a:effectLst/>
                <a:uLnTx/>
                <a:uFillTx/>
                <a:latin typeface="Noto Sans CJK JP Regular"/>
                <a:ea typeface="+mn-ea"/>
                <a:cs typeface="Noto Sans CJK JP Regular"/>
              </a:rPr>
              <a:t>多恵子</a:t>
            </a:r>
            <a:endParaRPr kumimoji="0" sz="18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12700" marR="0" lvl="0" indent="0" algn="just" defTabSz="914400" rtl="0" eaLnBrk="1" fontAlgn="auto" latinLnBrk="0" hangingPunct="1">
              <a:lnSpc>
                <a:spcPct val="100000"/>
              </a:lnSpc>
              <a:spcBef>
                <a:spcPts val="5"/>
              </a:spcBef>
              <a:spcAft>
                <a:spcPts val="0"/>
              </a:spcAft>
              <a:buClrTx/>
              <a:buSzTx/>
              <a:buFontTx/>
              <a:buNone/>
              <a:tabLst/>
              <a:defRPr/>
            </a:pPr>
            <a:r>
              <a:rPr kumimoji="0" sz="1400" b="0" i="0" u="none" strike="noStrike" kern="1200" cap="none" spc="10" normalizeH="0" baseline="0" noProof="0" dirty="0">
                <a:ln>
                  <a:noFill/>
                </a:ln>
                <a:solidFill>
                  <a:prstClr val="black"/>
                </a:solidFill>
                <a:effectLst/>
                <a:uLnTx/>
                <a:uFillTx/>
                <a:latin typeface="Noto Sans CJK JP Regular"/>
                <a:ea typeface="+mn-ea"/>
                <a:cs typeface="Noto Sans CJK JP Regular"/>
              </a:rPr>
              <a:t>日本</a:t>
            </a:r>
            <a:r>
              <a:rPr kumimoji="0" sz="1400" b="0" i="0" u="none" strike="noStrike" kern="1200" cap="none" spc="0" normalizeH="0" baseline="0" noProof="0" dirty="0">
                <a:ln>
                  <a:noFill/>
                </a:ln>
                <a:solidFill>
                  <a:prstClr val="black"/>
                </a:solidFill>
                <a:effectLst/>
                <a:uLnTx/>
                <a:uFillTx/>
                <a:latin typeface="Noto Sans CJK JP Regular"/>
                <a:ea typeface="+mn-ea"/>
                <a:cs typeface="Noto Sans CJK JP Regular"/>
              </a:rPr>
              <a:t>法弁</a:t>
            </a:r>
            <a:r>
              <a:rPr kumimoji="0" sz="1400" b="0" i="0" u="none" strike="noStrike" kern="1200" cap="none" spc="-15" normalizeH="0" baseline="0" noProof="0" dirty="0">
                <a:ln>
                  <a:noFill/>
                </a:ln>
                <a:solidFill>
                  <a:prstClr val="black"/>
                </a:solidFill>
                <a:effectLst/>
                <a:uLnTx/>
                <a:uFillTx/>
                <a:latin typeface="Noto Sans CJK JP Regular"/>
                <a:ea typeface="+mn-ea"/>
                <a:cs typeface="Noto Sans CJK JP Regular"/>
              </a:rPr>
              <a:t>護</a:t>
            </a:r>
            <a:r>
              <a:rPr kumimoji="0" sz="1400" b="0" i="0" u="none" strike="noStrike" kern="1200" cap="none" spc="0" normalizeH="0" baseline="0" noProof="0" dirty="0">
                <a:ln>
                  <a:noFill/>
                </a:ln>
                <a:solidFill>
                  <a:prstClr val="black"/>
                </a:solidFill>
                <a:effectLst/>
                <a:uLnTx/>
                <a:uFillTx/>
                <a:latin typeface="Noto Sans CJK JP Regular"/>
                <a:ea typeface="+mn-ea"/>
                <a:cs typeface="Noto Sans CJK JP Regular"/>
              </a:rPr>
              <a:t>士</a:t>
            </a:r>
            <a:r>
              <a:rPr kumimoji="0" sz="1400" b="1" i="0" u="none" strike="noStrike" kern="1200" cap="none" spc="-5" normalizeH="0" baseline="0" noProof="0" dirty="0">
                <a:ln>
                  <a:noFill/>
                </a:ln>
                <a:solidFill>
                  <a:prstClr val="black"/>
                </a:solidFill>
                <a:effectLst/>
                <a:uLnTx/>
                <a:uFillTx/>
                <a:latin typeface="Times New Roman"/>
                <a:ea typeface="+mn-ea"/>
                <a:cs typeface="Times New Roman"/>
              </a:rPr>
              <a:t>(2006</a:t>
            </a:r>
            <a:r>
              <a:rPr kumimoji="0" sz="1400" b="0" i="0" u="none" strike="noStrike" kern="1200" cap="none" spc="0" normalizeH="0" baseline="0" noProof="0" dirty="0">
                <a:ln>
                  <a:noFill/>
                </a:ln>
                <a:solidFill>
                  <a:prstClr val="black"/>
                </a:solidFill>
                <a:effectLst/>
                <a:uLnTx/>
                <a:uFillTx/>
                <a:latin typeface="Noto Sans CJK JP Regular"/>
                <a:ea typeface="+mn-ea"/>
                <a:cs typeface="Noto Sans CJK JP Regular"/>
              </a:rPr>
              <a:t>年</a:t>
            </a:r>
            <a:r>
              <a:rPr kumimoji="0" sz="1400" b="0" i="0" u="none" strike="noStrike" kern="1200" cap="none" spc="-15" normalizeH="0" baseline="0" noProof="0" dirty="0">
                <a:ln>
                  <a:noFill/>
                </a:ln>
                <a:solidFill>
                  <a:prstClr val="black"/>
                </a:solidFill>
                <a:effectLst/>
                <a:uLnTx/>
                <a:uFillTx/>
                <a:latin typeface="Noto Sans CJK JP Regular"/>
                <a:ea typeface="+mn-ea"/>
                <a:cs typeface="Noto Sans CJK JP Regular"/>
              </a:rPr>
              <a:t>登</a:t>
            </a:r>
            <a:r>
              <a:rPr kumimoji="0" sz="1400" b="0" i="0" u="none" strike="noStrike" kern="1200" cap="none" spc="0" normalizeH="0" baseline="0" noProof="0" dirty="0">
                <a:ln>
                  <a:noFill/>
                </a:ln>
                <a:solidFill>
                  <a:prstClr val="black"/>
                </a:solidFill>
                <a:effectLst/>
                <a:uLnTx/>
                <a:uFillTx/>
                <a:latin typeface="Noto Sans CJK JP Regular"/>
                <a:ea typeface="+mn-ea"/>
                <a:cs typeface="Noto Sans CJK JP Regular"/>
              </a:rPr>
              <a:t>録</a:t>
            </a:r>
            <a:r>
              <a:rPr kumimoji="0" sz="1400" b="1"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140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just" defTabSz="914400" rtl="0" eaLnBrk="1" fontAlgn="auto" latinLnBrk="0" hangingPunct="1">
              <a:lnSpc>
                <a:spcPct val="100000"/>
              </a:lnSpc>
              <a:spcBef>
                <a:spcPts val="275"/>
              </a:spcBef>
              <a:spcAft>
                <a:spcPts val="0"/>
              </a:spcAft>
              <a:buClrTx/>
              <a:buSzTx/>
              <a:buFontTx/>
              <a:buNone/>
              <a:tabLst/>
              <a:defRPr/>
            </a:pPr>
            <a:r>
              <a:rPr kumimoji="0" sz="1400" b="0" i="0" u="none" strike="noStrike" kern="1200" cap="none" spc="-25" normalizeH="0" baseline="0" noProof="0" dirty="0">
                <a:ln>
                  <a:noFill/>
                </a:ln>
                <a:solidFill>
                  <a:prstClr val="black"/>
                </a:solidFill>
                <a:effectLst/>
                <a:uLnTx/>
                <a:uFillTx/>
                <a:latin typeface="Times New Roman"/>
                <a:ea typeface="+mn-ea"/>
                <a:cs typeface="Times New Roman"/>
              </a:rPr>
              <a:t>Email</a:t>
            </a:r>
            <a:r>
              <a:rPr kumimoji="0" sz="1400" b="0" i="0" u="none" strike="noStrike" kern="1200" cap="none" spc="-25" normalizeH="0" baseline="0" noProof="0" dirty="0">
                <a:ln>
                  <a:noFill/>
                </a:ln>
                <a:solidFill>
                  <a:prstClr val="black"/>
                </a:solidFill>
                <a:effectLst/>
                <a:uLnTx/>
                <a:uFillTx/>
                <a:latin typeface="Noto Sans CJK JP Regular"/>
                <a:ea typeface="+mn-ea"/>
                <a:cs typeface="Noto Sans CJK JP Regular"/>
              </a:rPr>
              <a:t>：</a:t>
            </a:r>
            <a:r>
              <a:rPr kumimoji="0" sz="1400" b="0" i="0" u="none" strike="noStrike" kern="1200" cap="none" spc="-25" normalizeH="0" baseline="0" noProof="0" dirty="0">
                <a:ln>
                  <a:noFill/>
                </a:ln>
                <a:solidFill>
                  <a:prstClr val="black"/>
                </a:solidFill>
                <a:effectLst/>
                <a:uLnTx/>
                <a:uFillTx/>
                <a:latin typeface="Times New Roman"/>
                <a:ea typeface="+mn-ea"/>
                <a:cs typeface="Times New Roman"/>
                <a:hlinkClick r:id="rId2"/>
              </a:rPr>
              <a:t>t2_suzuki@jurists.co.jp</a:t>
            </a:r>
            <a:endParaRPr kumimoji="0" sz="140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just" defTabSz="914400" rtl="0" eaLnBrk="1" fontAlgn="auto" latinLnBrk="0" hangingPunct="1">
              <a:lnSpc>
                <a:spcPct val="100000"/>
              </a:lnSpc>
              <a:spcBef>
                <a:spcPts val="505"/>
              </a:spcBef>
              <a:spcAft>
                <a:spcPts val="0"/>
              </a:spcAft>
              <a:buClrTx/>
              <a:buSzTx/>
              <a:buFontTx/>
              <a:buNone/>
              <a:tabLst/>
              <a:defRPr/>
            </a:pPr>
            <a:r>
              <a:rPr kumimoji="0" sz="1400" b="0" i="0" u="none" strike="noStrike" kern="1200" cap="none" spc="-229" normalizeH="0" baseline="0" noProof="0" dirty="0">
                <a:ln>
                  <a:noFill/>
                </a:ln>
                <a:solidFill>
                  <a:prstClr val="black"/>
                </a:solidFill>
                <a:effectLst/>
                <a:uLnTx/>
                <a:uFillTx/>
                <a:latin typeface="Noto Sans CJK JP Regular"/>
                <a:ea typeface="+mn-ea"/>
                <a:cs typeface="Noto Sans CJK JP Regular"/>
              </a:rPr>
              <a:t>電話</a:t>
            </a:r>
            <a:r>
              <a:rPr kumimoji="0" sz="1400" b="0" i="0" u="none" strike="noStrike" kern="1200" cap="none" spc="-20" normalizeH="0" baseline="0" noProof="0" dirty="0">
                <a:ln>
                  <a:noFill/>
                </a:ln>
                <a:solidFill>
                  <a:prstClr val="black"/>
                </a:solidFill>
                <a:effectLst/>
                <a:uLnTx/>
                <a:uFillTx/>
                <a:latin typeface="Noto Sans CJK JP Regular"/>
                <a:ea typeface="+mn-ea"/>
                <a:cs typeface="Noto Sans CJK JP Regular"/>
              </a:rPr>
              <a:t>：</a:t>
            </a:r>
            <a:r>
              <a:rPr kumimoji="0" sz="1400" b="0" i="0" u="none" strike="noStrike" kern="1200" cap="none" spc="-20" normalizeH="0" baseline="0" noProof="0" dirty="0">
                <a:ln>
                  <a:noFill/>
                </a:ln>
                <a:solidFill>
                  <a:prstClr val="black"/>
                </a:solidFill>
                <a:effectLst/>
                <a:uLnTx/>
                <a:uFillTx/>
                <a:latin typeface="Times New Roman"/>
                <a:ea typeface="+mn-ea"/>
                <a:cs typeface="Times New Roman"/>
              </a:rPr>
              <a:t>03-6250-6414(</a:t>
            </a:r>
            <a:r>
              <a:rPr kumimoji="0" sz="1400" b="0" i="0" u="none" strike="noStrike" kern="1200" cap="none" spc="-15" normalizeH="0" baseline="0" noProof="0" dirty="0">
                <a:ln>
                  <a:noFill/>
                </a:ln>
                <a:solidFill>
                  <a:prstClr val="black"/>
                </a:solidFill>
                <a:effectLst/>
                <a:uLnTx/>
                <a:uFillTx/>
                <a:latin typeface="Noto Sans CJK JP Regular"/>
                <a:ea typeface="+mn-ea"/>
                <a:cs typeface="Noto Sans CJK JP Regular"/>
              </a:rPr>
              <a:t>直</a:t>
            </a:r>
            <a:r>
              <a:rPr kumimoji="0" sz="1400" b="0" i="0" u="none" strike="noStrike" kern="1200" cap="none" spc="-5" normalizeH="0" baseline="0" noProof="0" dirty="0">
                <a:ln>
                  <a:noFill/>
                </a:ln>
                <a:solidFill>
                  <a:prstClr val="black"/>
                </a:solidFill>
                <a:effectLst/>
                <a:uLnTx/>
                <a:uFillTx/>
                <a:latin typeface="Noto Sans CJK JP Regular"/>
                <a:ea typeface="+mn-ea"/>
                <a:cs typeface="Noto Sans CJK JP Regular"/>
              </a:rPr>
              <a:t>通</a:t>
            </a:r>
            <a:r>
              <a:rPr kumimoji="0" sz="14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140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just" defTabSz="914400" rtl="0" eaLnBrk="1" fontAlgn="auto" latinLnBrk="0" hangingPunct="1">
              <a:lnSpc>
                <a:spcPct val="100000"/>
              </a:lnSpc>
              <a:spcBef>
                <a:spcPts val="1165"/>
              </a:spcBef>
              <a:spcAft>
                <a:spcPts val="0"/>
              </a:spcAft>
              <a:buClrTx/>
              <a:buSzTx/>
              <a:buFontTx/>
              <a:buNone/>
              <a:tabLst/>
              <a:defRPr/>
            </a:pPr>
            <a:r>
              <a:rPr kumimoji="0" sz="1200" b="0" i="0" u="none" strike="noStrike" kern="1200" cap="none" spc="-50" normalizeH="0" baseline="0" noProof="0" dirty="0">
                <a:ln>
                  <a:noFill/>
                </a:ln>
                <a:solidFill>
                  <a:prstClr val="black"/>
                </a:solidFill>
                <a:effectLst/>
                <a:uLnTx/>
                <a:uFillTx/>
                <a:latin typeface="Noto Sans CJK JP Regular"/>
                <a:ea typeface="+mn-ea"/>
                <a:cs typeface="Noto Sans CJK JP Regular"/>
              </a:rPr>
              <a:t>主</a:t>
            </a:r>
            <a:r>
              <a:rPr kumimoji="0" sz="1200" b="0" i="0" u="none" strike="noStrike" kern="1200" cap="none" spc="-55" normalizeH="0" baseline="0" noProof="0" dirty="0">
                <a:ln>
                  <a:noFill/>
                </a:ln>
                <a:solidFill>
                  <a:prstClr val="black"/>
                </a:solidFill>
                <a:effectLst/>
                <a:uLnTx/>
                <a:uFillTx/>
                <a:latin typeface="Noto Sans CJK JP Regular"/>
                <a:ea typeface="+mn-ea"/>
                <a:cs typeface="Noto Sans CJK JP Regular"/>
              </a:rPr>
              <a:t>な</a:t>
            </a:r>
            <a:r>
              <a:rPr kumimoji="0" sz="1200" b="0" i="0" u="none" strike="noStrike" kern="1200" cap="none" spc="10" normalizeH="0" baseline="0" noProof="0" dirty="0">
                <a:ln>
                  <a:noFill/>
                </a:ln>
                <a:solidFill>
                  <a:prstClr val="black"/>
                </a:solidFill>
                <a:effectLst/>
                <a:uLnTx/>
                <a:uFillTx/>
                <a:latin typeface="Noto Sans CJK JP Regular"/>
                <a:ea typeface="+mn-ea"/>
                <a:cs typeface="Noto Sans CJK JP Regular"/>
              </a:rPr>
              <a:t>業務</a:t>
            </a: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分野</a:t>
            </a:r>
            <a:endParaRPr kumimoji="0" sz="12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12700" marR="5080" lvl="0" indent="0" algn="just" defTabSz="914400" rtl="0" eaLnBrk="1" fontAlgn="auto" latinLnBrk="0" hangingPunct="1">
              <a:lnSpc>
                <a:spcPct val="110000"/>
              </a:lnSpc>
              <a:spcBef>
                <a:spcPts val="0"/>
              </a:spcBef>
              <a:spcAft>
                <a:spcPts val="0"/>
              </a:spcAft>
              <a:buClrTx/>
              <a:buSzTx/>
              <a:buFontTx/>
              <a:buNone/>
              <a:tabLst/>
              <a:defRPr/>
            </a:pP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国際</a:t>
            </a:r>
            <a:r>
              <a:rPr kumimoji="0" sz="1200" b="0" i="0" u="none" strike="noStrike" kern="1200" cap="none" spc="-170" normalizeH="0" baseline="0" noProof="0" dirty="0">
                <a:ln>
                  <a:noFill/>
                </a:ln>
                <a:solidFill>
                  <a:prstClr val="black"/>
                </a:solidFill>
                <a:effectLst/>
                <a:uLnTx/>
                <a:uFillTx/>
                <a:latin typeface="Noto Sans CJK JP Regular"/>
                <a:ea typeface="+mn-ea"/>
                <a:cs typeface="Noto Sans CJK JP Regular"/>
              </a:rPr>
              <a:t>訴訟・仲裁</a:t>
            </a:r>
            <a:r>
              <a:rPr kumimoji="0" sz="1200" b="0" i="0" u="none" strike="noStrike" kern="1200" cap="none" spc="-175" normalizeH="0" baseline="0" noProof="0" dirty="0">
                <a:ln>
                  <a:noFill/>
                </a:ln>
                <a:solidFill>
                  <a:prstClr val="black"/>
                </a:solidFill>
                <a:effectLst/>
                <a:uLnTx/>
                <a:uFillTx/>
                <a:latin typeface="Noto Sans CJK JP Regular"/>
                <a:ea typeface="+mn-ea"/>
                <a:cs typeface="Noto Sans CJK JP Regular"/>
              </a:rPr>
              <a:t>、</a:t>
            </a: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労務</a:t>
            </a:r>
            <a:r>
              <a:rPr kumimoji="0" sz="1200" b="0" i="0" u="none" strike="noStrike" kern="1200" cap="none" spc="-409" normalizeH="0" baseline="0" noProof="0" dirty="0">
                <a:ln>
                  <a:noFill/>
                </a:ln>
                <a:solidFill>
                  <a:prstClr val="black"/>
                </a:solidFill>
                <a:effectLst/>
                <a:uLnTx/>
                <a:uFillTx/>
                <a:latin typeface="Noto Sans CJK JP Regular"/>
                <a:ea typeface="+mn-ea"/>
                <a:cs typeface="Noto Sans CJK JP Regular"/>
              </a:rPr>
              <a:t>、</a:t>
            </a:r>
            <a:r>
              <a:rPr kumimoji="0" sz="1200" b="0" i="0" u="none" strike="noStrike" kern="1200" cap="none" spc="-85" normalizeH="0" baseline="0" noProof="0" dirty="0">
                <a:ln>
                  <a:noFill/>
                </a:ln>
                <a:solidFill>
                  <a:prstClr val="black"/>
                </a:solidFill>
                <a:effectLst/>
                <a:uLnTx/>
                <a:uFillTx/>
                <a:latin typeface="Noto Sans CJK JP Regular"/>
                <a:ea typeface="+mn-ea"/>
                <a:cs typeface="Noto Sans CJK JP Regular"/>
              </a:rPr>
              <a:t>国際倒産</a:t>
            </a:r>
            <a:r>
              <a:rPr kumimoji="0" sz="1200" b="0" i="0" u="none" strike="noStrike" kern="1200" cap="none" spc="-90" normalizeH="0" baseline="0" noProof="0" dirty="0">
                <a:ln>
                  <a:noFill/>
                </a:ln>
                <a:solidFill>
                  <a:prstClr val="black"/>
                </a:solidFill>
                <a:effectLst/>
                <a:uLnTx/>
                <a:uFillTx/>
                <a:latin typeface="Noto Sans CJK JP Regular"/>
                <a:ea typeface="+mn-ea"/>
                <a:cs typeface="Noto Sans CJK JP Regular"/>
              </a:rPr>
              <a:t>、</a:t>
            </a:r>
            <a:r>
              <a:rPr kumimoji="0" sz="1200" b="0" i="0" u="none" strike="noStrike" kern="1200" cap="none" spc="-5" normalizeH="0" baseline="0" noProof="0" dirty="0">
                <a:ln>
                  <a:noFill/>
                </a:ln>
                <a:solidFill>
                  <a:prstClr val="black"/>
                </a:solidFill>
                <a:effectLst/>
                <a:uLnTx/>
                <a:uFillTx/>
                <a:latin typeface="Times New Roman"/>
                <a:ea typeface="+mn-ea"/>
                <a:cs typeface="Times New Roman"/>
              </a:rPr>
              <a:t>M</a:t>
            </a:r>
            <a:r>
              <a:rPr kumimoji="0" sz="1200" b="0" i="0" u="none" strike="noStrike" kern="1200" cap="none" spc="-15" normalizeH="0" baseline="0" noProof="0" dirty="0">
                <a:ln>
                  <a:noFill/>
                </a:ln>
                <a:solidFill>
                  <a:prstClr val="black"/>
                </a:solidFill>
                <a:effectLst/>
                <a:uLnTx/>
                <a:uFillTx/>
                <a:latin typeface="Times New Roman"/>
                <a:ea typeface="+mn-ea"/>
                <a:cs typeface="Times New Roman"/>
              </a:rPr>
              <a:t>&amp;</a:t>
            </a:r>
            <a:r>
              <a:rPr kumimoji="0" sz="1200" b="0" i="0" u="none" strike="noStrike" kern="1200" cap="none" spc="-10" normalizeH="0" baseline="0" noProof="0" dirty="0">
                <a:ln>
                  <a:noFill/>
                </a:ln>
                <a:solidFill>
                  <a:prstClr val="black"/>
                </a:solidFill>
                <a:effectLst/>
                <a:uLnTx/>
                <a:uFillTx/>
                <a:latin typeface="Times New Roman"/>
                <a:ea typeface="+mn-ea"/>
                <a:cs typeface="Times New Roman"/>
              </a:rPr>
              <a:t>A</a:t>
            </a:r>
            <a:r>
              <a:rPr kumimoji="0" sz="1200" b="0" i="0" u="none" strike="noStrike" kern="1200" cap="none" spc="-250" normalizeH="0" baseline="0" noProof="0" dirty="0">
                <a:ln>
                  <a:noFill/>
                </a:ln>
                <a:solidFill>
                  <a:prstClr val="black"/>
                </a:solidFill>
                <a:effectLst/>
                <a:uLnTx/>
                <a:uFillTx/>
                <a:latin typeface="Noto Sans CJK JP Regular"/>
                <a:ea typeface="+mn-ea"/>
                <a:cs typeface="Noto Sans CJK JP Regular"/>
              </a:rPr>
              <a:t>、 </a:t>
            </a:r>
            <a:r>
              <a:rPr kumimoji="0" sz="1200" b="0" i="0" u="none" strike="noStrike" kern="1200" cap="none" spc="-60" normalizeH="0" baseline="0" noProof="0" dirty="0">
                <a:ln>
                  <a:noFill/>
                </a:ln>
                <a:solidFill>
                  <a:prstClr val="black"/>
                </a:solidFill>
                <a:effectLst/>
                <a:uLnTx/>
                <a:uFillTx/>
                <a:latin typeface="Noto Sans CJK JP Regular"/>
                <a:ea typeface="+mn-ea"/>
                <a:cs typeface="Noto Sans CJK JP Regular"/>
              </a:rPr>
              <a:t>国際取引全般</a:t>
            </a:r>
            <a:r>
              <a:rPr kumimoji="0" sz="1200" b="0" i="0" u="none" strike="noStrike" kern="1200" cap="none" spc="-65" normalizeH="0" baseline="0" noProof="0" dirty="0">
                <a:ln>
                  <a:noFill/>
                </a:ln>
                <a:solidFill>
                  <a:prstClr val="black"/>
                </a:solidFill>
                <a:effectLst/>
                <a:uLnTx/>
                <a:uFillTx/>
                <a:latin typeface="Noto Sans CJK JP Regular"/>
                <a:ea typeface="+mn-ea"/>
                <a:cs typeface="Noto Sans CJK JP Regular"/>
              </a:rPr>
              <a:t>、</a:t>
            </a:r>
            <a:r>
              <a:rPr kumimoji="0" sz="1200" b="0" i="0" u="none" strike="noStrike" kern="1200" cap="none" spc="-225" normalizeH="0" baseline="0" noProof="0" dirty="0">
                <a:ln>
                  <a:noFill/>
                </a:ln>
                <a:solidFill>
                  <a:prstClr val="black"/>
                </a:solidFill>
                <a:effectLst/>
                <a:uLnTx/>
                <a:uFillTx/>
                <a:latin typeface="Noto Sans CJK JP Regular"/>
                <a:ea typeface="+mn-ea"/>
                <a:cs typeface="Noto Sans CJK JP Regular"/>
              </a:rPr>
              <a:t>イ</a:t>
            </a:r>
            <a:r>
              <a:rPr kumimoji="0" sz="1200" b="0" i="0" u="none" strike="noStrike" kern="1200" cap="none" spc="-170" normalizeH="0" baseline="0" noProof="0" dirty="0">
                <a:ln>
                  <a:noFill/>
                </a:ln>
                <a:solidFill>
                  <a:prstClr val="black"/>
                </a:solidFill>
                <a:effectLst/>
                <a:uLnTx/>
                <a:uFillTx/>
                <a:latin typeface="Noto Sans CJK JP Regular"/>
                <a:ea typeface="+mn-ea"/>
                <a:cs typeface="Noto Sans CJK JP Regular"/>
              </a:rPr>
              <a:t>ン</a:t>
            </a:r>
            <a:r>
              <a:rPr kumimoji="0" sz="1200" b="0" i="0" u="none" strike="noStrike" kern="1200" cap="none" spc="-355" normalizeH="0" baseline="0" noProof="0" dirty="0">
                <a:ln>
                  <a:noFill/>
                </a:ln>
                <a:solidFill>
                  <a:prstClr val="black"/>
                </a:solidFill>
                <a:effectLst/>
                <a:uLnTx/>
                <a:uFillTx/>
                <a:latin typeface="Noto Sans CJK JP Regular"/>
                <a:ea typeface="+mn-ea"/>
                <a:cs typeface="Noto Sans CJK JP Regular"/>
              </a:rPr>
              <a:t>ド</a:t>
            </a:r>
            <a:r>
              <a:rPr kumimoji="0" sz="1200" b="0" i="0" u="none" strike="noStrike" kern="1200" cap="none" spc="-409" normalizeH="0" baseline="0" noProof="0" dirty="0">
                <a:ln>
                  <a:noFill/>
                </a:ln>
                <a:solidFill>
                  <a:prstClr val="black"/>
                </a:solidFill>
                <a:effectLst/>
                <a:uLnTx/>
                <a:uFillTx/>
                <a:latin typeface="Noto Sans CJK JP Regular"/>
                <a:ea typeface="+mn-ea"/>
                <a:cs typeface="Noto Sans CJK JP Regular"/>
              </a:rPr>
              <a:t>、</a:t>
            </a:r>
            <a:r>
              <a:rPr kumimoji="0" sz="1200" b="0" i="0" u="none" strike="noStrike" kern="1200" cap="none" spc="-125" normalizeH="0" baseline="0" noProof="0" dirty="0">
                <a:ln>
                  <a:noFill/>
                </a:ln>
                <a:solidFill>
                  <a:prstClr val="black"/>
                </a:solidFill>
                <a:effectLst/>
                <a:uLnTx/>
                <a:uFillTx/>
                <a:latin typeface="Noto Sans CJK JP Regular"/>
                <a:ea typeface="+mn-ea"/>
                <a:cs typeface="Noto Sans CJK JP Regular"/>
              </a:rPr>
              <a:t>ス</a:t>
            </a:r>
            <a:r>
              <a:rPr kumimoji="0" sz="1200" b="0" i="0" u="none" strike="noStrike" kern="1200" cap="none" spc="-305" normalizeH="0" baseline="0" noProof="0" dirty="0">
                <a:ln>
                  <a:noFill/>
                </a:ln>
                <a:solidFill>
                  <a:prstClr val="black"/>
                </a:solidFill>
                <a:effectLst/>
                <a:uLnTx/>
                <a:uFillTx/>
                <a:latin typeface="Noto Sans CJK JP Regular"/>
                <a:ea typeface="+mn-ea"/>
                <a:cs typeface="Noto Sans CJK JP Regular"/>
              </a:rPr>
              <a:t>リ</a:t>
            </a:r>
            <a:r>
              <a:rPr kumimoji="0" sz="1200" b="0" i="0" u="none" strike="noStrike" kern="1200" cap="none" spc="-229" normalizeH="0" baseline="0" noProof="0" dirty="0">
                <a:ln>
                  <a:noFill/>
                </a:ln>
                <a:solidFill>
                  <a:prstClr val="black"/>
                </a:solidFill>
                <a:effectLst/>
                <a:uLnTx/>
                <a:uFillTx/>
                <a:latin typeface="Noto Sans CJK JP Regular"/>
                <a:ea typeface="+mn-ea"/>
                <a:cs typeface="Noto Sans CJK JP Regular"/>
              </a:rPr>
              <a:t>ラ</a:t>
            </a:r>
            <a:r>
              <a:rPr kumimoji="0" sz="1200" b="0" i="0" u="none" strike="noStrike" kern="1200" cap="none" spc="-170" normalizeH="0" baseline="0" noProof="0" dirty="0">
                <a:ln>
                  <a:noFill/>
                </a:ln>
                <a:solidFill>
                  <a:prstClr val="black"/>
                </a:solidFill>
                <a:effectLst/>
                <a:uLnTx/>
                <a:uFillTx/>
                <a:latin typeface="Noto Sans CJK JP Regular"/>
                <a:ea typeface="+mn-ea"/>
                <a:cs typeface="Noto Sans CJK JP Regular"/>
              </a:rPr>
              <a:t>ン</a:t>
            </a:r>
            <a:r>
              <a:rPr kumimoji="0" sz="1200" b="0" i="0" u="none" strike="noStrike" kern="1200" cap="none" spc="-225" normalizeH="0" baseline="0" noProof="0" dirty="0">
                <a:ln>
                  <a:noFill/>
                </a:ln>
                <a:solidFill>
                  <a:prstClr val="black"/>
                </a:solidFill>
                <a:effectLst/>
                <a:uLnTx/>
                <a:uFillTx/>
                <a:latin typeface="Noto Sans CJK JP Regular"/>
                <a:ea typeface="+mn-ea"/>
                <a:cs typeface="Noto Sans CJK JP Regular"/>
              </a:rPr>
              <a:t>カ</a:t>
            </a:r>
            <a:r>
              <a:rPr kumimoji="0" sz="1200" b="0" i="0" u="none" strike="noStrike" kern="1200" cap="none" spc="-409" normalizeH="0" baseline="0" noProof="0" dirty="0">
                <a:ln>
                  <a:noFill/>
                </a:ln>
                <a:solidFill>
                  <a:prstClr val="black"/>
                </a:solidFill>
                <a:effectLst/>
                <a:uLnTx/>
                <a:uFillTx/>
                <a:latin typeface="Noto Sans CJK JP Regular"/>
                <a:ea typeface="+mn-ea"/>
                <a:cs typeface="Noto Sans CJK JP Regular"/>
              </a:rPr>
              <a:t>、</a:t>
            </a:r>
            <a:r>
              <a:rPr kumimoji="0" sz="1200" b="0" i="0" u="none" strike="noStrike" kern="1200" cap="none" spc="-25" normalizeH="0" baseline="0" noProof="0" dirty="0">
                <a:ln>
                  <a:noFill/>
                </a:ln>
                <a:solidFill>
                  <a:prstClr val="black"/>
                </a:solidFill>
                <a:effectLst/>
                <a:uLnTx/>
                <a:uFillTx/>
                <a:latin typeface="Noto Sans CJK JP Regular"/>
                <a:ea typeface="+mn-ea"/>
                <a:cs typeface="Noto Sans CJK JP Regular"/>
              </a:rPr>
              <a:t>パ</a:t>
            </a:r>
            <a:r>
              <a:rPr kumimoji="0" sz="1200" b="0" i="0" u="none" strike="noStrike" kern="1200" cap="none" spc="-30" normalizeH="0" baseline="0" noProof="0" dirty="0">
                <a:ln>
                  <a:noFill/>
                </a:ln>
                <a:solidFill>
                  <a:prstClr val="black"/>
                </a:solidFill>
                <a:effectLst/>
                <a:uLnTx/>
                <a:uFillTx/>
                <a:latin typeface="Noto Sans CJK JP Regular"/>
                <a:ea typeface="+mn-ea"/>
                <a:cs typeface="Noto Sans CJK JP Regular"/>
              </a:rPr>
              <a:t>キ</a:t>
            </a:r>
            <a:r>
              <a:rPr kumimoji="0" sz="1200" b="0" i="0" u="none" strike="noStrike" kern="1200" cap="none" spc="-120" normalizeH="0" baseline="0" noProof="0" dirty="0">
                <a:ln>
                  <a:noFill/>
                </a:ln>
                <a:solidFill>
                  <a:prstClr val="black"/>
                </a:solidFill>
                <a:effectLst/>
                <a:uLnTx/>
                <a:uFillTx/>
                <a:latin typeface="Noto Sans CJK JP Regular"/>
                <a:ea typeface="+mn-ea"/>
                <a:cs typeface="Noto Sans CJK JP Regular"/>
              </a:rPr>
              <a:t>ス </a:t>
            </a:r>
            <a:r>
              <a:rPr kumimoji="0" sz="1200" b="0" i="0" u="none" strike="noStrike" kern="1200" cap="none" spc="-280" normalizeH="0" baseline="0" noProof="0" dirty="0">
                <a:ln>
                  <a:noFill/>
                </a:ln>
                <a:solidFill>
                  <a:prstClr val="black"/>
                </a:solidFill>
                <a:effectLst/>
                <a:uLnTx/>
                <a:uFillTx/>
                <a:latin typeface="Noto Sans CJK JP Regular"/>
                <a:ea typeface="+mn-ea"/>
                <a:cs typeface="Noto Sans CJK JP Regular"/>
              </a:rPr>
              <a:t>タ</a:t>
            </a:r>
            <a:r>
              <a:rPr kumimoji="0" sz="1200" b="0" i="0" u="none" strike="noStrike" kern="1200" cap="none" spc="-170" normalizeH="0" baseline="0" noProof="0" dirty="0">
                <a:ln>
                  <a:noFill/>
                </a:ln>
                <a:solidFill>
                  <a:prstClr val="black"/>
                </a:solidFill>
                <a:effectLst/>
                <a:uLnTx/>
                <a:uFillTx/>
                <a:latin typeface="Noto Sans CJK JP Regular"/>
                <a:ea typeface="+mn-ea"/>
                <a:cs typeface="Noto Sans CJK JP Regular"/>
              </a:rPr>
              <a:t>ン</a:t>
            </a:r>
            <a:r>
              <a:rPr kumimoji="0" sz="1200" b="0" i="0" u="none" strike="noStrike" kern="1200" cap="none" spc="-409" normalizeH="0" baseline="0" noProof="0" dirty="0">
                <a:ln>
                  <a:noFill/>
                </a:ln>
                <a:solidFill>
                  <a:prstClr val="black"/>
                </a:solidFill>
                <a:effectLst/>
                <a:uLnTx/>
                <a:uFillTx/>
                <a:latin typeface="Noto Sans CJK JP Regular"/>
                <a:ea typeface="+mn-ea"/>
                <a:cs typeface="Noto Sans CJK JP Regular"/>
              </a:rPr>
              <a:t>、</a:t>
            </a:r>
            <a:r>
              <a:rPr kumimoji="0" sz="1200" b="0" i="0" u="none" strike="noStrike" kern="1200" cap="none" spc="-85" normalizeH="0" baseline="0" noProof="0" dirty="0">
                <a:ln>
                  <a:noFill/>
                </a:ln>
                <a:solidFill>
                  <a:prstClr val="black"/>
                </a:solidFill>
                <a:effectLst/>
                <a:uLnTx/>
                <a:uFillTx/>
                <a:latin typeface="Noto Sans CJK JP Regular"/>
                <a:ea typeface="+mn-ea"/>
                <a:cs typeface="Noto Sans CJK JP Regular"/>
              </a:rPr>
              <a:t>バ</a:t>
            </a:r>
            <a:r>
              <a:rPr kumimoji="0" sz="1200" b="0" i="0" u="none" strike="noStrike" kern="1200" cap="none" spc="-90" normalizeH="0" baseline="0" noProof="0" dirty="0">
                <a:ln>
                  <a:noFill/>
                </a:ln>
                <a:solidFill>
                  <a:prstClr val="black"/>
                </a:solidFill>
                <a:effectLst/>
                <a:uLnTx/>
                <a:uFillTx/>
                <a:latin typeface="Noto Sans CJK JP Regular"/>
                <a:ea typeface="+mn-ea"/>
                <a:cs typeface="Noto Sans CJK JP Regular"/>
              </a:rPr>
              <a:t>ン</a:t>
            </a:r>
            <a:r>
              <a:rPr kumimoji="0" sz="1200" b="0" i="0" u="none" strike="noStrike" kern="1200" cap="none" spc="-80" normalizeH="0" baseline="0" noProof="0" dirty="0">
                <a:ln>
                  <a:noFill/>
                </a:ln>
                <a:solidFill>
                  <a:prstClr val="black"/>
                </a:solidFill>
                <a:effectLst/>
                <a:uLnTx/>
                <a:uFillTx/>
                <a:latin typeface="Noto Sans CJK JP Regular"/>
                <a:ea typeface="+mn-ea"/>
                <a:cs typeface="Noto Sans CJK JP Regular"/>
              </a:rPr>
              <a:t>グ</a:t>
            </a:r>
            <a:r>
              <a:rPr kumimoji="0" sz="1200" b="0" i="0" u="none" strike="noStrike" kern="1200" cap="none" spc="-229" normalizeH="0" baseline="0" noProof="0" dirty="0">
                <a:ln>
                  <a:noFill/>
                </a:ln>
                <a:solidFill>
                  <a:prstClr val="black"/>
                </a:solidFill>
                <a:effectLst/>
                <a:uLnTx/>
                <a:uFillTx/>
                <a:latin typeface="Noto Sans CJK JP Regular"/>
                <a:ea typeface="+mn-ea"/>
                <a:cs typeface="Noto Sans CJK JP Regular"/>
              </a:rPr>
              <a:t>ラ</a:t>
            </a:r>
            <a:r>
              <a:rPr kumimoji="0" sz="1200" b="0" i="0" u="none" strike="noStrike" kern="1200" cap="none" spc="-55" normalizeH="0" baseline="0" noProof="0" dirty="0">
                <a:ln>
                  <a:noFill/>
                </a:ln>
                <a:solidFill>
                  <a:prstClr val="black"/>
                </a:solidFill>
                <a:effectLst/>
                <a:uLnTx/>
                <a:uFillTx/>
                <a:latin typeface="Noto Sans CJK JP Regular"/>
                <a:ea typeface="+mn-ea"/>
                <a:cs typeface="Noto Sans CJK JP Regular"/>
              </a:rPr>
              <a:t>デ</a:t>
            </a:r>
            <a:r>
              <a:rPr kumimoji="0" sz="1200" b="0" i="0" u="none" strike="noStrike" kern="1200" cap="none" spc="-125" normalizeH="0" baseline="0" noProof="0" dirty="0">
                <a:ln>
                  <a:noFill/>
                </a:ln>
                <a:solidFill>
                  <a:prstClr val="black"/>
                </a:solidFill>
                <a:effectLst/>
                <a:uLnTx/>
                <a:uFillTx/>
                <a:latin typeface="Noto Sans CJK JP Regular"/>
                <a:ea typeface="+mn-ea"/>
                <a:cs typeface="Noto Sans CJK JP Regular"/>
              </a:rPr>
              <a:t>シ</a:t>
            </a:r>
            <a:r>
              <a:rPr kumimoji="0" sz="1200" b="0" i="0" u="none" strike="noStrike" kern="1200" cap="none" spc="-229" normalizeH="0" baseline="0" noProof="0" dirty="0">
                <a:ln>
                  <a:noFill/>
                </a:ln>
                <a:solidFill>
                  <a:prstClr val="black"/>
                </a:solidFill>
                <a:effectLst/>
                <a:uLnTx/>
                <a:uFillTx/>
                <a:latin typeface="Noto Sans CJK JP Regular"/>
                <a:ea typeface="+mn-ea"/>
                <a:cs typeface="Noto Sans CJK JP Regular"/>
              </a:rPr>
              <a:t>ュ</a:t>
            </a:r>
            <a:r>
              <a:rPr kumimoji="0" sz="1200" b="0" i="0" u="none" strike="noStrike" kern="1200" cap="none" spc="-409" normalizeH="0" baseline="0" noProof="0" dirty="0">
                <a:ln>
                  <a:noFill/>
                </a:ln>
                <a:solidFill>
                  <a:prstClr val="black"/>
                </a:solidFill>
                <a:effectLst/>
                <a:uLnTx/>
                <a:uFillTx/>
                <a:latin typeface="Noto Sans CJK JP Regular"/>
                <a:ea typeface="+mn-ea"/>
                <a:cs typeface="Noto Sans CJK JP Regular"/>
              </a:rPr>
              <a:t>、</a:t>
            </a:r>
            <a:r>
              <a:rPr kumimoji="0" sz="1200" b="0" i="0" u="none" strike="noStrike" kern="1200" cap="none" spc="-125" normalizeH="0" baseline="0" noProof="0" dirty="0">
                <a:ln>
                  <a:noFill/>
                </a:ln>
                <a:solidFill>
                  <a:prstClr val="black"/>
                </a:solidFill>
                <a:effectLst/>
                <a:uLnTx/>
                <a:uFillTx/>
                <a:latin typeface="Noto Sans CJK JP Regular"/>
                <a:ea typeface="+mn-ea"/>
                <a:cs typeface="Noto Sans CJK JP Regular"/>
              </a:rPr>
              <a:t>アジア</a:t>
            </a:r>
            <a:r>
              <a:rPr kumimoji="0" sz="1200" b="0" i="0" u="none" strike="noStrike" kern="1200" cap="none" spc="-120" normalizeH="0" baseline="0" noProof="0" dirty="0">
                <a:ln>
                  <a:noFill/>
                </a:ln>
                <a:solidFill>
                  <a:prstClr val="black"/>
                </a:solidFill>
                <a:effectLst/>
                <a:uLnTx/>
                <a:uFillTx/>
                <a:latin typeface="Noto Sans CJK JP Regular"/>
                <a:ea typeface="+mn-ea"/>
                <a:cs typeface="Noto Sans CJK JP Regular"/>
              </a:rPr>
              <a:t>・中東地域</a:t>
            </a:r>
            <a:endParaRPr kumimoji="0" sz="12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graphicFrame>
        <p:nvGraphicFramePr>
          <p:cNvPr id="3" name="object 3"/>
          <p:cNvGraphicFramePr>
            <a:graphicFrameLocks noGrp="1"/>
          </p:cNvGraphicFramePr>
          <p:nvPr/>
        </p:nvGraphicFramePr>
        <p:xfrm>
          <a:off x="3487737" y="857250"/>
          <a:ext cx="5112384" cy="263525"/>
        </p:xfrm>
        <a:graphic>
          <a:graphicData uri="http://schemas.openxmlformats.org/drawingml/2006/table">
            <a:tbl>
              <a:tblPr firstRow="1" bandRow="1">
                <a:tableStyleId>{2D5ABB26-0587-4C30-8999-92F81FD0307C}</a:tableStyleId>
              </a:tblPr>
              <a:tblGrid>
                <a:gridCol w="1223645">
                  <a:extLst>
                    <a:ext uri="{9D8B030D-6E8A-4147-A177-3AD203B41FA5}">
                      <a16:colId xmlns:a16="http://schemas.microsoft.com/office/drawing/2014/main" val="20000"/>
                    </a:ext>
                  </a:extLst>
                </a:gridCol>
                <a:gridCol w="3888739">
                  <a:extLst>
                    <a:ext uri="{9D8B030D-6E8A-4147-A177-3AD203B41FA5}">
                      <a16:colId xmlns:a16="http://schemas.microsoft.com/office/drawing/2014/main" val="20001"/>
                    </a:ext>
                  </a:extLst>
                </a:gridCol>
              </a:tblGrid>
              <a:tr h="263525">
                <a:tc>
                  <a:txBody>
                    <a:bodyPr/>
                    <a:lstStyle/>
                    <a:p>
                      <a:pPr marL="94615">
                        <a:lnSpc>
                          <a:spcPct val="100000"/>
                        </a:lnSpc>
                        <a:spcBef>
                          <a:spcPts val="355"/>
                        </a:spcBef>
                      </a:pPr>
                      <a:r>
                        <a:rPr sz="1100" dirty="0">
                          <a:solidFill>
                            <a:srgbClr val="1C1C1C"/>
                          </a:solidFill>
                          <a:latin typeface="Times New Roman"/>
                          <a:cs typeface="Times New Roman"/>
                        </a:rPr>
                        <a:t>2003</a:t>
                      </a:r>
                      <a:r>
                        <a:rPr sz="1100" dirty="0">
                          <a:solidFill>
                            <a:srgbClr val="1C1C1C"/>
                          </a:solidFill>
                          <a:latin typeface="Noto Sans CJK JP Regular"/>
                          <a:cs typeface="Noto Sans CJK JP Regular"/>
                        </a:rPr>
                        <a:t>年</a:t>
                      </a:r>
                      <a:endParaRPr sz="1100">
                        <a:latin typeface="Noto Sans CJK JP Regular"/>
                        <a:cs typeface="Noto Sans CJK JP Regular"/>
                      </a:endParaRPr>
                    </a:p>
                  </a:txBody>
                  <a:tcPr marL="0" marR="0" marT="4508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3980">
                        <a:lnSpc>
                          <a:spcPct val="100000"/>
                        </a:lnSpc>
                        <a:spcBef>
                          <a:spcPts val="415"/>
                        </a:spcBef>
                      </a:pPr>
                      <a:r>
                        <a:rPr sz="1100" dirty="0">
                          <a:latin typeface="Noto Sans CJK JP Regular"/>
                          <a:cs typeface="Noto Sans CJK JP Regular"/>
                        </a:rPr>
                        <a:t>上智大学法学部卒業</a:t>
                      </a:r>
                      <a:endParaRPr sz="1100">
                        <a:latin typeface="Noto Sans CJK JP Regular"/>
                        <a:cs typeface="Noto Sans CJK JP Regular"/>
                      </a:endParaRPr>
                    </a:p>
                  </a:txBody>
                  <a:tcPr marL="0" marR="0" marT="527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3571240" y="550671"/>
            <a:ext cx="385445" cy="84518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1400" b="0" i="0" u="none" strike="noStrike" kern="1200" cap="none" spc="10" normalizeH="0" baseline="0" noProof="0" dirty="0">
                <a:ln>
                  <a:noFill/>
                </a:ln>
                <a:solidFill>
                  <a:srgbClr val="4B5D3C"/>
                </a:solidFill>
                <a:effectLst/>
                <a:uLnTx/>
                <a:uFillTx/>
                <a:latin typeface="Noto Sans CJK JP Regular"/>
                <a:ea typeface="+mn-ea"/>
                <a:cs typeface="Noto Sans CJK JP Regular"/>
              </a:rPr>
              <a:t>学歴</a:t>
            </a:r>
            <a:endParaRPr kumimoji="0" sz="14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l" defTabSz="914400" rtl="0" eaLnBrk="1" fontAlgn="auto" latinLnBrk="0" hangingPunct="1">
              <a:lnSpc>
                <a:spcPct val="100000"/>
              </a:lnSpc>
              <a:spcBef>
                <a:spcPts val="40"/>
              </a:spcBef>
              <a:spcAft>
                <a:spcPts val="0"/>
              </a:spcAft>
              <a:buClrTx/>
              <a:buSzTx/>
              <a:buFontTx/>
              <a:buNone/>
              <a:tabLst/>
              <a:defRPr/>
            </a:pPr>
            <a:endParaRPr kumimoji="0" sz="125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400" b="0" i="0" u="none" strike="noStrike" kern="1200" cap="none" spc="10" normalizeH="0" baseline="0" noProof="0" dirty="0">
                <a:ln>
                  <a:noFill/>
                </a:ln>
                <a:solidFill>
                  <a:srgbClr val="4B5D3C"/>
                </a:solidFill>
                <a:effectLst/>
                <a:uLnTx/>
                <a:uFillTx/>
                <a:latin typeface="Noto Sans CJK JP Regular"/>
                <a:ea typeface="+mn-ea"/>
                <a:cs typeface="Noto Sans CJK JP Regular"/>
              </a:rPr>
              <a:t>経歴</a:t>
            </a:r>
            <a:endParaRPr kumimoji="0" sz="14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graphicFrame>
        <p:nvGraphicFramePr>
          <p:cNvPr id="5" name="object 5"/>
          <p:cNvGraphicFramePr>
            <a:graphicFrameLocks noGrp="1"/>
          </p:cNvGraphicFramePr>
          <p:nvPr/>
        </p:nvGraphicFramePr>
        <p:xfrm>
          <a:off x="3487737" y="1408112"/>
          <a:ext cx="5112384" cy="784860"/>
        </p:xfrm>
        <a:graphic>
          <a:graphicData uri="http://schemas.openxmlformats.org/drawingml/2006/table">
            <a:tbl>
              <a:tblPr firstRow="1" bandRow="1">
                <a:tableStyleId>{2D5ABB26-0587-4C30-8999-92F81FD0307C}</a:tableStyleId>
              </a:tblPr>
              <a:tblGrid>
                <a:gridCol w="1223645">
                  <a:extLst>
                    <a:ext uri="{9D8B030D-6E8A-4147-A177-3AD203B41FA5}">
                      <a16:colId xmlns:a16="http://schemas.microsoft.com/office/drawing/2014/main" val="20000"/>
                    </a:ext>
                  </a:extLst>
                </a:gridCol>
                <a:gridCol w="3888739">
                  <a:extLst>
                    <a:ext uri="{9D8B030D-6E8A-4147-A177-3AD203B41FA5}">
                      <a16:colId xmlns:a16="http://schemas.microsoft.com/office/drawing/2014/main" val="20001"/>
                    </a:ext>
                  </a:extLst>
                </a:gridCol>
              </a:tblGrid>
              <a:tr h="261620">
                <a:tc>
                  <a:txBody>
                    <a:bodyPr/>
                    <a:lstStyle/>
                    <a:p>
                      <a:pPr marL="94615">
                        <a:lnSpc>
                          <a:spcPct val="100000"/>
                        </a:lnSpc>
                        <a:spcBef>
                          <a:spcPts val="350"/>
                        </a:spcBef>
                      </a:pPr>
                      <a:r>
                        <a:rPr sz="1100" dirty="0">
                          <a:latin typeface="Times New Roman"/>
                          <a:cs typeface="Times New Roman"/>
                        </a:rPr>
                        <a:t>2006</a:t>
                      </a:r>
                      <a:r>
                        <a:rPr sz="1100" dirty="0">
                          <a:latin typeface="Noto Sans CJK JP Regular"/>
                          <a:cs typeface="Noto Sans CJK JP Regular"/>
                        </a:rPr>
                        <a:t>年</a:t>
                      </a:r>
                      <a:endParaRPr sz="1100">
                        <a:latin typeface="Noto Sans CJK JP Regular"/>
                        <a:cs typeface="Noto Sans CJK JP Regular"/>
                      </a:endParaRPr>
                    </a:p>
                  </a:txBody>
                  <a:tcPr marL="0" marR="0" marT="444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3980">
                        <a:lnSpc>
                          <a:spcPct val="100000"/>
                        </a:lnSpc>
                        <a:spcBef>
                          <a:spcPts val="409"/>
                        </a:spcBef>
                      </a:pPr>
                      <a:r>
                        <a:rPr sz="1100" dirty="0">
                          <a:solidFill>
                            <a:srgbClr val="1C1C1C"/>
                          </a:solidFill>
                          <a:latin typeface="Noto Sans CJK JP Regular"/>
                          <a:cs typeface="Noto Sans CJK JP Regular"/>
                        </a:rPr>
                        <a:t>当事務所入所</a:t>
                      </a:r>
                      <a:endParaRPr sz="1100">
                        <a:latin typeface="Noto Sans CJK JP Regular"/>
                        <a:cs typeface="Noto Sans CJK JP Regular"/>
                      </a:endParaRPr>
                    </a:p>
                  </a:txBody>
                  <a:tcPr marL="0" marR="0" marT="5206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261620">
                <a:tc>
                  <a:txBody>
                    <a:bodyPr/>
                    <a:lstStyle/>
                    <a:p>
                      <a:pPr marL="94615">
                        <a:lnSpc>
                          <a:spcPct val="100000"/>
                        </a:lnSpc>
                        <a:spcBef>
                          <a:spcPts val="350"/>
                        </a:spcBef>
                      </a:pPr>
                      <a:r>
                        <a:rPr sz="1100" dirty="0">
                          <a:latin typeface="Times New Roman"/>
                          <a:cs typeface="Times New Roman"/>
                        </a:rPr>
                        <a:t>2012</a:t>
                      </a:r>
                      <a:r>
                        <a:rPr sz="1100" dirty="0">
                          <a:latin typeface="Noto Sans CJK JP Regular"/>
                          <a:cs typeface="Noto Sans CJK JP Regular"/>
                        </a:rPr>
                        <a:t>年</a:t>
                      </a:r>
                      <a:r>
                        <a:rPr sz="1100" dirty="0">
                          <a:latin typeface="Times New Roman"/>
                          <a:cs typeface="Times New Roman"/>
                        </a:rPr>
                        <a:t>5</a:t>
                      </a:r>
                      <a:r>
                        <a:rPr sz="1100" dirty="0">
                          <a:latin typeface="Noto Sans CJK JP Regular"/>
                          <a:cs typeface="Noto Sans CJK JP Regular"/>
                        </a:rPr>
                        <a:t>月</a:t>
                      </a:r>
                      <a:endParaRPr sz="1100">
                        <a:latin typeface="Noto Sans CJK JP Regular"/>
                        <a:cs typeface="Noto Sans CJK JP Regular"/>
                      </a:endParaRPr>
                    </a:p>
                  </a:txBody>
                  <a:tcPr marL="0" marR="0" marT="444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3980">
                        <a:lnSpc>
                          <a:spcPct val="100000"/>
                        </a:lnSpc>
                        <a:spcBef>
                          <a:spcPts val="459"/>
                        </a:spcBef>
                      </a:pPr>
                      <a:r>
                        <a:rPr sz="1000" spc="-70" dirty="0">
                          <a:latin typeface="Noto Sans CJK JP Regular"/>
                          <a:cs typeface="Noto Sans CJK JP Regular"/>
                        </a:rPr>
                        <a:t>Nishith</a:t>
                      </a:r>
                      <a:r>
                        <a:rPr sz="1000" spc="80" dirty="0">
                          <a:latin typeface="Noto Sans CJK JP Regular"/>
                          <a:cs typeface="Noto Sans CJK JP Regular"/>
                        </a:rPr>
                        <a:t> </a:t>
                      </a:r>
                      <a:r>
                        <a:rPr sz="1000" spc="-55" dirty="0">
                          <a:latin typeface="Noto Sans CJK JP Regular"/>
                          <a:cs typeface="Noto Sans CJK JP Regular"/>
                        </a:rPr>
                        <a:t>Desai</a:t>
                      </a:r>
                      <a:r>
                        <a:rPr sz="1000" spc="75" dirty="0">
                          <a:latin typeface="Noto Sans CJK JP Regular"/>
                          <a:cs typeface="Noto Sans CJK JP Regular"/>
                        </a:rPr>
                        <a:t> </a:t>
                      </a:r>
                      <a:r>
                        <a:rPr sz="1000" spc="-40" dirty="0">
                          <a:latin typeface="Noto Sans CJK JP Regular"/>
                          <a:cs typeface="Noto Sans CJK JP Regular"/>
                        </a:rPr>
                        <a:t>Associates</a:t>
                      </a:r>
                      <a:r>
                        <a:rPr sz="1000" spc="-5" dirty="0">
                          <a:latin typeface="Noto Sans CJK JP Regular"/>
                          <a:cs typeface="Noto Sans CJK JP Regular"/>
                        </a:rPr>
                        <a:t>法律事務所出向</a:t>
                      </a:r>
                      <a:r>
                        <a:rPr sz="1000" spc="120" dirty="0">
                          <a:latin typeface="Noto Sans CJK JP Regular"/>
                          <a:cs typeface="Noto Sans CJK JP Regular"/>
                        </a:rPr>
                        <a:t> </a:t>
                      </a:r>
                      <a:r>
                        <a:rPr sz="1000" spc="-40" dirty="0">
                          <a:latin typeface="Noto Sans CJK JP Regular"/>
                          <a:cs typeface="Noto Sans CJK JP Regular"/>
                        </a:rPr>
                        <a:t>(</a:t>
                      </a:r>
                      <a:r>
                        <a:rPr sz="1000" spc="-35" dirty="0">
                          <a:latin typeface="Noto Sans CJK JP Regular"/>
                          <a:cs typeface="Noto Sans CJK JP Regular"/>
                        </a:rPr>
                        <a:t>ム</a:t>
                      </a:r>
                      <a:r>
                        <a:rPr sz="1000" spc="-145" dirty="0">
                          <a:latin typeface="Noto Sans CJK JP Regular"/>
                          <a:cs typeface="Noto Sans CJK JP Regular"/>
                        </a:rPr>
                        <a:t>ン</a:t>
                      </a:r>
                      <a:r>
                        <a:rPr sz="1000" spc="-95" dirty="0">
                          <a:latin typeface="Noto Sans CJK JP Regular"/>
                          <a:cs typeface="Noto Sans CJK JP Regular"/>
                        </a:rPr>
                        <a:t>バ</a:t>
                      </a:r>
                      <a:r>
                        <a:rPr sz="1000" spc="-100" dirty="0">
                          <a:latin typeface="Noto Sans CJK JP Regular"/>
                          <a:cs typeface="Noto Sans CJK JP Regular"/>
                        </a:rPr>
                        <a:t>イ</a:t>
                      </a:r>
                      <a:r>
                        <a:rPr sz="1000" spc="-500" dirty="0">
                          <a:latin typeface="Noto Sans CJK JP Regular"/>
                          <a:cs typeface="Noto Sans CJK JP Regular"/>
                        </a:rPr>
                        <a:t>・</a:t>
                      </a:r>
                      <a:r>
                        <a:rPr sz="1000" spc="-75" dirty="0">
                          <a:latin typeface="Noto Sans CJK JP Regular"/>
                          <a:cs typeface="Noto Sans CJK JP Regular"/>
                        </a:rPr>
                        <a:t>バン</a:t>
                      </a:r>
                      <a:r>
                        <a:rPr sz="1000" spc="-80" dirty="0">
                          <a:latin typeface="Noto Sans CJK JP Regular"/>
                          <a:cs typeface="Noto Sans CJK JP Regular"/>
                        </a:rPr>
                        <a:t>ガ</a:t>
                      </a:r>
                      <a:r>
                        <a:rPr sz="1000" spc="-145" dirty="0">
                          <a:latin typeface="Noto Sans CJK JP Regular"/>
                          <a:cs typeface="Noto Sans CJK JP Regular"/>
                        </a:rPr>
                        <a:t>ロ</a:t>
                      </a:r>
                      <a:r>
                        <a:rPr sz="1000" spc="-45" dirty="0">
                          <a:latin typeface="Noto Sans CJK JP Regular"/>
                          <a:cs typeface="Noto Sans CJK JP Regular"/>
                        </a:rPr>
                        <a:t>ー</a:t>
                      </a:r>
                      <a:r>
                        <a:rPr sz="1000" spc="-254" dirty="0">
                          <a:latin typeface="Noto Sans CJK JP Regular"/>
                          <a:cs typeface="Noto Sans CJK JP Regular"/>
                        </a:rPr>
                        <a:t>ル）</a:t>
                      </a:r>
                      <a:endParaRPr sz="1000">
                        <a:latin typeface="Noto Sans CJK JP Regular"/>
                        <a:cs typeface="Noto Sans CJK JP Regular"/>
                      </a:endParaRPr>
                    </a:p>
                  </a:txBody>
                  <a:tcPr marL="0" marR="0" marT="5841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261620">
                <a:tc>
                  <a:txBody>
                    <a:bodyPr/>
                    <a:lstStyle/>
                    <a:p>
                      <a:pPr marL="94615">
                        <a:lnSpc>
                          <a:spcPct val="100000"/>
                        </a:lnSpc>
                        <a:spcBef>
                          <a:spcPts val="350"/>
                        </a:spcBef>
                      </a:pPr>
                      <a:r>
                        <a:rPr sz="1100" dirty="0">
                          <a:latin typeface="Times New Roman"/>
                          <a:cs typeface="Times New Roman"/>
                        </a:rPr>
                        <a:t>2013</a:t>
                      </a:r>
                      <a:r>
                        <a:rPr sz="1100" dirty="0">
                          <a:latin typeface="Noto Sans CJK JP Regular"/>
                          <a:cs typeface="Noto Sans CJK JP Regular"/>
                        </a:rPr>
                        <a:t>年</a:t>
                      </a:r>
                      <a:r>
                        <a:rPr sz="1100" dirty="0">
                          <a:latin typeface="Times New Roman"/>
                          <a:cs typeface="Times New Roman"/>
                        </a:rPr>
                        <a:t>11</a:t>
                      </a:r>
                      <a:r>
                        <a:rPr sz="1100" dirty="0">
                          <a:latin typeface="Noto Sans CJK JP Regular"/>
                          <a:cs typeface="Noto Sans CJK JP Regular"/>
                        </a:rPr>
                        <a:t>月</a:t>
                      </a:r>
                      <a:endParaRPr sz="1100">
                        <a:latin typeface="Noto Sans CJK JP Regular"/>
                        <a:cs typeface="Noto Sans CJK JP Regular"/>
                      </a:endParaRPr>
                    </a:p>
                  </a:txBody>
                  <a:tcPr marL="0" marR="0" marT="444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3980">
                        <a:lnSpc>
                          <a:spcPct val="100000"/>
                        </a:lnSpc>
                        <a:spcBef>
                          <a:spcPts val="409"/>
                        </a:spcBef>
                      </a:pPr>
                      <a:r>
                        <a:rPr sz="1100" dirty="0">
                          <a:solidFill>
                            <a:srgbClr val="1C1C1C"/>
                          </a:solidFill>
                          <a:latin typeface="Noto Sans CJK JP Regular"/>
                          <a:cs typeface="Noto Sans CJK JP Regular"/>
                        </a:rPr>
                        <a:t>当事務所復帰</a:t>
                      </a:r>
                      <a:endParaRPr sz="1100">
                        <a:latin typeface="Noto Sans CJK JP Regular"/>
                        <a:cs typeface="Noto Sans CJK JP Regular"/>
                      </a:endParaRPr>
                    </a:p>
                  </a:txBody>
                  <a:tcPr marL="0" marR="0" marT="5206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bl>
          </a:graphicData>
        </a:graphic>
      </p:graphicFrame>
      <p:sp>
        <p:nvSpPr>
          <p:cNvPr id="6" name="object 6"/>
          <p:cNvSpPr txBox="1"/>
          <p:nvPr/>
        </p:nvSpPr>
        <p:spPr>
          <a:xfrm>
            <a:off x="3569652" y="2308034"/>
            <a:ext cx="920115" cy="23939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1400" b="0" i="0" u="none" strike="noStrike" kern="1200" cap="none" spc="10" normalizeH="0" baseline="0" noProof="0" dirty="0">
                <a:ln>
                  <a:noFill/>
                </a:ln>
                <a:solidFill>
                  <a:srgbClr val="4B5D3C"/>
                </a:solidFill>
                <a:effectLst/>
                <a:uLnTx/>
                <a:uFillTx/>
                <a:latin typeface="Noto Sans CJK JP Regular"/>
                <a:ea typeface="+mn-ea"/>
                <a:cs typeface="Noto Sans CJK JP Regular"/>
              </a:rPr>
              <a:t>最近</a:t>
            </a:r>
            <a:r>
              <a:rPr kumimoji="0" sz="1400" b="0" i="0" u="none" strike="noStrike" kern="1200" cap="none" spc="0" normalizeH="0" baseline="0" noProof="0" dirty="0">
                <a:ln>
                  <a:noFill/>
                </a:ln>
                <a:solidFill>
                  <a:srgbClr val="4B5D3C"/>
                </a:solidFill>
                <a:effectLst/>
                <a:uLnTx/>
                <a:uFillTx/>
                <a:latin typeface="Noto Sans CJK JP Regular"/>
                <a:ea typeface="+mn-ea"/>
                <a:cs typeface="Noto Sans CJK JP Regular"/>
              </a:rPr>
              <a:t>の執筆</a:t>
            </a:r>
            <a:endParaRPr kumimoji="0" sz="14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graphicFrame>
        <p:nvGraphicFramePr>
          <p:cNvPr id="7" name="object 7"/>
          <p:cNvGraphicFramePr>
            <a:graphicFrameLocks noGrp="1"/>
          </p:cNvGraphicFramePr>
          <p:nvPr/>
        </p:nvGraphicFramePr>
        <p:xfrm>
          <a:off x="3481387" y="2568575"/>
          <a:ext cx="5112384" cy="1931670"/>
        </p:xfrm>
        <a:graphic>
          <a:graphicData uri="http://schemas.openxmlformats.org/drawingml/2006/table">
            <a:tbl>
              <a:tblPr firstRow="1" bandRow="1">
                <a:tableStyleId>{2D5ABB26-0587-4C30-8999-92F81FD0307C}</a:tableStyleId>
              </a:tblPr>
              <a:tblGrid>
                <a:gridCol w="1223645">
                  <a:extLst>
                    <a:ext uri="{9D8B030D-6E8A-4147-A177-3AD203B41FA5}">
                      <a16:colId xmlns:a16="http://schemas.microsoft.com/office/drawing/2014/main" val="20000"/>
                    </a:ext>
                  </a:extLst>
                </a:gridCol>
                <a:gridCol w="3888739">
                  <a:extLst>
                    <a:ext uri="{9D8B030D-6E8A-4147-A177-3AD203B41FA5}">
                      <a16:colId xmlns:a16="http://schemas.microsoft.com/office/drawing/2014/main" val="20001"/>
                    </a:ext>
                  </a:extLst>
                </a:gridCol>
              </a:tblGrid>
              <a:tr h="274320">
                <a:tc>
                  <a:txBody>
                    <a:bodyPr/>
                    <a:lstStyle/>
                    <a:p>
                      <a:pPr marL="94615">
                        <a:lnSpc>
                          <a:spcPct val="100000"/>
                        </a:lnSpc>
                        <a:spcBef>
                          <a:spcPts val="400"/>
                        </a:spcBef>
                      </a:pPr>
                      <a:r>
                        <a:rPr sz="1100" dirty="0">
                          <a:latin typeface="Times New Roman"/>
                          <a:cs typeface="Times New Roman"/>
                        </a:rPr>
                        <a:t>2013</a:t>
                      </a:r>
                      <a:r>
                        <a:rPr sz="1100" dirty="0">
                          <a:latin typeface="Noto Sans CJK JP Regular"/>
                          <a:cs typeface="Noto Sans CJK JP Regular"/>
                        </a:rPr>
                        <a:t>年</a:t>
                      </a:r>
                      <a:r>
                        <a:rPr sz="1100" dirty="0">
                          <a:latin typeface="Times New Roman"/>
                          <a:cs typeface="Times New Roman"/>
                        </a:rPr>
                        <a:t>3</a:t>
                      </a:r>
                      <a:r>
                        <a:rPr sz="1100" dirty="0">
                          <a:latin typeface="Noto Sans CJK JP Regular"/>
                          <a:cs typeface="Noto Sans CJK JP Regular"/>
                        </a:rPr>
                        <a:t>月</a:t>
                      </a:r>
                      <a:endParaRPr sz="1100">
                        <a:latin typeface="Noto Sans CJK JP Regular"/>
                        <a:cs typeface="Noto Sans CJK JP Regular"/>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3980">
                        <a:lnSpc>
                          <a:spcPct val="100000"/>
                        </a:lnSpc>
                        <a:spcBef>
                          <a:spcPts val="400"/>
                        </a:spcBef>
                      </a:pPr>
                      <a:r>
                        <a:rPr sz="1100" spc="-85" dirty="0">
                          <a:solidFill>
                            <a:srgbClr val="1C1C1C"/>
                          </a:solidFill>
                          <a:latin typeface="Noto Sans CJK JP Regular"/>
                          <a:cs typeface="Noto Sans CJK JP Regular"/>
                        </a:rPr>
                        <a:t>自由</a:t>
                      </a:r>
                      <a:r>
                        <a:rPr sz="1100" spc="-95" dirty="0">
                          <a:solidFill>
                            <a:srgbClr val="1C1C1C"/>
                          </a:solidFill>
                          <a:latin typeface="Noto Sans CJK JP Regular"/>
                          <a:cs typeface="Noto Sans CJK JP Regular"/>
                        </a:rPr>
                        <a:t>と</a:t>
                      </a:r>
                      <a:r>
                        <a:rPr sz="1100" spc="-120" dirty="0">
                          <a:solidFill>
                            <a:srgbClr val="1C1C1C"/>
                          </a:solidFill>
                          <a:latin typeface="Noto Sans CJK JP Regular"/>
                          <a:cs typeface="Noto Sans CJK JP Regular"/>
                        </a:rPr>
                        <a:t>正義「海外</a:t>
                      </a:r>
                      <a:r>
                        <a:rPr sz="1100" spc="-125" dirty="0">
                          <a:solidFill>
                            <a:srgbClr val="1C1C1C"/>
                          </a:solidFill>
                          <a:latin typeface="Noto Sans CJK JP Regular"/>
                          <a:cs typeface="Noto Sans CJK JP Regular"/>
                        </a:rPr>
                        <a:t>レ</a:t>
                      </a:r>
                      <a:r>
                        <a:rPr sz="1100" spc="-50" dirty="0">
                          <a:solidFill>
                            <a:srgbClr val="1C1C1C"/>
                          </a:solidFill>
                          <a:latin typeface="Noto Sans CJK JP Regular"/>
                          <a:cs typeface="Noto Sans CJK JP Regular"/>
                        </a:rPr>
                        <a:t>ポ</a:t>
                      </a:r>
                      <a:r>
                        <a:rPr sz="1100" spc="-45" dirty="0">
                          <a:solidFill>
                            <a:srgbClr val="1C1C1C"/>
                          </a:solidFill>
                          <a:latin typeface="Noto Sans CJK JP Regular"/>
                          <a:cs typeface="Noto Sans CJK JP Regular"/>
                        </a:rPr>
                        <a:t>ー</a:t>
                      </a:r>
                      <a:r>
                        <a:rPr sz="1100" spc="-145" dirty="0">
                          <a:solidFill>
                            <a:srgbClr val="1C1C1C"/>
                          </a:solidFill>
                          <a:latin typeface="Noto Sans CJK JP Regular"/>
                          <a:cs typeface="Noto Sans CJK JP Regular"/>
                        </a:rPr>
                        <a:t>ト</a:t>
                      </a:r>
                      <a:r>
                        <a:rPr sz="1100" spc="-195" dirty="0">
                          <a:solidFill>
                            <a:srgbClr val="1C1C1C"/>
                          </a:solidFill>
                          <a:latin typeface="Noto Sans CJK JP Regular"/>
                          <a:cs typeface="Noto Sans CJK JP Regular"/>
                        </a:rPr>
                        <a:t>イ</a:t>
                      </a:r>
                      <a:r>
                        <a:rPr sz="1100" spc="-160" dirty="0">
                          <a:solidFill>
                            <a:srgbClr val="1C1C1C"/>
                          </a:solidFill>
                          <a:latin typeface="Noto Sans CJK JP Regular"/>
                          <a:cs typeface="Noto Sans CJK JP Regular"/>
                        </a:rPr>
                        <a:t>ン</a:t>
                      </a:r>
                      <a:r>
                        <a:rPr sz="1100" spc="-325" dirty="0">
                          <a:solidFill>
                            <a:srgbClr val="1C1C1C"/>
                          </a:solidFill>
                          <a:latin typeface="Noto Sans CJK JP Regular"/>
                          <a:cs typeface="Noto Sans CJK JP Regular"/>
                        </a:rPr>
                        <a:t>ド</a:t>
                      </a:r>
                      <a:r>
                        <a:rPr sz="1100" spc="-65" dirty="0">
                          <a:solidFill>
                            <a:srgbClr val="1C1C1C"/>
                          </a:solidFill>
                          <a:latin typeface="Noto Sans CJK JP Regular"/>
                          <a:cs typeface="Noto Sans CJK JP Regular"/>
                        </a:rPr>
                        <a:t>に</a:t>
                      </a:r>
                      <a:r>
                        <a:rPr sz="1100" spc="-60" dirty="0">
                          <a:solidFill>
                            <a:srgbClr val="1C1C1C"/>
                          </a:solidFill>
                          <a:latin typeface="Noto Sans CJK JP Regular"/>
                          <a:cs typeface="Noto Sans CJK JP Regular"/>
                        </a:rPr>
                        <a:t>おけ</a:t>
                      </a:r>
                      <a:r>
                        <a:rPr sz="1100" spc="-160" dirty="0">
                          <a:solidFill>
                            <a:srgbClr val="1C1C1C"/>
                          </a:solidFill>
                          <a:latin typeface="Noto Sans CJK JP Regular"/>
                          <a:cs typeface="Noto Sans CJK JP Regular"/>
                        </a:rPr>
                        <a:t>る</a:t>
                      </a:r>
                      <a:r>
                        <a:rPr sz="1100" spc="-110" dirty="0">
                          <a:solidFill>
                            <a:srgbClr val="1C1C1C"/>
                          </a:solidFill>
                          <a:latin typeface="Noto Sans CJK JP Regular"/>
                          <a:cs typeface="Noto Sans CJK JP Regular"/>
                        </a:rPr>
                        <a:t>法曹事情」</a:t>
                      </a:r>
                      <a:endParaRPr sz="1100">
                        <a:latin typeface="Noto Sans CJK JP Regular"/>
                        <a:cs typeface="Noto Sans CJK JP Regular"/>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260985">
                <a:tc>
                  <a:txBody>
                    <a:bodyPr/>
                    <a:lstStyle/>
                    <a:p>
                      <a:pPr marL="94615">
                        <a:lnSpc>
                          <a:spcPct val="100000"/>
                        </a:lnSpc>
                        <a:spcBef>
                          <a:spcPts val="345"/>
                        </a:spcBef>
                      </a:pPr>
                      <a:r>
                        <a:rPr sz="1100" dirty="0">
                          <a:latin typeface="Times New Roman"/>
                          <a:cs typeface="Times New Roman"/>
                        </a:rPr>
                        <a:t>2013</a:t>
                      </a:r>
                      <a:r>
                        <a:rPr sz="1100" dirty="0">
                          <a:latin typeface="Noto Sans CJK JP Regular"/>
                          <a:cs typeface="Noto Sans CJK JP Regular"/>
                        </a:rPr>
                        <a:t>年</a:t>
                      </a:r>
                      <a:r>
                        <a:rPr sz="1100" dirty="0">
                          <a:latin typeface="Times New Roman"/>
                          <a:cs typeface="Times New Roman"/>
                        </a:rPr>
                        <a:t>9</a:t>
                      </a:r>
                      <a:r>
                        <a:rPr sz="1100" dirty="0">
                          <a:latin typeface="Noto Sans CJK JP Regular"/>
                          <a:cs typeface="Noto Sans CJK JP Regular"/>
                        </a:rPr>
                        <a:t>月</a:t>
                      </a:r>
                      <a:endParaRPr sz="1100">
                        <a:latin typeface="Noto Sans CJK JP Regular"/>
                        <a:cs typeface="Noto Sans CJK JP Regular"/>
                      </a:endParaRPr>
                    </a:p>
                  </a:txBody>
                  <a:tcPr marL="0" marR="0" marT="438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3980">
                        <a:lnSpc>
                          <a:spcPct val="100000"/>
                        </a:lnSpc>
                        <a:spcBef>
                          <a:spcPts val="405"/>
                        </a:spcBef>
                      </a:pPr>
                      <a:r>
                        <a:rPr sz="1100" dirty="0">
                          <a:solidFill>
                            <a:srgbClr val="1C1C1C"/>
                          </a:solidFill>
                          <a:latin typeface="Noto Sans CJK JP Regular"/>
                          <a:cs typeface="Noto Sans CJK JP Regular"/>
                        </a:rPr>
                        <a:t>月刊監査役</a:t>
                      </a:r>
                      <a:r>
                        <a:rPr sz="1100" spc="200" dirty="0">
                          <a:solidFill>
                            <a:srgbClr val="1C1C1C"/>
                          </a:solidFill>
                          <a:latin typeface="Noto Sans CJK JP Regular"/>
                          <a:cs typeface="Noto Sans CJK JP Regular"/>
                        </a:rPr>
                        <a:t> </a:t>
                      </a:r>
                      <a:r>
                        <a:rPr sz="1100" spc="-45" dirty="0">
                          <a:solidFill>
                            <a:srgbClr val="1C1C1C"/>
                          </a:solidFill>
                          <a:latin typeface="Noto Sans CJK JP Regular"/>
                          <a:cs typeface="Noto Sans CJK JP Regular"/>
                        </a:rPr>
                        <a:t>新興国カ</a:t>
                      </a:r>
                      <a:r>
                        <a:rPr sz="1100" spc="-160" dirty="0">
                          <a:solidFill>
                            <a:srgbClr val="1C1C1C"/>
                          </a:solidFill>
                          <a:latin typeface="Noto Sans CJK JP Regular"/>
                          <a:cs typeface="Noto Sans CJK JP Regular"/>
                        </a:rPr>
                        <a:t>ン</a:t>
                      </a:r>
                      <a:r>
                        <a:rPr sz="1100" spc="-385" dirty="0">
                          <a:solidFill>
                            <a:srgbClr val="1C1C1C"/>
                          </a:solidFill>
                          <a:latin typeface="Noto Sans CJK JP Regular"/>
                          <a:cs typeface="Noto Sans CJK JP Regular"/>
                        </a:rPr>
                        <a:t>ト</a:t>
                      </a:r>
                      <a:r>
                        <a:rPr sz="1100" spc="-280" dirty="0">
                          <a:solidFill>
                            <a:srgbClr val="1C1C1C"/>
                          </a:solidFill>
                          <a:latin typeface="Noto Sans CJK JP Regular"/>
                          <a:cs typeface="Noto Sans CJK JP Regular"/>
                        </a:rPr>
                        <a:t>リ</a:t>
                      </a:r>
                      <a:r>
                        <a:rPr sz="1100" spc="-45" dirty="0">
                          <a:solidFill>
                            <a:srgbClr val="1C1C1C"/>
                          </a:solidFill>
                          <a:latin typeface="Noto Sans CJK JP Regular"/>
                          <a:cs typeface="Noto Sans CJK JP Regular"/>
                        </a:rPr>
                        <a:t>ー</a:t>
                      </a:r>
                      <a:r>
                        <a:rPr sz="1100" spc="-280" dirty="0">
                          <a:solidFill>
                            <a:srgbClr val="1C1C1C"/>
                          </a:solidFill>
                          <a:latin typeface="Noto Sans CJK JP Regular"/>
                          <a:cs typeface="Noto Sans CJK JP Regular"/>
                        </a:rPr>
                        <a:t>リ</a:t>
                      </a:r>
                      <a:r>
                        <a:rPr sz="1100" spc="-165" dirty="0">
                          <a:solidFill>
                            <a:srgbClr val="1C1C1C"/>
                          </a:solidFill>
                          <a:latin typeface="Noto Sans CJK JP Regular"/>
                          <a:cs typeface="Noto Sans CJK JP Regular"/>
                        </a:rPr>
                        <a:t>スク</a:t>
                      </a:r>
                      <a:r>
                        <a:rPr sz="1100" spc="-180" dirty="0">
                          <a:solidFill>
                            <a:srgbClr val="1C1C1C"/>
                          </a:solidFill>
                          <a:latin typeface="Noto Sans CJK JP Regular"/>
                          <a:cs typeface="Noto Sans CJK JP Regular"/>
                        </a:rPr>
                        <a:t>研究「</a:t>
                      </a:r>
                      <a:r>
                        <a:rPr sz="1100" spc="-195" dirty="0">
                          <a:solidFill>
                            <a:srgbClr val="1C1C1C"/>
                          </a:solidFill>
                          <a:latin typeface="Noto Sans CJK JP Regular"/>
                          <a:cs typeface="Noto Sans CJK JP Regular"/>
                        </a:rPr>
                        <a:t>イ</a:t>
                      </a:r>
                      <a:r>
                        <a:rPr sz="1100" spc="-160" dirty="0">
                          <a:solidFill>
                            <a:srgbClr val="1C1C1C"/>
                          </a:solidFill>
                          <a:latin typeface="Noto Sans CJK JP Regular"/>
                          <a:cs typeface="Noto Sans CJK JP Regular"/>
                        </a:rPr>
                        <a:t>ン</a:t>
                      </a:r>
                      <a:r>
                        <a:rPr sz="1100" spc="-325" dirty="0">
                          <a:solidFill>
                            <a:srgbClr val="1C1C1C"/>
                          </a:solidFill>
                          <a:latin typeface="Noto Sans CJK JP Regular"/>
                          <a:cs typeface="Noto Sans CJK JP Regular"/>
                        </a:rPr>
                        <a:t>ド</a:t>
                      </a:r>
                      <a:r>
                        <a:rPr sz="1100" spc="-170" dirty="0">
                          <a:solidFill>
                            <a:srgbClr val="1C1C1C"/>
                          </a:solidFill>
                          <a:latin typeface="Noto Sans CJK JP Regular"/>
                          <a:cs typeface="Noto Sans CJK JP Regular"/>
                        </a:rPr>
                        <a:t>を</a:t>
                      </a:r>
                      <a:r>
                        <a:rPr sz="1100" spc="-15" dirty="0">
                          <a:solidFill>
                            <a:srgbClr val="1C1C1C"/>
                          </a:solidFill>
                          <a:latin typeface="Noto Sans CJK JP Regular"/>
                          <a:cs typeface="Noto Sans CJK JP Regular"/>
                        </a:rPr>
                        <a:t>読</a:t>
                      </a:r>
                      <a:r>
                        <a:rPr sz="1100" spc="-150" dirty="0">
                          <a:solidFill>
                            <a:srgbClr val="1C1C1C"/>
                          </a:solidFill>
                          <a:latin typeface="Noto Sans CJK JP Regular"/>
                          <a:cs typeface="Noto Sans CJK JP Regular"/>
                        </a:rPr>
                        <a:t>み解</a:t>
                      </a:r>
                      <a:r>
                        <a:rPr sz="1100" spc="-155" dirty="0">
                          <a:solidFill>
                            <a:srgbClr val="1C1C1C"/>
                          </a:solidFill>
                          <a:latin typeface="Noto Sans CJK JP Regular"/>
                          <a:cs typeface="Noto Sans CJK JP Regular"/>
                        </a:rPr>
                        <a:t>く</a:t>
                      </a:r>
                      <a:r>
                        <a:rPr sz="1100" spc="-550" dirty="0">
                          <a:solidFill>
                            <a:srgbClr val="1C1C1C"/>
                          </a:solidFill>
                          <a:latin typeface="Noto Sans CJK JP Regular"/>
                          <a:cs typeface="Noto Sans CJK JP Regular"/>
                        </a:rPr>
                        <a:t>」</a:t>
                      </a:r>
                      <a:endParaRPr sz="1100">
                        <a:latin typeface="Noto Sans CJK JP Regular"/>
                        <a:cs typeface="Noto Sans CJK JP Regular"/>
                      </a:endParaRPr>
                    </a:p>
                  </a:txBody>
                  <a:tcPr marL="0" marR="0" marT="514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283845">
                <a:tc>
                  <a:txBody>
                    <a:bodyPr/>
                    <a:lstStyle/>
                    <a:p>
                      <a:pPr marL="94615">
                        <a:lnSpc>
                          <a:spcPct val="100000"/>
                        </a:lnSpc>
                        <a:spcBef>
                          <a:spcPts val="439"/>
                        </a:spcBef>
                      </a:pPr>
                      <a:r>
                        <a:rPr sz="1100" dirty="0">
                          <a:latin typeface="Times New Roman"/>
                          <a:cs typeface="Times New Roman"/>
                        </a:rPr>
                        <a:t>2014</a:t>
                      </a:r>
                      <a:r>
                        <a:rPr sz="1100" dirty="0">
                          <a:latin typeface="Noto Sans CJK JP Regular"/>
                          <a:cs typeface="Noto Sans CJK JP Regular"/>
                        </a:rPr>
                        <a:t>年</a:t>
                      </a:r>
                      <a:r>
                        <a:rPr sz="1100" dirty="0">
                          <a:latin typeface="Times New Roman"/>
                          <a:cs typeface="Times New Roman"/>
                        </a:rPr>
                        <a:t>8</a:t>
                      </a:r>
                      <a:r>
                        <a:rPr sz="1100" dirty="0">
                          <a:latin typeface="Noto Sans CJK JP Regular"/>
                          <a:cs typeface="Noto Sans CJK JP Regular"/>
                        </a:rPr>
                        <a:t>月</a:t>
                      </a:r>
                      <a:endParaRPr sz="1100">
                        <a:latin typeface="Noto Sans CJK JP Regular"/>
                        <a:cs typeface="Noto Sans CJK JP Regular"/>
                      </a:endParaRPr>
                    </a:p>
                  </a:txBody>
                  <a:tcPr marL="0" marR="0" marT="5587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3980">
                        <a:lnSpc>
                          <a:spcPct val="100000"/>
                        </a:lnSpc>
                        <a:spcBef>
                          <a:spcPts val="495"/>
                        </a:spcBef>
                      </a:pPr>
                      <a:r>
                        <a:rPr sz="1100" dirty="0">
                          <a:solidFill>
                            <a:srgbClr val="1C1C1C"/>
                          </a:solidFill>
                          <a:latin typeface="Noto Sans CJK JP Regular"/>
                          <a:cs typeface="Noto Sans CJK JP Regular"/>
                        </a:rPr>
                        <a:t>会社法</a:t>
                      </a:r>
                      <a:r>
                        <a:rPr sz="1100" spc="-25" dirty="0">
                          <a:solidFill>
                            <a:srgbClr val="1C1C1C"/>
                          </a:solidFill>
                          <a:latin typeface="Noto Sans CJK JP Regular"/>
                          <a:cs typeface="Noto Sans CJK JP Regular"/>
                        </a:rPr>
                        <a:t>A2Z</a:t>
                      </a:r>
                      <a:r>
                        <a:rPr sz="1100" spc="20" dirty="0">
                          <a:solidFill>
                            <a:srgbClr val="1C1C1C"/>
                          </a:solidFill>
                          <a:latin typeface="Noto Sans CJK JP Regular"/>
                          <a:cs typeface="Noto Sans CJK JP Regular"/>
                        </a:rPr>
                        <a:t> </a:t>
                      </a:r>
                      <a:r>
                        <a:rPr sz="1100" spc="-165" dirty="0">
                          <a:solidFill>
                            <a:srgbClr val="1C1C1C"/>
                          </a:solidFill>
                          <a:latin typeface="Noto Sans CJK JP Regular"/>
                          <a:cs typeface="Noto Sans CJK JP Regular"/>
                        </a:rPr>
                        <a:t>「東南ア</a:t>
                      </a:r>
                      <a:r>
                        <a:rPr sz="1100" spc="-110" dirty="0">
                          <a:solidFill>
                            <a:srgbClr val="1C1C1C"/>
                          </a:solidFill>
                          <a:latin typeface="Noto Sans CJK JP Regular"/>
                          <a:cs typeface="Noto Sans CJK JP Regular"/>
                        </a:rPr>
                        <a:t>ジア</a:t>
                      </a:r>
                      <a:r>
                        <a:rPr sz="1100" spc="-15" dirty="0">
                          <a:solidFill>
                            <a:srgbClr val="1C1C1C"/>
                          </a:solidFill>
                          <a:latin typeface="Noto Sans CJK JP Regular"/>
                          <a:cs typeface="Noto Sans CJK JP Regular"/>
                        </a:rPr>
                        <a:t>諸</a:t>
                      </a:r>
                      <a:r>
                        <a:rPr sz="1100" spc="-30" dirty="0">
                          <a:solidFill>
                            <a:srgbClr val="1C1C1C"/>
                          </a:solidFill>
                          <a:latin typeface="Noto Sans CJK JP Regular"/>
                          <a:cs typeface="Noto Sans CJK JP Regular"/>
                        </a:rPr>
                        <a:t>国お</a:t>
                      </a:r>
                      <a:r>
                        <a:rPr sz="1100" spc="-160" dirty="0">
                          <a:solidFill>
                            <a:srgbClr val="1C1C1C"/>
                          </a:solidFill>
                          <a:latin typeface="Noto Sans CJK JP Regular"/>
                          <a:cs typeface="Noto Sans CJK JP Regular"/>
                        </a:rPr>
                        <a:t>よ</a:t>
                      </a:r>
                      <a:r>
                        <a:rPr sz="1100" spc="-45" dirty="0">
                          <a:solidFill>
                            <a:srgbClr val="1C1C1C"/>
                          </a:solidFill>
                          <a:latin typeface="Noto Sans CJK JP Regular"/>
                          <a:cs typeface="Noto Sans CJK JP Regular"/>
                        </a:rPr>
                        <a:t>び</a:t>
                      </a:r>
                      <a:r>
                        <a:rPr sz="1100" spc="-195" dirty="0">
                          <a:solidFill>
                            <a:srgbClr val="1C1C1C"/>
                          </a:solidFill>
                          <a:latin typeface="Noto Sans CJK JP Regular"/>
                          <a:cs typeface="Noto Sans CJK JP Regular"/>
                        </a:rPr>
                        <a:t>イ</a:t>
                      </a:r>
                      <a:r>
                        <a:rPr sz="1100" spc="-160" dirty="0">
                          <a:solidFill>
                            <a:srgbClr val="1C1C1C"/>
                          </a:solidFill>
                          <a:latin typeface="Noto Sans CJK JP Regular"/>
                          <a:cs typeface="Noto Sans CJK JP Regular"/>
                        </a:rPr>
                        <a:t>ン</a:t>
                      </a:r>
                      <a:r>
                        <a:rPr sz="1100" spc="-325" dirty="0">
                          <a:solidFill>
                            <a:srgbClr val="1C1C1C"/>
                          </a:solidFill>
                          <a:latin typeface="Noto Sans CJK JP Regular"/>
                          <a:cs typeface="Noto Sans CJK JP Regular"/>
                        </a:rPr>
                        <a:t>ド</a:t>
                      </a:r>
                      <a:r>
                        <a:rPr sz="1100" dirty="0">
                          <a:solidFill>
                            <a:srgbClr val="1C1C1C"/>
                          </a:solidFill>
                          <a:latin typeface="Noto Sans CJK JP Regular"/>
                          <a:cs typeface="Noto Sans CJK JP Regular"/>
                        </a:rPr>
                        <a:t>の</a:t>
                      </a:r>
                      <a:r>
                        <a:rPr sz="1100" spc="-15" dirty="0">
                          <a:solidFill>
                            <a:srgbClr val="1C1C1C"/>
                          </a:solidFill>
                          <a:latin typeface="Noto Sans CJK JP Regular"/>
                          <a:cs typeface="Noto Sans CJK JP Regular"/>
                        </a:rPr>
                        <a:t>汚</a:t>
                      </a:r>
                      <a:r>
                        <a:rPr sz="1100" spc="-140" dirty="0">
                          <a:solidFill>
                            <a:srgbClr val="1C1C1C"/>
                          </a:solidFill>
                          <a:latin typeface="Noto Sans CJK JP Regular"/>
                          <a:cs typeface="Noto Sans CJK JP Regular"/>
                        </a:rPr>
                        <a:t>職リ</a:t>
                      </a:r>
                      <a:r>
                        <a:rPr sz="1100" spc="-120" dirty="0">
                          <a:solidFill>
                            <a:srgbClr val="1C1C1C"/>
                          </a:solidFill>
                          <a:latin typeface="Noto Sans CJK JP Regular"/>
                          <a:cs typeface="Noto Sans CJK JP Regular"/>
                        </a:rPr>
                        <a:t>ス</a:t>
                      </a:r>
                      <a:r>
                        <a:rPr sz="1100" spc="-220" dirty="0">
                          <a:solidFill>
                            <a:srgbClr val="1C1C1C"/>
                          </a:solidFill>
                          <a:latin typeface="Noto Sans CJK JP Regular"/>
                          <a:cs typeface="Noto Sans CJK JP Regular"/>
                        </a:rPr>
                        <a:t>ク</a:t>
                      </a:r>
                      <a:r>
                        <a:rPr sz="1100" dirty="0">
                          <a:solidFill>
                            <a:srgbClr val="1C1C1C"/>
                          </a:solidFill>
                          <a:latin typeface="Noto Sans CJK JP Regular"/>
                          <a:cs typeface="Noto Sans CJK JP Regular"/>
                        </a:rPr>
                        <a:t>対</a:t>
                      </a:r>
                      <a:r>
                        <a:rPr sz="1100" spc="-15" dirty="0">
                          <a:solidFill>
                            <a:srgbClr val="1C1C1C"/>
                          </a:solidFill>
                          <a:latin typeface="Noto Sans CJK JP Regular"/>
                          <a:cs typeface="Noto Sans CJK JP Regular"/>
                        </a:rPr>
                        <a:t>策</a:t>
                      </a:r>
                      <a:r>
                        <a:rPr sz="1100" spc="-550" dirty="0">
                          <a:solidFill>
                            <a:srgbClr val="1C1C1C"/>
                          </a:solidFill>
                          <a:latin typeface="Noto Sans CJK JP Regular"/>
                          <a:cs typeface="Noto Sans CJK JP Regular"/>
                        </a:rPr>
                        <a:t>」</a:t>
                      </a:r>
                      <a:endParaRPr sz="1100">
                        <a:latin typeface="Noto Sans CJK JP Regular"/>
                        <a:cs typeface="Noto Sans CJK JP Regular"/>
                      </a:endParaRPr>
                    </a:p>
                  </a:txBody>
                  <a:tcPr marL="0" marR="0" marT="628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283845">
                <a:tc>
                  <a:txBody>
                    <a:bodyPr/>
                    <a:lstStyle/>
                    <a:p>
                      <a:pPr marL="94615">
                        <a:lnSpc>
                          <a:spcPct val="100000"/>
                        </a:lnSpc>
                        <a:spcBef>
                          <a:spcPts val="434"/>
                        </a:spcBef>
                      </a:pPr>
                      <a:r>
                        <a:rPr sz="1100" dirty="0">
                          <a:latin typeface="Times New Roman"/>
                          <a:cs typeface="Times New Roman"/>
                        </a:rPr>
                        <a:t>2014</a:t>
                      </a:r>
                      <a:r>
                        <a:rPr sz="1100" dirty="0">
                          <a:latin typeface="Noto Sans CJK JP Regular"/>
                          <a:cs typeface="Noto Sans CJK JP Regular"/>
                        </a:rPr>
                        <a:t>年</a:t>
                      </a:r>
                      <a:r>
                        <a:rPr sz="1100" dirty="0">
                          <a:latin typeface="Times New Roman"/>
                          <a:cs typeface="Times New Roman"/>
                        </a:rPr>
                        <a:t>12</a:t>
                      </a:r>
                      <a:r>
                        <a:rPr sz="1100" dirty="0">
                          <a:latin typeface="Noto Sans CJK JP Regular"/>
                          <a:cs typeface="Noto Sans CJK JP Regular"/>
                        </a:rPr>
                        <a:t>月</a:t>
                      </a:r>
                      <a:endParaRPr sz="1100">
                        <a:latin typeface="Noto Sans CJK JP Regular"/>
                        <a:cs typeface="Noto Sans CJK JP Regular"/>
                      </a:endParaRPr>
                    </a:p>
                  </a:txBody>
                  <a:tcPr marL="0" marR="0" marT="5524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3980">
                        <a:lnSpc>
                          <a:spcPct val="100000"/>
                        </a:lnSpc>
                        <a:spcBef>
                          <a:spcPts val="495"/>
                        </a:spcBef>
                      </a:pPr>
                      <a:r>
                        <a:rPr sz="1100" dirty="0">
                          <a:solidFill>
                            <a:srgbClr val="1C1C1C"/>
                          </a:solidFill>
                          <a:latin typeface="Noto Sans CJK JP Regular"/>
                          <a:cs typeface="Noto Sans CJK JP Regular"/>
                        </a:rPr>
                        <a:t>有斐閣</a:t>
                      </a:r>
                      <a:r>
                        <a:rPr sz="1100" spc="204" dirty="0">
                          <a:solidFill>
                            <a:srgbClr val="1C1C1C"/>
                          </a:solidFill>
                          <a:latin typeface="Noto Sans CJK JP Regular"/>
                          <a:cs typeface="Noto Sans CJK JP Regular"/>
                        </a:rPr>
                        <a:t> </a:t>
                      </a:r>
                      <a:r>
                        <a:rPr sz="1100" spc="-50" dirty="0">
                          <a:solidFill>
                            <a:srgbClr val="1C1C1C"/>
                          </a:solidFill>
                          <a:latin typeface="Noto Sans CJK JP Regular"/>
                          <a:cs typeface="Noto Sans CJK JP Regular"/>
                        </a:rPr>
                        <a:t>国際仲裁</a:t>
                      </a:r>
                      <a:r>
                        <a:rPr sz="1100" spc="-60" dirty="0">
                          <a:solidFill>
                            <a:srgbClr val="1C1C1C"/>
                          </a:solidFill>
                          <a:latin typeface="Noto Sans CJK JP Regular"/>
                          <a:cs typeface="Noto Sans CJK JP Regular"/>
                        </a:rPr>
                        <a:t>と</a:t>
                      </a:r>
                      <a:r>
                        <a:rPr sz="1100" dirty="0">
                          <a:solidFill>
                            <a:srgbClr val="1C1C1C"/>
                          </a:solidFill>
                          <a:latin typeface="Noto Sans CJK JP Regular"/>
                          <a:cs typeface="Noto Sans CJK JP Regular"/>
                        </a:rPr>
                        <a:t>企業戦略</a:t>
                      </a:r>
                      <a:r>
                        <a:rPr sz="1100" spc="200" dirty="0">
                          <a:solidFill>
                            <a:srgbClr val="1C1C1C"/>
                          </a:solidFill>
                          <a:latin typeface="Noto Sans CJK JP Regular"/>
                          <a:cs typeface="Noto Sans CJK JP Regular"/>
                        </a:rPr>
                        <a:t> </a:t>
                      </a:r>
                      <a:r>
                        <a:rPr sz="1100" spc="-195" dirty="0">
                          <a:solidFill>
                            <a:srgbClr val="1C1C1C"/>
                          </a:solidFill>
                          <a:latin typeface="Noto Sans CJK JP Regular"/>
                          <a:cs typeface="Noto Sans CJK JP Regular"/>
                        </a:rPr>
                        <a:t>イ</a:t>
                      </a:r>
                      <a:r>
                        <a:rPr sz="1100" spc="-160" dirty="0">
                          <a:solidFill>
                            <a:srgbClr val="1C1C1C"/>
                          </a:solidFill>
                          <a:latin typeface="Noto Sans CJK JP Regular"/>
                          <a:cs typeface="Noto Sans CJK JP Regular"/>
                        </a:rPr>
                        <a:t>ン</a:t>
                      </a:r>
                      <a:r>
                        <a:rPr sz="1100" spc="-325" dirty="0">
                          <a:solidFill>
                            <a:srgbClr val="1C1C1C"/>
                          </a:solidFill>
                          <a:latin typeface="Noto Sans CJK JP Regular"/>
                          <a:cs typeface="Noto Sans CJK JP Regular"/>
                        </a:rPr>
                        <a:t>ド</a:t>
                      </a:r>
                      <a:r>
                        <a:rPr sz="1100" spc="-65" dirty="0">
                          <a:solidFill>
                            <a:srgbClr val="1C1C1C"/>
                          </a:solidFill>
                          <a:latin typeface="Noto Sans CJK JP Regular"/>
                          <a:cs typeface="Noto Sans CJK JP Regular"/>
                        </a:rPr>
                        <a:t>に</a:t>
                      </a:r>
                      <a:r>
                        <a:rPr sz="1100" spc="-60" dirty="0">
                          <a:solidFill>
                            <a:srgbClr val="1C1C1C"/>
                          </a:solidFill>
                          <a:latin typeface="Noto Sans CJK JP Regular"/>
                          <a:cs typeface="Noto Sans CJK JP Regular"/>
                        </a:rPr>
                        <a:t>おけ</a:t>
                      </a:r>
                      <a:r>
                        <a:rPr sz="1100" spc="-160" dirty="0">
                          <a:solidFill>
                            <a:srgbClr val="1C1C1C"/>
                          </a:solidFill>
                          <a:latin typeface="Noto Sans CJK JP Regular"/>
                          <a:cs typeface="Noto Sans CJK JP Regular"/>
                        </a:rPr>
                        <a:t>る</a:t>
                      </a:r>
                      <a:r>
                        <a:rPr sz="1100" dirty="0">
                          <a:solidFill>
                            <a:srgbClr val="1C1C1C"/>
                          </a:solidFill>
                          <a:latin typeface="Noto Sans CJK JP Regular"/>
                          <a:cs typeface="Noto Sans CJK JP Regular"/>
                        </a:rPr>
                        <a:t>仲裁</a:t>
                      </a:r>
                      <a:endParaRPr sz="1100">
                        <a:latin typeface="Noto Sans CJK JP Regular"/>
                        <a:cs typeface="Noto Sans CJK JP Regular"/>
                      </a:endParaRPr>
                    </a:p>
                  </a:txBody>
                  <a:tcPr marL="0" marR="0" marT="628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283845">
                <a:tc>
                  <a:txBody>
                    <a:bodyPr/>
                    <a:lstStyle/>
                    <a:p>
                      <a:pPr marL="94615">
                        <a:lnSpc>
                          <a:spcPct val="100000"/>
                        </a:lnSpc>
                        <a:spcBef>
                          <a:spcPts val="434"/>
                        </a:spcBef>
                      </a:pPr>
                      <a:r>
                        <a:rPr sz="1100" dirty="0">
                          <a:latin typeface="Times New Roman"/>
                          <a:cs typeface="Times New Roman"/>
                        </a:rPr>
                        <a:t>2015</a:t>
                      </a:r>
                      <a:r>
                        <a:rPr sz="1100" dirty="0">
                          <a:latin typeface="Noto Sans CJK JP Regular"/>
                          <a:cs typeface="Noto Sans CJK JP Regular"/>
                        </a:rPr>
                        <a:t>年</a:t>
                      </a:r>
                      <a:r>
                        <a:rPr sz="1100" dirty="0">
                          <a:latin typeface="Times New Roman"/>
                          <a:cs typeface="Times New Roman"/>
                        </a:rPr>
                        <a:t>5</a:t>
                      </a:r>
                      <a:r>
                        <a:rPr sz="1100" dirty="0">
                          <a:latin typeface="Noto Sans CJK JP Regular"/>
                          <a:cs typeface="Noto Sans CJK JP Regular"/>
                        </a:rPr>
                        <a:t>月</a:t>
                      </a:r>
                      <a:endParaRPr sz="1100">
                        <a:latin typeface="Noto Sans CJK JP Regular"/>
                        <a:cs typeface="Noto Sans CJK JP Regular"/>
                      </a:endParaRPr>
                    </a:p>
                  </a:txBody>
                  <a:tcPr marL="0" marR="0" marT="5524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3980">
                        <a:lnSpc>
                          <a:spcPct val="100000"/>
                        </a:lnSpc>
                        <a:spcBef>
                          <a:spcPts val="434"/>
                        </a:spcBef>
                      </a:pPr>
                      <a:r>
                        <a:rPr sz="1100" spc="-5" dirty="0">
                          <a:solidFill>
                            <a:srgbClr val="1C1C1C"/>
                          </a:solidFill>
                          <a:latin typeface="Times New Roman"/>
                          <a:cs typeface="Times New Roman"/>
                        </a:rPr>
                        <a:t>Next</a:t>
                      </a:r>
                      <a:r>
                        <a:rPr sz="1100" spc="-15" dirty="0">
                          <a:solidFill>
                            <a:srgbClr val="1C1C1C"/>
                          </a:solidFill>
                          <a:latin typeface="Times New Roman"/>
                          <a:cs typeface="Times New Roman"/>
                        </a:rPr>
                        <a:t> </a:t>
                      </a:r>
                      <a:r>
                        <a:rPr sz="1100" spc="-55" dirty="0">
                          <a:solidFill>
                            <a:srgbClr val="1C1C1C"/>
                          </a:solidFill>
                          <a:latin typeface="Times New Roman"/>
                          <a:cs typeface="Times New Roman"/>
                        </a:rPr>
                        <a:t>Market</a:t>
                      </a:r>
                      <a:r>
                        <a:rPr sz="1100" spc="-55" dirty="0">
                          <a:solidFill>
                            <a:srgbClr val="1C1C1C"/>
                          </a:solidFill>
                          <a:latin typeface="Noto Sans CJK JP Regular"/>
                          <a:cs typeface="Noto Sans CJK JP Regular"/>
                        </a:rPr>
                        <a:t>（</a:t>
                      </a:r>
                      <a:r>
                        <a:rPr sz="1100" spc="-370" dirty="0">
                          <a:solidFill>
                            <a:srgbClr val="1C1C1C"/>
                          </a:solidFill>
                          <a:latin typeface="Noto Sans CJK JP Regular"/>
                          <a:cs typeface="Noto Sans CJK JP Regular"/>
                        </a:rPr>
                        <a:t>イ</a:t>
                      </a:r>
                      <a:r>
                        <a:rPr sz="1100" spc="-160" dirty="0">
                          <a:solidFill>
                            <a:srgbClr val="1C1C1C"/>
                          </a:solidFill>
                          <a:latin typeface="Noto Sans CJK JP Regular"/>
                          <a:cs typeface="Noto Sans CJK JP Regular"/>
                        </a:rPr>
                        <a:t>ン</a:t>
                      </a:r>
                      <a:r>
                        <a:rPr sz="1100" spc="-325" dirty="0">
                          <a:solidFill>
                            <a:srgbClr val="1C1C1C"/>
                          </a:solidFill>
                          <a:latin typeface="Noto Sans CJK JP Regular"/>
                          <a:cs typeface="Noto Sans CJK JP Regular"/>
                        </a:rPr>
                        <a:t>ド</a:t>
                      </a:r>
                      <a:r>
                        <a:rPr sz="1100" spc="-355" dirty="0">
                          <a:solidFill>
                            <a:srgbClr val="1C1C1C"/>
                          </a:solidFill>
                          <a:latin typeface="Noto Sans CJK JP Regular"/>
                          <a:cs typeface="Noto Sans CJK JP Regular"/>
                        </a:rPr>
                        <a:t>）</a:t>
                      </a:r>
                      <a:r>
                        <a:rPr sz="1100" spc="-365" dirty="0">
                          <a:solidFill>
                            <a:srgbClr val="1C1C1C"/>
                          </a:solidFill>
                          <a:latin typeface="Noto Sans CJK JP Regular"/>
                          <a:cs typeface="Noto Sans CJK JP Regular"/>
                        </a:rPr>
                        <a:t>を</a:t>
                      </a:r>
                      <a:r>
                        <a:rPr sz="1100" spc="-35" dirty="0">
                          <a:solidFill>
                            <a:srgbClr val="1C1C1C"/>
                          </a:solidFill>
                          <a:latin typeface="Noto Sans CJK JP Regular"/>
                          <a:cs typeface="Noto Sans CJK JP Regular"/>
                        </a:rPr>
                        <a:t>見据</a:t>
                      </a:r>
                      <a:r>
                        <a:rPr sz="1100" spc="-50" dirty="0">
                          <a:solidFill>
                            <a:srgbClr val="1C1C1C"/>
                          </a:solidFill>
                          <a:latin typeface="Noto Sans CJK JP Regular"/>
                          <a:cs typeface="Noto Sans CJK JP Regular"/>
                        </a:rPr>
                        <a:t>え</a:t>
                      </a:r>
                      <a:r>
                        <a:rPr sz="1100" spc="-95" dirty="0">
                          <a:solidFill>
                            <a:srgbClr val="1C1C1C"/>
                          </a:solidFill>
                          <a:latin typeface="Noto Sans CJK JP Regular"/>
                          <a:cs typeface="Noto Sans CJK JP Regular"/>
                        </a:rPr>
                        <a:t>た</a:t>
                      </a:r>
                      <a:r>
                        <a:rPr sz="1100" dirty="0">
                          <a:solidFill>
                            <a:srgbClr val="1C1C1C"/>
                          </a:solidFill>
                          <a:latin typeface="Noto Sans CJK JP Regular"/>
                          <a:cs typeface="Noto Sans CJK JP Regular"/>
                        </a:rPr>
                        <a:t>食品</a:t>
                      </a:r>
                      <a:r>
                        <a:rPr sz="1100" spc="-15" dirty="0">
                          <a:solidFill>
                            <a:srgbClr val="1C1C1C"/>
                          </a:solidFill>
                          <a:latin typeface="Noto Sans CJK JP Regular"/>
                          <a:cs typeface="Noto Sans CJK JP Regular"/>
                        </a:rPr>
                        <a:t>企</a:t>
                      </a:r>
                      <a:r>
                        <a:rPr sz="1100" spc="-20" dirty="0">
                          <a:solidFill>
                            <a:srgbClr val="1C1C1C"/>
                          </a:solidFill>
                          <a:latin typeface="Noto Sans CJK JP Regular"/>
                          <a:cs typeface="Noto Sans CJK JP Regular"/>
                        </a:rPr>
                        <a:t>業の</a:t>
                      </a:r>
                      <a:r>
                        <a:rPr sz="1100" spc="-30" dirty="0">
                          <a:solidFill>
                            <a:srgbClr val="1C1C1C"/>
                          </a:solidFill>
                          <a:latin typeface="Noto Sans CJK JP Regular"/>
                          <a:cs typeface="Noto Sans CJK JP Regular"/>
                        </a:rPr>
                        <a:t>グ</a:t>
                      </a:r>
                      <a:r>
                        <a:rPr sz="1100" spc="-160" dirty="0">
                          <a:solidFill>
                            <a:srgbClr val="1C1C1C"/>
                          </a:solidFill>
                          <a:latin typeface="Noto Sans CJK JP Regular"/>
                          <a:cs typeface="Noto Sans CJK JP Regular"/>
                        </a:rPr>
                        <a:t>ロ</a:t>
                      </a:r>
                      <a:r>
                        <a:rPr sz="1100" spc="-45" dirty="0">
                          <a:solidFill>
                            <a:srgbClr val="1C1C1C"/>
                          </a:solidFill>
                          <a:latin typeface="Noto Sans CJK JP Regular"/>
                          <a:cs typeface="Noto Sans CJK JP Regular"/>
                        </a:rPr>
                        <a:t>ー</a:t>
                      </a:r>
                      <a:r>
                        <a:rPr sz="1100" dirty="0">
                          <a:solidFill>
                            <a:srgbClr val="1C1C1C"/>
                          </a:solidFill>
                          <a:latin typeface="Noto Sans CJK JP Regular"/>
                          <a:cs typeface="Noto Sans CJK JP Regular"/>
                        </a:rPr>
                        <a:t>バル戦略</a:t>
                      </a:r>
                      <a:endParaRPr sz="1100">
                        <a:latin typeface="Noto Sans CJK JP Regular"/>
                        <a:cs typeface="Noto Sans CJK JP Regular"/>
                      </a:endParaRPr>
                    </a:p>
                  </a:txBody>
                  <a:tcPr marL="0" marR="0" marT="5524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283845">
                <a:tc>
                  <a:txBody>
                    <a:bodyPr/>
                    <a:lstStyle/>
                    <a:p>
                      <a:pPr marL="94615">
                        <a:lnSpc>
                          <a:spcPct val="100000"/>
                        </a:lnSpc>
                        <a:spcBef>
                          <a:spcPts val="434"/>
                        </a:spcBef>
                      </a:pPr>
                      <a:r>
                        <a:rPr sz="1100" dirty="0">
                          <a:latin typeface="Times New Roman"/>
                          <a:cs typeface="Times New Roman"/>
                        </a:rPr>
                        <a:t>2017</a:t>
                      </a:r>
                      <a:r>
                        <a:rPr sz="1100" dirty="0">
                          <a:latin typeface="Noto Sans CJK JP Regular"/>
                          <a:cs typeface="Noto Sans CJK JP Regular"/>
                        </a:rPr>
                        <a:t>年</a:t>
                      </a:r>
                      <a:r>
                        <a:rPr sz="1100" dirty="0">
                          <a:latin typeface="Times New Roman"/>
                          <a:cs typeface="Times New Roman"/>
                        </a:rPr>
                        <a:t>6</a:t>
                      </a:r>
                      <a:r>
                        <a:rPr sz="1100" dirty="0">
                          <a:latin typeface="Noto Sans CJK JP Regular"/>
                          <a:cs typeface="Noto Sans CJK JP Regular"/>
                        </a:rPr>
                        <a:t>月</a:t>
                      </a:r>
                      <a:endParaRPr sz="1100">
                        <a:latin typeface="Noto Sans CJK JP Regular"/>
                        <a:cs typeface="Noto Sans CJK JP Regular"/>
                      </a:endParaRPr>
                    </a:p>
                  </a:txBody>
                  <a:tcPr marL="0" marR="0" marT="5524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3980">
                        <a:lnSpc>
                          <a:spcPct val="100000"/>
                        </a:lnSpc>
                        <a:spcBef>
                          <a:spcPts val="495"/>
                        </a:spcBef>
                      </a:pPr>
                      <a:r>
                        <a:rPr sz="1100" spc="-110" dirty="0">
                          <a:solidFill>
                            <a:srgbClr val="1C1C1C"/>
                          </a:solidFill>
                          <a:latin typeface="Noto Sans CJK JP Regular"/>
                          <a:cs typeface="Noto Sans CJK JP Regular"/>
                        </a:rPr>
                        <a:t>アジア進出・撤</a:t>
                      </a:r>
                      <a:r>
                        <a:rPr sz="1100" spc="-125" dirty="0">
                          <a:solidFill>
                            <a:srgbClr val="1C1C1C"/>
                          </a:solidFill>
                          <a:latin typeface="Noto Sans CJK JP Regular"/>
                          <a:cs typeface="Noto Sans CJK JP Regular"/>
                        </a:rPr>
                        <a:t>退</a:t>
                      </a:r>
                      <a:r>
                        <a:rPr sz="1100" dirty="0">
                          <a:solidFill>
                            <a:srgbClr val="1C1C1C"/>
                          </a:solidFill>
                          <a:latin typeface="Noto Sans CJK JP Regular"/>
                          <a:cs typeface="Noto Sans CJK JP Regular"/>
                        </a:rPr>
                        <a:t>の労</a:t>
                      </a:r>
                      <a:r>
                        <a:rPr sz="1100" spc="-15" dirty="0">
                          <a:solidFill>
                            <a:srgbClr val="1C1C1C"/>
                          </a:solidFill>
                          <a:latin typeface="Noto Sans CJK JP Regular"/>
                          <a:cs typeface="Noto Sans CJK JP Regular"/>
                        </a:rPr>
                        <a:t>務</a:t>
                      </a:r>
                      <a:r>
                        <a:rPr sz="1100" spc="-370" dirty="0">
                          <a:solidFill>
                            <a:srgbClr val="1C1C1C"/>
                          </a:solidFill>
                          <a:latin typeface="Noto Sans CJK JP Regular"/>
                          <a:cs typeface="Noto Sans CJK JP Regular"/>
                        </a:rPr>
                        <a:t>（イ</a:t>
                      </a:r>
                      <a:r>
                        <a:rPr sz="1100" spc="-160" dirty="0">
                          <a:solidFill>
                            <a:srgbClr val="1C1C1C"/>
                          </a:solidFill>
                          <a:latin typeface="Noto Sans CJK JP Regular"/>
                          <a:cs typeface="Noto Sans CJK JP Regular"/>
                        </a:rPr>
                        <a:t>ン</a:t>
                      </a:r>
                      <a:r>
                        <a:rPr sz="1100" spc="-325" dirty="0">
                          <a:solidFill>
                            <a:srgbClr val="1C1C1C"/>
                          </a:solidFill>
                          <a:latin typeface="Noto Sans CJK JP Regular"/>
                          <a:cs typeface="Noto Sans CJK JP Regular"/>
                        </a:rPr>
                        <a:t>ド</a:t>
                      </a:r>
                      <a:r>
                        <a:rPr sz="1100" spc="-20" dirty="0">
                          <a:solidFill>
                            <a:srgbClr val="1C1C1C"/>
                          </a:solidFill>
                          <a:latin typeface="Noto Sans CJK JP Regular"/>
                          <a:cs typeface="Noto Sans CJK JP Regular"/>
                        </a:rPr>
                        <a:t>パ</a:t>
                      </a:r>
                      <a:r>
                        <a:rPr sz="1100" spc="-25" dirty="0">
                          <a:solidFill>
                            <a:srgbClr val="1C1C1C"/>
                          </a:solidFill>
                          <a:latin typeface="Noto Sans CJK JP Regular"/>
                          <a:cs typeface="Noto Sans CJK JP Regular"/>
                        </a:rPr>
                        <a:t>ー</a:t>
                      </a:r>
                      <a:r>
                        <a:rPr sz="1100" spc="-385" dirty="0">
                          <a:solidFill>
                            <a:srgbClr val="1C1C1C"/>
                          </a:solidFill>
                          <a:latin typeface="Noto Sans CJK JP Regular"/>
                          <a:cs typeface="Noto Sans CJK JP Regular"/>
                        </a:rPr>
                        <a:t>ト</a:t>
                      </a:r>
                      <a:r>
                        <a:rPr sz="1100" spc="-15" dirty="0">
                          <a:solidFill>
                            <a:srgbClr val="1C1C1C"/>
                          </a:solidFill>
                          <a:latin typeface="Noto Sans CJK JP Regular"/>
                          <a:cs typeface="Noto Sans CJK JP Regular"/>
                        </a:rPr>
                        <a:t>担</a:t>
                      </a:r>
                      <a:r>
                        <a:rPr sz="1100" spc="-275" dirty="0">
                          <a:solidFill>
                            <a:srgbClr val="1C1C1C"/>
                          </a:solidFill>
                          <a:latin typeface="Noto Sans CJK JP Regular"/>
                          <a:cs typeface="Noto Sans CJK JP Regular"/>
                        </a:rPr>
                        <a:t>当）</a:t>
                      </a:r>
                      <a:endParaRPr sz="1100">
                        <a:latin typeface="Noto Sans CJK JP Regular"/>
                        <a:cs typeface="Noto Sans CJK JP Regular"/>
                      </a:endParaRPr>
                    </a:p>
                  </a:txBody>
                  <a:tcPr marL="0" marR="0" marT="628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260985">
                <a:tc>
                  <a:txBody>
                    <a:bodyPr/>
                    <a:lstStyle/>
                    <a:p>
                      <a:pPr marL="94615">
                        <a:lnSpc>
                          <a:spcPct val="100000"/>
                        </a:lnSpc>
                        <a:spcBef>
                          <a:spcPts val="345"/>
                        </a:spcBef>
                      </a:pPr>
                      <a:r>
                        <a:rPr sz="1100" dirty="0">
                          <a:latin typeface="Times New Roman"/>
                          <a:cs typeface="Times New Roman"/>
                        </a:rPr>
                        <a:t>2017</a:t>
                      </a:r>
                      <a:r>
                        <a:rPr sz="1100" dirty="0">
                          <a:latin typeface="Noto Sans CJK JP Regular"/>
                          <a:cs typeface="Noto Sans CJK JP Regular"/>
                        </a:rPr>
                        <a:t>年</a:t>
                      </a:r>
                      <a:r>
                        <a:rPr sz="1100" dirty="0">
                          <a:latin typeface="Times New Roman"/>
                          <a:cs typeface="Times New Roman"/>
                        </a:rPr>
                        <a:t>9</a:t>
                      </a:r>
                      <a:r>
                        <a:rPr sz="1100" dirty="0">
                          <a:latin typeface="Noto Sans CJK JP Regular"/>
                          <a:cs typeface="Noto Sans CJK JP Regular"/>
                        </a:rPr>
                        <a:t>月</a:t>
                      </a:r>
                      <a:endParaRPr sz="1100">
                        <a:latin typeface="Noto Sans CJK JP Regular"/>
                        <a:cs typeface="Noto Sans CJK JP Regular"/>
                      </a:endParaRPr>
                    </a:p>
                  </a:txBody>
                  <a:tcPr marL="0" marR="0" marT="438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3980">
                        <a:lnSpc>
                          <a:spcPct val="100000"/>
                        </a:lnSpc>
                        <a:spcBef>
                          <a:spcPts val="405"/>
                        </a:spcBef>
                      </a:pPr>
                      <a:r>
                        <a:rPr sz="1100" dirty="0">
                          <a:solidFill>
                            <a:srgbClr val="1C1C1C"/>
                          </a:solidFill>
                          <a:latin typeface="Noto Sans CJK JP Regular"/>
                          <a:cs typeface="Noto Sans CJK JP Regular"/>
                        </a:rPr>
                        <a:t>会社法</a:t>
                      </a:r>
                      <a:r>
                        <a:rPr sz="1100" spc="-40" dirty="0">
                          <a:solidFill>
                            <a:srgbClr val="1C1C1C"/>
                          </a:solidFill>
                          <a:latin typeface="Noto Sans CJK JP Regular"/>
                          <a:cs typeface="Noto Sans CJK JP Regular"/>
                        </a:rPr>
                        <a:t>AtoZ</a:t>
                      </a:r>
                      <a:r>
                        <a:rPr sz="1100" spc="55" dirty="0">
                          <a:solidFill>
                            <a:srgbClr val="1C1C1C"/>
                          </a:solidFill>
                          <a:latin typeface="Noto Sans CJK JP Regular"/>
                          <a:cs typeface="Noto Sans CJK JP Regular"/>
                        </a:rPr>
                        <a:t> </a:t>
                      </a:r>
                      <a:r>
                        <a:rPr sz="1000" spc="-500" dirty="0">
                          <a:solidFill>
                            <a:srgbClr val="1C1C1C"/>
                          </a:solidFill>
                          <a:latin typeface="Noto Sans CJK JP Regular"/>
                          <a:cs typeface="Noto Sans CJK JP Regular"/>
                        </a:rPr>
                        <a:t>「</a:t>
                      </a:r>
                      <a:r>
                        <a:rPr sz="1000" spc="-355" dirty="0">
                          <a:solidFill>
                            <a:srgbClr val="1C1C1C"/>
                          </a:solidFill>
                          <a:latin typeface="Noto Sans CJK JP Regular"/>
                          <a:cs typeface="Noto Sans CJK JP Regular"/>
                        </a:rPr>
                        <a:t>ト</a:t>
                      </a:r>
                      <a:r>
                        <a:rPr sz="1000" spc="-200" dirty="0">
                          <a:solidFill>
                            <a:srgbClr val="1C1C1C"/>
                          </a:solidFill>
                          <a:latin typeface="Noto Sans CJK JP Regular"/>
                          <a:cs typeface="Noto Sans CJK JP Regular"/>
                        </a:rPr>
                        <a:t>ラ</a:t>
                      </a:r>
                      <a:r>
                        <a:rPr sz="1000" spc="-130" dirty="0">
                          <a:solidFill>
                            <a:srgbClr val="1C1C1C"/>
                          </a:solidFill>
                          <a:latin typeface="Noto Sans CJK JP Regular"/>
                          <a:cs typeface="Noto Sans CJK JP Regular"/>
                        </a:rPr>
                        <a:t>ブ</a:t>
                      </a:r>
                      <a:r>
                        <a:rPr sz="1000" spc="-254" dirty="0">
                          <a:solidFill>
                            <a:srgbClr val="1C1C1C"/>
                          </a:solidFill>
                          <a:latin typeface="Noto Sans CJK JP Regular"/>
                          <a:cs typeface="Noto Sans CJK JP Regular"/>
                        </a:rPr>
                        <a:t>ル</a:t>
                      </a:r>
                      <a:r>
                        <a:rPr sz="1000" spc="-250" dirty="0">
                          <a:solidFill>
                            <a:srgbClr val="1C1C1C"/>
                          </a:solidFill>
                          <a:latin typeface="Noto Sans CJK JP Regular"/>
                          <a:cs typeface="Noto Sans CJK JP Regular"/>
                        </a:rPr>
                        <a:t>・</a:t>
                      </a:r>
                      <a:r>
                        <a:rPr sz="1000" spc="-20" dirty="0">
                          <a:solidFill>
                            <a:srgbClr val="1C1C1C"/>
                          </a:solidFill>
                          <a:latin typeface="Noto Sans CJK JP Regular"/>
                          <a:cs typeface="Noto Sans CJK JP Regular"/>
                        </a:rPr>
                        <a:t>紛争事例</a:t>
                      </a:r>
                      <a:r>
                        <a:rPr sz="1000" spc="-25" dirty="0">
                          <a:solidFill>
                            <a:srgbClr val="1C1C1C"/>
                          </a:solidFill>
                          <a:latin typeface="Noto Sans CJK JP Regular"/>
                          <a:cs typeface="Noto Sans CJK JP Regular"/>
                        </a:rPr>
                        <a:t>に</a:t>
                      </a:r>
                      <a:r>
                        <a:rPr sz="1000" spc="-75" dirty="0">
                          <a:solidFill>
                            <a:srgbClr val="1C1C1C"/>
                          </a:solidFill>
                          <a:latin typeface="Noto Sans CJK JP Regular"/>
                          <a:cs typeface="Noto Sans CJK JP Regular"/>
                        </a:rPr>
                        <a:t>みる</a:t>
                      </a:r>
                      <a:r>
                        <a:rPr sz="1000" spc="-185" dirty="0">
                          <a:solidFill>
                            <a:srgbClr val="1C1C1C"/>
                          </a:solidFill>
                          <a:latin typeface="Noto Sans CJK JP Regular"/>
                          <a:cs typeface="Noto Sans CJK JP Regular"/>
                        </a:rPr>
                        <a:t>イ</a:t>
                      </a:r>
                      <a:r>
                        <a:rPr sz="1000" spc="-145" dirty="0">
                          <a:solidFill>
                            <a:srgbClr val="1C1C1C"/>
                          </a:solidFill>
                          <a:latin typeface="Noto Sans CJK JP Regular"/>
                          <a:cs typeface="Noto Sans CJK JP Regular"/>
                        </a:rPr>
                        <a:t>ン</a:t>
                      </a:r>
                      <a:r>
                        <a:rPr sz="1000" spc="-300" dirty="0">
                          <a:solidFill>
                            <a:srgbClr val="1C1C1C"/>
                          </a:solidFill>
                          <a:latin typeface="Noto Sans CJK JP Regular"/>
                          <a:cs typeface="Noto Sans CJK JP Regular"/>
                        </a:rPr>
                        <a:t>ド</a:t>
                      </a:r>
                      <a:r>
                        <a:rPr sz="1000" spc="-145" dirty="0">
                          <a:solidFill>
                            <a:srgbClr val="1C1C1C"/>
                          </a:solidFill>
                          <a:latin typeface="Noto Sans CJK JP Regular"/>
                          <a:cs typeface="Noto Sans CJK JP Regular"/>
                        </a:rPr>
                        <a:t>ビ</a:t>
                      </a:r>
                      <a:r>
                        <a:rPr sz="1000" spc="-105" dirty="0">
                          <a:solidFill>
                            <a:srgbClr val="1C1C1C"/>
                          </a:solidFill>
                          <a:latin typeface="Noto Sans CJK JP Regular"/>
                          <a:cs typeface="Noto Sans CJK JP Regular"/>
                        </a:rPr>
                        <a:t>ジ</a:t>
                      </a:r>
                      <a:r>
                        <a:rPr sz="1000" spc="-80" dirty="0">
                          <a:solidFill>
                            <a:srgbClr val="1C1C1C"/>
                          </a:solidFill>
                          <a:latin typeface="Noto Sans CJK JP Regular"/>
                          <a:cs typeface="Noto Sans CJK JP Regular"/>
                        </a:rPr>
                        <a:t>ネ</a:t>
                      </a:r>
                      <a:r>
                        <a:rPr sz="1000" spc="-105" dirty="0">
                          <a:solidFill>
                            <a:srgbClr val="1C1C1C"/>
                          </a:solidFill>
                          <a:latin typeface="Noto Sans CJK JP Regular"/>
                          <a:cs typeface="Noto Sans CJK JP Regular"/>
                        </a:rPr>
                        <a:t>スの対処法」</a:t>
                      </a:r>
                      <a:endParaRPr sz="1000">
                        <a:latin typeface="Noto Sans CJK JP Regular"/>
                        <a:cs typeface="Noto Sans CJK JP Regular"/>
                      </a:endParaRPr>
                    </a:p>
                  </a:txBody>
                  <a:tcPr marL="0" marR="0" marT="514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
        <p:nvSpPr>
          <p:cNvPr id="8" name="object 8"/>
          <p:cNvSpPr txBox="1"/>
          <p:nvPr/>
        </p:nvSpPr>
        <p:spPr>
          <a:xfrm>
            <a:off x="3580765" y="4689284"/>
            <a:ext cx="1186180" cy="23939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400" b="0" i="0" u="none" strike="noStrike" kern="1200" cap="none" spc="10" normalizeH="0" baseline="0" noProof="0" dirty="0">
                <a:ln>
                  <a:noFill/>
                </a:ln>
                <a:solidFill>
                  <a:srgbClr val="4B5D3C"/>
                </a:solidFill>
                <a:effectLst/>
                <a:uLnTx/>
                <a:uFillTx/>
                <a:latin typeface="Noto Sans CJK JP Regular"/>
                <a:ea typeface="+mn-ea"/>
                <a:cs typeface="Noto Sans CJK JP Regular"/>
              </a:rPr>
              <a:t>最近</a:t>
            </a:r>
            <a:r>
              <a:rPr kumimoji="0" sz="1400" b="0" i="0" u="none" strike="noStrike" kern="1200" cap="none" spc="0" normalizeH="0" baseline="0" noProof="0" dirty="0">
                <a:ln>
                  <a:noFill/>
                </a:ln>
                <a:solidFill>
                  <a:srgbClr val="4B5D3C"/>
                </a:solidFill>
                <a:effectLst/>
                <a:uLnTx/>
                <a:uFillTx/>
                <a:latin typeface="Noto Sans CJK JP Regular"/>
                <a:ea typeface="+mn-ea"/>
                <a:cs typeface="Noto Sans CJK JP Regular"/>
              </a:rPr>
              <a:t>の</a:t>
            </a:r>
            <a:r>
              <a:rPr kumimoji="0" sz="1400" b="0" i="0" u="none" strike="noStrike" kern="1200" cap="none" spc="-120" normalizeH="0" baseline="0" noProof="0" dirty="0">
                <a:ln>
                  <a:noFill/>
                </a:ln>
                <a:solidFill>
                  <a:srgbClr val="4B5D3C"/>
                </a:solidFill>
                <a:effectLst/>
                <a:uLnTx/>
                <a:uFillTx/>
                <a:latin typeface="Noto Sans CJK JP Regular"/>
                <a:ea typeface="+mn-ea"/>
                <a:cs typeface="Noto Sans CJK JP Regular"/>
              </a:rPr>
              <a:t>セ</a:t>
            </a:r>
            <a:r>
              <a:rPr kumimoji="0" sz="1400" b="0" i="0" u="none" strike="noStrike" kern="1200" cap="none" spc="-470" normalizeH="0" baseline="0" noProof="0" dirty="0">
                <a:ln>
                  <a:noFill/>
                </a:ln>
                <a:solidFill>
                  <a:srgbClr val="4B5D3C"/>
                </a:solidFill>
                <a:effectLst/>
                <a:uLnTx/>
                <a:uFillTx/>
                <a:latin typeface="Noto Sans CJK JP Regular"/>
                <a:ea typeface="+mn-ea"/>
                <a:cs typeface="Noto Sans CJK JP Regular"/>
              </a:rPr>
              <a:t>ミ</a:t>
            </a:r>
            <a:r>
              <a:rPr kumimoji="0" sz="1400" b="0" i="0" u="none" strike="noStrike" kern="1200" cap="none" spc="-70" normalizeH="0" baseline="0" noProof="0" dirty="0">
                <a:ln>
                  <a:noFill/>
                </a:ln>
                <a:solidFill>
                  <a:srgbClr val="4B5D3C"/>
                </a:solidFill>
                <a:effectLst/>
                <a:uLnTx/>
                <a:uFillTx/>
                <a:latin typeface="Noto Sans CJK JP Regular"/>
                <a:ea typeface="+mn-ea"/>
                <a:cs typeface="Noto Sans CJK JP Regular"/>
              </a:rPr>
              <a:t>ナ</a:t>
            </a:r>
            <a:r>
              <a:rPr kumimoji="0" sz="1400" b="0" i="0" u="none" strike="noStrike" kern="1200" cap="none" spc="-55" normalizeH="0" baseline="0" noProof="0" dirty="0">
                <a:ln>
                  <a:noFill/>
                </a:ln>
                <a:solidFill>
                  <a:srgbClr val="4B5D3C"/>
                </a:solidFill>
                <a:effectLst/>
                <a:uLnTx/>
                <a:uFillTx/>
                <a:latin typeface="Noto Sans CJK JP Regular"/>
                <a:ea typeface="+mn-ea"/>
                <a:cs typeface="Noto Sans CJK JP Regular"/>
              </a:rPr>
              <a:t>ー</a:t>
            </a:r>
            <a:endParaRPr kumimoji="0" sz="14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graphicFrame>
        <p:nvGraphicFramePr>
          <p:cNvPr id="9" name="object 9"/>
          <p:cNvGraphicFramePr>
            <a:graphicFrameLocks noGrp="1"/>
          </p:cNvGraphicFramePr>
          <p:nvPr/>
        </p:nvGraphicFramePr>
        <p:xfrm>
          <a:off x="3486150" y="4960937"/>
          <a:ext cx="5112384" cy="1397000"/>
        </p:xfrm>
        <a:graphic>
          <a:graphicData uri="http://schemas.openxmlformats.org/drawingml/2006/table">
            <a:tbl>
              <a:tblPr firstRow="1" bandRow="1">
                <a:tableStyleId>{2D5ABB26-0587-4C30-8999-92F81FD0307C}</a:tableStyleId>
              </a:tblPr>
              <a:tblGrid>
                <a:gridCol w="1223645">
                  <a:extLst>
                    <a:ext uri="{9D8B030D-6E8A-4147-A177-3AD203B41FA5}">
                      <a16:colId xmlns:a16="http://schemas.microsoft.com/office/drawing/2014/main" val="20000"/>
                    </a:ext>
                  </a:extLst>
                </a:gridCol>
                <a:gridCol w="3888739">
                  <a:extLst>
                    <a:ext uri="{9D8B030D-6E8A-4147-A177-3AD203B41FA5}">
                      <a16:colId xmlns:a16="http://schemas.microsoft.com/office/drawing/2014/main" val="20001"/>
                    </a:ext>
                  </a:extLst>
                </a:gridCol>
              </a:tblGrid>
              <a:tr h="284480">
                <a:tc>
                  <a:txBody>
                    <a:bodyPr/>
                    <a:lstStyle/>
                    <a:p>
                      <a:pPr marL="94615">
                        <a:lnSpc>
                          <a:spcPct val="100000"/>
                        </a:lnSpc>
                        <a:spcBef>
                          <a:spcPts val="440"/>
                        </a:spcBef>
                      </a:pPr>
                      <a:r>
                        <a:rPr sz="1100" dirty="0">
                          <a:latin typeface="Times New Roman"/>
                          <a:cs typeface="Times New Roman"/>
                        </a:rPr>
                        <a:t>2014</a:t>
                      </a:r>
                      <a:r>
                        <a:rPr sz="1100" dirty="0">
                          <a:latin typeface="Noto Sans CJK JP Regular"/>
                          <a:cs typeface="Noto Sans CJK JP Regular"/>
                        </a:rPr>
                        <a:t>年</a:t>
                      </a:r>
                      <a:r>
                        <a:rPr sz="1100" dirty="0">
                          <a:latin typeface="Times New Roman"/>
                          <a:cs typeface="Times New Roman"/>
                        </a:rPr>
                        <a:t>1</a:t>
                      </a:r>
                      <a:r>
                        <a:rPr sz="1100" dirty="0">
                          <a:latin typeface="Noto Sans CJK JP Regular"/>
                          <a:cs typeface="Noto Sans CJK JP Regular"/>
                        </a:rPr>
                        <a:t>月</a:t>
                      </a:r>
                      <a:endParaRPr sz="1100">
                        <a:latin typeface="Noto Sans CJK JP Regular"/>
                        <a:cs typeface="Noto Sans CJK JP Regular"/>
                      </a:endParaRPr>
                    </a:p>
                  </a:txBody>
                  <a:tcPr marL="0" marR="0" marT="558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3980">
                        <a:lnSpc>
                          <a:spcPct val="100000"/>
                        </a:lnSpc>
                        <a:spcBef>
                          <a:spcPts val="500"/>
                        </a:spcBef>
                      </a:pPr>
                      <a:r>
                        <a:rPr sz="1100" spc="-110" dirty="0">
                          <a:latin typeface="Noto Sans CJK JP Regular"/>
                          <a:cs typeface="Noto Sans CJK JP Regular"/>
                        </a:rPr>
                        <a:t>「徹底解説</a:t>
                      </a:r>
                      <a:r>
                        <a:rPr sz="1100" spc="-95" dirty="0">
                          <a:latin typeface="Noto Sans CJK JP Regular"/>
                          <a:cs typeface="Noto Sans CJK JP Regular"/>
                        </a:rPr>
                        <a:t> </a:t>
                      </a:r>
                      <a:r>
                        <a:rPr sz="1100" spc="-195" dirty="0">
                          <a:latin typeface="Noto Sans CJK JP Regular"/>
                          <a:cs typeface="Noto Sans CJK JP Regular"/>
                        </a:rPr>
                        <a:t>イ</a:t>
                      </a:r>
                      <a:r>
                        <a:rPr sz="1100" spc="-160" dirty="0">
                          <a:latin typeface="Noto Sans CJK JP Regular"/>
                          <a:cs typeface="Noto Sans CJK JP Regular"/>
                        </a:rPr>
                        <a:t>ン</a:t>
                      </a:r>
                      <a:r>
                        <a:rPr sz="1100" spc="-325" dirty="0">
                          <a:latin typeface="Noto Sans CJK JP Regular"/>
                          <a:cs typeface="Noto Sans CJK JP Regular"/>
                        </a:rPr>
                        <a:t>ド</a:t>
                      </a:r>
                      <a:r>
                        <a:rPr sz="1100" spc="-110" dirty="0">
                          <a:latin typeface="Noto Sans CJK JP Regular"/>
                          <a:cs typeface="Noto Sans CJK JP Regular"/>
                        </a:rPr>
                        <a:t>新会社法」</a:t>
                      </a:r>
                      <a:endParaRPr sz="1100">
                        <a:latin typeface="Noto Sans CJK JP Regular"/>
                        <a:cs typeface="Noto Sans CJK JP Regular"/>
                      </a:endParaRPr>
                    </a:p>
                  </a:txBody>
                  <a:tcPr marL="0" marR="0" marT="635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266700">
                <a:tc>
                  <a:txBody>
                    <a:bodyPr/>
                    <a:lstStyle/>
                    <a:p>
                      <a:pPr marL="94615">
                        <a:lnSpc>
                          <a:spcPct val="100000"/>
                        </a:lnSpc>
                        <a:spcBef>
                          <a:spcPts val="370"/>
                        </a:spcBef>
                      </a:pPr>
                      <a:r>
                        <a:rPr sz="1100" dirty="0">
                          <a:latin typeface="Times New Roman"/>
                          <a:cs typeface="Times New Roman"/>
                        </a:rPr>
                        <a:t>2017</a:t>
                      </a:r>
                      <a:r>
                        <a:rPr sz="1100" dirty="0">
                          <a:latin typeface="Noto Sans CJK JP Regular"/>
                          <a:cs typeface="Noto Sans CJK JP Regular"/>
                        </a:rPr>
                        <a:t>年</a:t>
                      </a:r>
                      <a:r>
                        <a:rPr sz="1100" dirty="0">
                          <a:latin typeface="Times New Roman"/>
                          <a:cs typeface="Times New Roman"/>
                        </a:rPr>
                        <a:t>4</a:t>
                      </a:r>
                      <a:r>
                        <a:rPr sz="1100" dirty="0">
                          <a:latin typeface="Noto Sans CJK JP Regular"/>
                          <a:cs typeface="Noto Sans CJK JP Regular"/>
                        </a:rPr>
                        <a:t>月</a:t>
                      </a:r>
                      <a:endParaRPr sz="1100">
                        <a:latin typeface="Noto Sans CJK JP Regular"/>
                        <a:cs typeface="Noto Sans CJK JP Regular"/>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3980">
                        <a:lnSpc>
                          <a:spcPct val="100000"/>
                        </a:lnSpc>
                        <a:spcBef>
                          <a:spcPts val="480"/>
                        </a:spcBef>
                      </a:pPr>
                      <a:r>
                        <a:rPr sz="1000" spc="-75" dirty="0">
                          <a:latin typeface="Noto Sans CJK JP Regular"/>
                          <a:cs typeface="Noto Sans CJK JP Regular"/>
                        </a:rPr>
                        <a:t>バン</a:t>
                      </a:r>
                      <a:r>
                        <a:rPr sz="1000" spc="-80" dirty="0">
                          <a:latin typeface="Noto Sans CJK JP Regular"/>
                          <a:cs typeface="Noto Sans CJK JP Regular"/>
                        </a:rPr>
                        <a:t>ガ</a:t>
                      </a:r>
                      <a:r>
                        <a:rPr sz="1000" spc="-145" dirty="0">
                          <a:latin typeface="Noto Sans CJK JP Regular"/>
                          <a:cs typeface="Noto Sans CJK JP Regular"/>
                        </a:rPr>
                        <a:t>ロ</a:t>
                      </a:r>
                      <a:r>
                        <a:rPr sz="1000" spc="-45" dirty="0">
                          <a:latin typeface="Noto Sans CJK JP Regular"/>
                          <a:cs typeface="Noto Sans CJK JP Regular"/>
                        </a:rPr>
                        <a:t>ー</a:t>
                      </a:r>
                      <a:r>
                        <a:rPr sz="1000" spc="-5" dirty="0">
                          <a:latin typeface="Noto Sans CJK JP Regular"/>
                          <a:cs typeface="Noto Sans CJK JP Regular"/>
                        </a:rPr>
                        <a:t>ル日本商工会</a:t>
                      </a:r>
                      <a:r>
                        <a:rPr sz="1000" spc="90" dirty="0">
                          <a:latin typeface="Noto Sans CJK JP Regular"/>
                          <a:cs typeface="Noto Sans CJK JP Regular"/>
                        </a:rPr>
                        <a:t> </a:t>
                      </a:r>
                      <a:r>
                        <a:rPr sz="1000" spc="-70" dirty="0">
                          <a:latin typeface="Noto Sans CJK JP Regular"/>
                          <a:cs typeface="Noto Sans CJK JP Regular"/>
                        </a:rPr>
                        <a:t>税務労務委員会</a:t>
                      </a:r>
                      <a:r>
                        <a:rPr sz="1000" spc="-65" dirty="0">
                          <a:latin typeface="Noto Sans CJK JP Regular"/>
                          <a:cs typeface="Noto Sans CJK JP Regular"/>
                        </a:rPr>
                        <a:t>「</a:t>
                      </a:r>
                      <a:r>
                        <a:rPr sz="1000" spc="-185" dirty="0">
                          <a:latin typeface="Noto Sans CJK JP Regular"/>
                          <a:cs typeface="Noto Sans CJK JP Regular"/>
                        </a:rPr>
                        <a:t>イ</a:t>
                      </a:r>
                      <a:r>
                        <a:rPr sz="1000" spc="-145" dirty="0">
                          <a:latin typeface="Noto Sans CJK JP Regular"/>
                          <a:cs typeface="Noto Sans CJK JP Regular"/>
                        </a:rPr>
                        <a:t>ン</a:t>
                      </a:r>
                      <a:r>
                        <a:rPr sz="1000" spc="-300" dirty="0">
                          <a:latin typeface="Noto Sans CJK JP Regular"/>
                          <a:cs typeface="Noto Sans CJK JP Regular"/>
                        </a:rPr>
                        <a:t>ド</a:t>
                      </a:r>
                      <a:r>
                        <a:rPr sz="1000" spc="-80" dirty="0">
                          <a:latin typeface="Noto Sans CJK JP Regular"/>
                          <a:cs typeface="Noto Sans CJK JP Regular"/>
                        </a:rPr>
                        <a:t>の破産倒産法」</a:t>
                      </a:r>
                      <a:endParaRPr sz="1000">
                        <a:latin typeface="Noto Sans CJK JP Regular"/>
                        <a:cs typeface="Noto Sans CJK JP Regular"/>
                      </a:endParaRPr>
                    </a:p>
                  </a:txBody>
                  <a:tcPr marL="0" marR="0" marT="609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281940">
                <a:tc>
                  <a:txBody>
                    <a:bodyPr/>
                    <a:lstStyle/>
                    <a:p>
                      <a:pPr marL="94615">
                        <a:lnSpc>
                          <a:spcPct val="100000"/>
                        </a:lnSpc>
                        <a:spcBef>
                          <a:spcPts val="430"/>
                        </a:spcBef>
                      </a:pPr>
                      <a:r>
                        <a:rPr sz="1100" dirty="0">
                          <a:latin typeface="Times New Roman"/>
                          <a:cs typeface="Times New Roman"/>
                        </a:rPr>
                        <a:t>2017</a:t>
                      </a:r>
                      <a:r>
                        <a:rPr sz="1100" dirty="0">
                          <a:latin typeface="Noto Sans CJK JP Regular"/>
                          <a:cs typeface="Noto Sans CJK JP Regular"/>
                        </a:rPr>
                        <a:t>年</a:t>
                      </a:r>
                      <a:r>
                        <a:rPr sz="1100" dirty="0">
                          <a:latin typeface="Times New Roman"/>
                          <a:cs typeface="Times New Roman"/>
                        </a:rPr>
                        <a:t>11</a:t>
                      </a:r>
                      <a:r>
                        <a:rPr sz="1100" dirty="0">
                          <a:latin typeface="Noto Sans CJK JP Regular"/>
                          <a:cs typeface="Noto Sans CJK JP Regular"/>
                        </a:rPr>
                        <a:t>月</a:t>
                      </a:r>
                      <a:endParaRPr sz="1100">
                        <a:latin typeface="Noto Sans CJK JP Regular"/>
                        <a:cs typeface="Noto Sans CJK JP Regular"/>
                      </a:endParaRPr>
                    </a:p>
                  </a:txBody>
                  <a:tcPr marL="0" marR="0" marT="546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3980">
                        <a:lnSpc>
                          <a:spcPct val="100000"/>
                        </a:lnSpc>
                        <a:spcBef>
                          <a:spcPts val="540"/>
                        </a:spcBef>
                      </a:pPr>
                      <a:r>
                        <a:rPr sz="1000" spc="-35" dirty="0">
                          <a:latin typeface="Noto Sans CJK JP Regular"/>
                          <a:cs typeface="Noto Sans CJK JP Regular"/>
                        </a:rPr>
                        <a:t>ム</a:t>
                      </a:r>
                      <a:r>
                        <a:rPr sz="1000" spc="-145" dirty="0">
                          <a:latin typeface="Noto Sans CJK JP Regular"/>
                          <a:cs typeface="Noto Sans CJK JP Regular"/>
                        </a:rPr>
                        <a:t>ン</a:t>
                      </a:r>
                      <a:r>
                        <a:rPr sz="1000" spc="-95" dirty="0">
                          <a:latin typeface="Noto Sans CJK JP Regular"/>
                          <a:cs typeface="Noto Sans CJK JP Regular"/>
                        </a:rPr>
                        <a:t>バ</a:t>
                      </a:r>
                      <a:r>
                        <a:rPr sz="1000" spc="-100" dirty="0">
                          <a:latin typeface="Noto Sans CJK JP Regular"/>
                          <a:cs typeface="Noto Sans CJK JP Regular"/>
                        </a:rPr>
                        <a:t>イ</a:t>
                      </a:r>
                      <a:r>
                        <a:rPr sz="1000" spc="-25" dirty="0">
                          <a:latin typeface="Noto Sans CJK JP Regular"/>
                          <a:cs typeface="Noto Sans CJK JP Regular"/>
                        </a:rPr>
                        <a:t>国際仲裁セ</a:t>
                      </a:r>
                      <a:r>
                        <a:rPr sz="1000" spc="-145" dirty="0">
                          <a:latin typeface="Noto Sans CJK JP Regular"/>
                          <a:cs typeface="Noto Sans CJK JP Regular"/>
                        </a:rPr>
                        <a:t>ン</a:t>
                      </a:r>
                      <a:r>
                        <a:rPr sz="1000" spc="-235" dirty="0">
                          <a:latin typeface="Noto Sans CJK JP Regular"/>
                          <a:cs typeface="Noto Sans CJK JP Regular"/>
                        </a:rPr>
                        <a:t>タ</a:t>
                      </a:r>
                      <a:r>
                        <a:rPr sz="1000" spc="-45" dirty="0">
                          <a:latin typeface="Noto Sans CJK JP Regular"/>
                          <a:cs typeface="Noto Sans CJK JP Regular"/>
                        </a:rPr>
                        <a:t>ー</a:t>
                      </a:r>
                      <a:r>
                        <a:rPr sz="1000" spc="-5" dirty="0">
                          <a:latin typeface="Noto Sans CJK JP Regular"/>
                          <a:cs typeface="Noto Sans CJK JP Regular"/>
                        </a:rPr>
                        <a:t>年次総会</a:t>
                      </a:r>
                      <a:r>
                        <a:rPr sz="1000" spc="114" dirty="0">
                          <a:latin typeface="Noto Sans CJK JP Regular"/>
                          <a:cs typeface="Noto Sans CJK JP Regular"/>
                        </a:rPr>
                        <a:t> </a:t>
                      </a:r>
                      <a:r>
                        <a:rPr sz="1000" spc="-500" dirty="0">
                          <a:latin typeface="Noto Sans CJK JP Regular"/>
                          <a:cs typeface="Noto Sans CJK JP Regular"/>
                        </a:rPr>
                        <a:t>「</a:t>
                      </a:r>
                      <a:r>
                        <a:rPr sz="1000" spc="-185" dirty="0">
                          <a:latin typeface="Noto Sans CJK JP Regular"/>
                          <a:cs typeface="Noto Sans CJK JP Regular"/>
                        </a:rPr>
                        <a:t>イ</a:t>
                      </a:r>
                      <a:r>
                        <a:rPr sz="1000" spc="-145" dirty="0">
                          <a:latin typeface="Noto Sans CJK JP Regular"/>
                          <a:cs typeface="Noto Sans CJK JP Regular"/>
                        </a:rPr>
                        <a:t>ン</a:t>
                      </a:r>
                      <a:r>
                        <a:rPr sz="1000" spc="-300" dirty="0">
                          <a:latin typeface="Noto Sans CJK JP Regular"/>
                          <a:cs typeface="Noto Sans CJK JP Regular"/>
                        </a:rPr>
                        <a:t>ド</a:t>
                      </a:r>
                      <a:r>
                        <a:rPr sz="1000" spc="-55" dirty="0">
                          <a:latin typeface="Noto Sans CJK JP Regular"/>
                          <a:cs typeface="Noto Sans CJK JP Regular"/>
                        </a:rPr>
                        <a:t>仲裁法改正後の論点」</a:t>
                      </a:r>
                      <a:endParaRPr sz="1000">
                        <a:latin typeface="Noto Sans CJK JP Regular"/>
                        <a:cs typeface="Noto Sans CJK JP Regular"/>
                      </a:endParaRPr>
                    </a:p>
                  </a:txBody>
                  <a:tcPr marL="0" marR="0" marT="685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281940">
                <a:tc>
                  <a:txBody>
                    <a:bodyPr/>
                    <a:lstStyle/>
                    <a:p>
                      <a:pPr marL="94615">
                        <a:lnSpc>
                          <a:spcPct val="100000"/>
                        </a:lnSpc>
                        <a:spcBef>
                          <a:spcPts val="430"/>
                        </a:spcBef>
                      </a:pPr>
                      <a:r>
                        <a:rPr sz="1100" dirty="0">
                          <a:latin typeface="Times New Roman"/>
                          <a:cs typeface="Times New Roman"/>
                        </a:rPr>
                        <a:t>2017</a:t>
                      </a:r>
                      <a:r>
                        <a:rPr sz="1100" dirty="0">
                          <a:latin typeface="Noto Sans CJK JP Regular"/>
                          <a:cs typeface="Noto Sans CJK JP Regular"/>
                        </a:rPr>
                        <a:t>年</a:t>
                      </a:r>
                      <a:r>
                        <a:rPr sz="1100" dirty="0">
                          <a:latin typeface="Times New Roman"/>
                          <a:cs typeface="Times New Roman"/>
                        </a:rPr>
                        <a:t>11</a:t>
                      </a:r>
                      <a:r>
                        <a:rPr sz="1100" dirty="0">
                          <a:latin typeface="Noto Sans CJK JP Regular"/>
                          <a:cs typeface="Noto Sans CJK JP Regular"/>
                        </a:rPr>
                        <a:t>月</a:t>
                      </a:r>
                      <a:endParaRPr sz="1100">
                        <a:latin typeface="Noto Sans CJK JP Regular"/>
                        <a:cs typeface="Noto Sans CJK JP Regular"/>
                      </a:endParaRPr>
                    </a:p>
                  </a:txBody>
                  <a:tcPr marL="0" marR="0" marT="546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3980">
                        <a:lnSpc>
                          <a:spcPct val="100000"/>
                        </a:lnSpc>
                        <a:spcBef>
                          <a:spcPts val="540"/>
                        </a:spcBef>
                      </a:pPr>
                      <a:r>
                        <a:rPr sz="1000" spc="-500" dirty="0">
                          <a:latin typeface="Noto Sans CJK JP Regular"/>
                          <a:cs typeface="Noto Sans CJK JP Regular"/>
                        </a:rPr>
                        <a:t>「</a:t>
                      </a:r>
                      <a:r>
                        <a:rPr sz="1000" spc="-185" dirty="0">
                          <a:latin typeface="Noto Sans CJK JP Regular"/>
                          <a:cs typeface="Noto Sans CJK JP Regular"/>
                        </a:rPr>
                        <a:t>イ</a:t>
                      </a:r>
                      <a:r>
                        <a:rPr sz="1000" spc="-145" dirty="0">
                          <a:latin typeface="Noto Sans CJK JP Regular"/>
                          <a:cs typeface="Noto Sans CJK JP Regular"/>
                        </a:rPr>
                        <a:t>ン</a:t>
                      </a:r>
                      <a:r>
                        <a:rPr sz="1000" spc="-300" dirty="0">
                          <a:latin typeface="Noto Sans CJK JP Regular"/>
                          <a:cs typeface="Noto Sans CJK JP Regular"/>
                        </a:rPr>
                        <a:t>ド</a:t>
                      </a:r>
                      <a:r>
                        <a:rPr sz="1000" spc="-70" dirty="0">
                          <a:latin typeface="Noto Sans CJK JP Regular"/>
                          <a:cs typeface="Noto Sans CJK JP Regular"/>
                        </a:rPr>
                        <a:t>におけ</a:t>
                      </a:r>
                      <a:r>
                        <a:rPr sz="1000" spc="-145" dirty="0">
                          <a:latin typeface="Noto Sans CJK JP Regular"/>
                          <a:cs typeface="Noto Sans CJK JP Regular"/>
                        </a:rPr>
                        <a:t>る</a:t>
                      </a:r>
                      <a:r>
                        <a:rPr sz="1000" spc="-260" dirty="0">
                          <a:latin typeface="Noto Sans CJK JP Regular"/>
                          <a:cs typeface="Noto Sans CJK JP Regular"/>
                        </a:rPr>
                        <a:t>リ</a:t>
                      </a:r>
                      <a:r>
                        <a:rPr sz="1000" spc="-45" dirty="0">
                          <a:latin typeface="Noto Sans CJK JP Regular"/>
                          <a:cs typeface="Noto Sans CJK JP Regular"/>
                        </a:rPr>
                        <a:t>ー</a:t>
                      </a:r>
                      <a:r>
                        <a:rPr sz="1000" spc="-80" dirty="0">
                          <a:latin typeface="Noto Sans CJK JP Regular"/>
                          <a:cs typeface="Noto Sans CJK JP Regular"/>
                        </a:rPr>
                        <a:t>ガ</a:t>
                      </a:r>
                      <a:r>
                        <a:rPr sz="1000" spc="-135" dirty="0">
                          <a:latin typeface="Noto Sans CJK JP Regular"/>
                          <a:cs typeface="Noto Sans CJK JP Regular"/>
                        </a:rPr>
                        <a:t>ルリ</a:t>
                      </a:r>
                      <a:r>
                        <a:rPr sz="1000" spc="-105" dirty="0">
                          <a:latin typeface="Noto Sans CJK JP Regular"/>
                          <a:cs typeface="Noto Sans CJK JP Regular"/>
                        </a:rPr>
                        <a:t>ス</a:t>
                      </a:r>
                      <a:r>
                        <a:rPr sz="1000" spc="-200" dirty="0">
                          <a:latin typeface="Noto Sans CJK JP Regular"/>
                          <a:cs typeface="Noto Sans CJK JP Regular"/>
                        </a:rPr>
                        <a:t>ク</a:t>
                      </a:r>
                      <a:r>
                        <a:rPr sz="1000" spc="-170" dirty="0">
                          <a:latin typeface="Noto Sans CJK JP Regular"/>
                          <a:cs typeface="Noto Sans CJK JP Regular"/>
                        </a:rPr>
                        <a:t>対応</a:t>
                      </a:r>
                      <a:r>
                        <a:rPr sz="1000" spc="-165" dirty="0">
                          <a:latin typeface="Noto Sans CJK JP Regular"/>
                          <a:cs typeface="Noto Sans CJK JP Regular"/>
                        </a:rPr>
                        <a:t>」</a:t>
                      </a:r>
                      <a:r>
                        <a:rPr sz="1000" spc="-500" dirty="0">
                          <a:latin typeface="Noto Sans CJK JP Regular"/>
                          <a:cs typeface="Noto Sans CJK JP Regular"/>
                        </a:rPr>
                        <a:t>（</a:t>
                      </a:r>
                      <a:r>
                        <a:rPr sz="1000" spc="-5" dirty="0">
                          <a:latin typeface="Noto Sans CJK JP Regular"/>
                          <a:cs typeface="Noto Sans CJK JP Regular"/>
                        </a:rPr>
                        <a:t>紛争</a:t>
                      </a:r>
                      <a:r>
                        <a:rPr sz="1000" spc="110" dirty="0">
                          <a:latin typeface="Noto Sans CJK JP Regular"/>
                          <a:cs typeface="Noto Sans CJK JP Regular"/>
                        </a:rPr>
                        <a:t>/</a:t>
                      </a:r>
                      <a:r>
                        <a:rPr sz="1000" spc="-170" dirty="0">
                          <a:latin typeface="Noto Sans CJK JP Regular"/>
                          <a:cs typeface="Noto Sans CJK JP Regular"/>
                        </a:rPr>
                        <a:t>訴訟</a:t>
                      </a:r>
                      <a:r>
                        <a:rPr sz="1000" spc="-165" dirty="0">
                          <a:latin typeface="Noto Sans CJK JP Regular"/>
                          <a:cs typeface="Noto Sans CJK JP Regular"/>
                        </a:rPr>
                        <a:t>・</a:t>
                      </a:r>
                      <a:r>
                        <a:rPr sz="1000" spc="5" dirty="0">
                          <a:latin typeface="Noto Sans CJK JP Regular"/>
                          <a:cs typeface="Noto Sans CJK JP Regular"/>
                        </a:rPr>
                        <a:t>仲</a:t>
                      </a:r>
                      <a:r>
                        <a:rPr sz="1000" spc="-20" dirty="0">
                          <a:latin typeface="Noto Sans CJK JP Regular"/>
                          <a:cs typeface="Noto Sans CJK JP Regular"/>
                        </a:rPr>
                        <a:t>裁パー</a:t>
                      </a:r>
                      <a:r>
                        <a:rPr sz="1000" spc="-345" dirty="0">
                          <a:latin typeface="Noto Sans CJK JP Regular"/>
                          <a:cs typeface="Noto Sans CJK JP Regular"/>
                        </a:rPr>
                        <a:t>ト</a:t>
                      </a:r>
                      <a:r>
                        <a:rPr sz="1000" spc="-170" dirty="0">
                          <a:latin typeface="Noto Sans CJK JP Regular"/>
                          <a:cs typeface="Noto Sans CJK JP Regular"/>
                        </a:rPr>
                        <a:t>担当）</a:t>
                      </a:r>
                      <a:endParaRPr sz="1000">
                        <a:latin typeface="Noto Sans CJK JP Regular"/>
                        <a:cs typeface="Noto Sans CJK JP Regular"/>
                      </a:endParaRPr>
                    </a:p>
                  </a:txBody>
                  <a:tcPr marL="0" marR="0" marT="685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281940">
                <a:tc>
                  <a:txBody>
                    <a:bodyPr/>
                    <a:lstStyle/>
                    <a:p>
                      <a:pPr marL="94615">
                        <a:lnSpc>
                          <a:spcPct val="100000"/>
                        </a:lnSpc>
                        <a:spcBef>
                          <a:spcPts val="430"/>
                        </a:spcBef>
                      </a:pPr>
                      <a:r>
                        <a:rPr sz="1100" dirty="0">
                          <a:latin typeface="Times New Roman"/>
                          <a:cs typeface="Times New Roman"/>
                        </a:rPr>
                        <a:t>2018</a:t>
                      </a:r>
                      <a:r>
                        <a:rPr sz="1100" dirty="0">
                          <a:latin typeface="Noto Sans CJK JP Regular"/>
                          <a:cs typeface="Noto Sans CJK JP Regular"/>
                        </a:rPr>
                        <a:t>年</a:t>
                      </a:r>
                      <a:r>
                        <a:rPr sz="1100" dirty="0">
                          <a:latin typeface="Times New Roman"/>
                          <a:cs typeface="Times New Roman"/>
                        </a:rPr>
                        <a:t>5</a:t>
                      </a:r>
                      <a:r>
                        <a:rPr sz="1100" dirty="0">
                          <a:latin typeface="Noto Sans CJK JP Regular"/>
                          <a:cs typeface="Noto Sans CJK JP Regular"/>
                        </a:rPr>
                        <a:t>月</a:t>
                      </a:r>
                      <a:endParaRPr sz="1100">
                        <a:latin typeface="Noto Sans CJK JP Regular"/>
                        <a:cs typeface="Noto Sans CJK JP Regular"/>
                      </a:endParaRPr>
                    </a:p>
                  </a:txBody>
                  <a:tcPr marL="0" marR="0" marT="546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3980">
                        <a:lnSpc>
                          <a:spcPct val="100000"/>
                        </a:lnSpc>
                        <a:spcBef>
                          <a:spcPts val="540"/>
                        </a:spcBef>
                      </a:pPr>
                      <a:r>
                        <a:rPr sz="1000" spc="-500" dirty="0">
                          <a:latin typeface="Noto Sans CJK JP Regular"/>
                          <a:cs typeface="Noto Sans CJK JP Regular"/>
                        </a:rPr>
                        <a:t>「</a:t>
                      </a:r>
                      <a:r>
                        <a:rPr sz="1000" spc="-170" dirty="0">
                          <a:latin typeface="Noto Sans CJK JP Regular"/>
                          <a:cs typeface="Noto Sans CJK JP Regular"/>
                        </a:rPr>
                        <a:t>イ</a:t>
                      </a:r>
                      <a:r>
                        <a:rPr sz="1000" spc="-160" dirty="0">
                          <a:latin typeface="Noto Sans CJK JP Regular"/>
                          <a:cs typeface="Noto Sans CJK JP Regular"/>
                        </a:rPr>
                        <a:t>ン</a:t>
                      </a:r>
                      <a:r>
                        <a:rPr sz="1000" spc="-300" dirty="0">
                          <a:latin typeface="Noto Sans CJK JP Regular"/>
                          <a:cs typeface="Noto Sans CJK JP Regular"/>
                        </a:rPr>
                        <a:t>ド</a:t>
                      </a:r>
                      <a:r>
                        <a:rPr sz="1000" spc="440" dirty="0">
                          <a:latin typeface="Noto Sans CJK JP Regular"/>
                          <a:cs typeface="Noto Sans CJK JP Regular"/>
                        </a:rPr>
                        <a:t> </a:t>
                      </a:r>
                      <a:r>
                        <a:rPr sz="1000" spc="-185" dirty="0">
                          <a:latin typeface="Noto Sans CJK JP Regular"/>
                          <a:cs typeface="Noto Sans CJK JP Regular"/>
                        </a:rPr>
                        <a:t>イ</a:t>
                      </a:r>
                      <a:r>
                        <a:rPr sz="1000" spc="-145" dirty="0">
                          <a:latin typeface="Noto Sans CJK JP Regular"/>
                          <a:cs typeface="Noto Sans CJK JP Regular"/>
                        </a:rPr>
                        <a:t>ン</a:t>
                      </a:r>
                      <a:r>
                        <a:rPr sz="1000" spc="-200" dirty="0">
                          <a:latin typeface="Noto Sans CJK JP Regular"/>
                          <a:cs typeface="Noto Sans CJK JP Regular"/>
                        </a:rPr>
                        <a:t>フラ</a:t>
                      </a:r>
                      <a:r>
                        <a:rPr sz="1000" spc="-145" dirty="0">
                          <a:latin typeface="Noto Sans CJK JP Regular"/>
                          <a:cs typeface="Noto Sans CJK JP Regular"/>
                        </a:rPr>
                        <a:t>ビ</a:t>
                      </a:r>
                      <a:r>
                        <a:rPr sz="1000" spc="-105" dirty="0">
                          <a:latin typeface="Noto Sans CJK JP Regular"/>
                          <a:cs typeface="Noto Sans CJK JP Regular"/>
                        </a:rPr>
                        <a:t>ジ</a:t>
                      </a:r>
                      <a:r>
                        <a:rPr sz="1000" spc="-80" dirty="0">
                          <a:latin typeface="Noto Sans CJK JP Regular"/>
                          <a:cs typeface="Noto Sans CJK JP Regular"/>
                        </a:rPr>
                        <a:t>ネ</a:t>
                      </a:r>
                      <a:r>
                        <a:rPr sz="1000" spc="-105" dirty="0">
                          <a:latin typeface="Noto Sans CJK JP Regular"/>
                          <a:cs typeface="Noto Sans CJK JP Regular"/>
                        </a:rPr>
                        <a:t>ス法務戦略</a:t>
                      </a:r>
                      <a:r>
                        <a:rPr sz="1000" spc="-100" dirty="0">
                          <a:latin typeface="Noto Sans CJK JP Regular"/>
                          <a:cs typeface="Noto Sans CJK JP Regular"/>
                        </a:rPr>
                        <a:t>」</a:t>
                      </a:r>
                      <a:r>
                        <a:rPr sz="1000" spc="-20" dirty="0">
                          <a:latin typeface="Noto Sans CJK JP Regular"/>
                          <a:cs typeface="Noto Sans CJK JP Regular"/>
                        </a:rPr>
                        <a:t>SMBC</a:t>
                      </a:r>
                      <a:r>
                        <a:rPr sz="1000" spc="-5" dirty="0">
                          <a:latin typeface="Noto Sans CJK JP Regular"/>
                          <a:cs typeface="Noto Sans CJK JP Regular"/>
                        </a:rPr>
                        <a:t>主催</a:t>
                      </a:r>
                      <a:endParaRPr sz="1000">
                        <a:latin typeface="Noto Sans CJK JP Regular"/>
                        <a:cs typeface="Noto Sans CJK JP Regular"/>
                      </a:endParaRPr>
                    </a:p>
                  </a:txBody>
                  <a:tcPr marL="0" marR="0" marT="685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bl>
          </a:graphicData>
        </a:graphic>
      </p:graphicFrame>
      <p:sp>
        <p:nvSpPr>
          <p:cNvPr id="10" name="object 10"/>
          <p:cNvSpPr/>
          <p:nvPr/>
        </p:nvSpPr>
        <p:spPr>
          <a:xfrm>
            <a:off x="971550" y="827087"/>
            <a:ext cx="1247775" cy="1871662"/>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txBox="1"/>
          <p:nvPr/>
        </p:nvSpPr>
        <p:spPr>
          <a:xfrm>
            <a:off x="267652" y="4964620"/>
            <a:ext cx="2685415" cy="830580"/>
          </a:xfrm>
          <a:prstGeom prst="rect">
            <a:avLst/>
          </a:prstGeom>
        </p:spPr>
        <p:txBody>
          <a:bodyPr vert="horz" wrap="square" lIns="0" tIns="31114" rIns="0" bIns="0" rtlCol="0">
            <a:spAutoFit/>
          </a:bodyPr>
          <a:lstStyle/>
          <a:p>
            <a:pPr marL="12700" marR="0" lvl="0" indent="0" algn="l" defTabSz="914400" rtl="0" eaLnBrk="1" fontAlgn="auto" latinLnBrk="0" hangingPunct="1">
              <a:lnSpc>
                <a:spcPct val="100000"/>
              </a:lnSpc>
              <a:spcBef>
                <a:spcPts val="244"/>
              </a:spcBef>
              <a:spcAft>
                <a:spcPts val="0"/>
              </a:spcAft>
              <a:buClrTx/>
              <a:buSzTx/>
              <a:buFontTx/>
              <a:buNone/>
              <a:tabLst/>
              <a:defRPr/>
            </a:pPr>
            <a:r>
              <a:rPr kumimoji="0" sz="1200" b="0" i="0" u="none" strike="noStrike" kern="1200" cap="none" spc="10" normalizeH="0" baseline="0" noProof="0" dirty="0">
                <a:ln>
                  <a:noFill/>
                </a:ln>
                <a:solidFill>
                  <a:prstClr val="black"/>
                </a:solidFill>
                <a:effectLst/>
                <a:uLnTx/>
                <a:uFillTx/>
                <a:latin typeface="Noto Sans CJK JP Regular"/>
                <a:ea typeface="+mn-ea"/>
                <a:cs typeface="Noto Sans CJK JP Regular"/>
              </a:rPr>
              <a:t>連載中</a:t>
            </a: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記事等</a:t>
            </a:r>
            <a:endParaRPr kumimoji="0" sz="12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12700" marR="5080" lvl="0" indent="0" algn="l" defTabSz="914400" rtl="0" eaLnBrk="1" fontAlgn="auto" latinLnBrk="0" hangingPunct="1">
              <a:lnSpc>
                <a:spcPct val="110000"/>
              </a:lnSpc>
              <a:spcBef>
                <a:spcPts val="0"/>
              </a:spcBef>
              <a:spcAft>
                <a:spcPts val="0"/>
              </a:spcAft>
              <a:buClrTx/>
              <a:buSzTx/>
              <a:buFontTx/>
              <a:buNone/>
              <a:tabLst/>
              <a:defRPr/>
            </a:pPr>
            <a:r>
              <a:rPr kumimoji="0" sz="1200" b="0" i="0" u="none" strike="noStrike" kern="1200" cap="none" spc="-600" normalizeH="0" baseline="0" noProof="0" dirty="0">
                <a:ln>
                  <a:noFill/>
                </a:ln>
                <a:solidFill>
                  <a:prstClr val="black"/>
                </a:solidFill>
                <a:effectLst/>
                <a:uLnTx/>
                <a:uFillTx/>
                <a:latin typeface="Noto Sans CJK JP Regular"/>
                <a:ea typeface="+mn-ea"/>
                <a:cs typeface="Noto Sans CJK JP Regular"/>
              </a:rPr>
              <a:t>・</a:t>
            </a:r>
            <a:r>
              <a:rPr kumimoji="0" sz="1200" b="0" i="0" u="none" strike="noStrike" kern="1200" cap="none" spc="-200" normalizeH="0" baseline="0" noProof="0" dirty="0">
                <a:ln>
                  <a:noFill/>
                </a:ln>
                <a:solidFill>
                  <a:prstClr val="black"/>
                </a:solidFill>
                <a:effectLst/>
                <a:uLnTx/>
                <a:uFillTx/>
                <a:latin typeface="Noto Sans CJK JP Regular"/>
                <a:ea typeface="+mn-ea"/>
                <a:cs typeface="Noto Sans CJK JP Regular"/>
              </a:rPr>
              <a:t>イ</a:t>
            </a:r>
            <a:r>
              <a:rPr kumimoji="0" sz="1200" b="0" i="0" u="none" strike="noStrike" kern="1200" cap="none" spc="-195" normalizeH="0" baseline="0" noProof="0" dirty="0">
                <a:ln>
                  <a:noFill/>
                </a:ln>
                <a:solidFill>
                  <a:prstClr val="black"/>
                </a:solidFill>
                <a:effectLst/>
                <a:uLnTx/>
                <a:uFillTx/>
                <a:latin typeface="Noto Sans CJK JP Regular"/>
                <a:ea typeface="+mn-ea"/>
                <a:cs typeface="Noto Sans CJK JP Regular"/>
              </a:rPr>
              <a:t>ン</a:t>
            </a:r>
            <a:r>
              <a:rPr kumimoji="0" sz="1200" b="0" i="0" u="none" strike="noStrike" kern="1200" cap="none" spc="-355" normalizeH="0" baseline="0" noProof="0" dirty="0">
                <a:ln>
                  <a:noFill/>
                </a:ln>
                <a:solidFill>
                  <a:prstClr val="black"/>
                </a:solidFill>
                <a:effectLst/>
                <a:uLnTx/>
                <a:uFillTx/>
                <a:latin typeface="Noto Sans CJK JP Regular"/>
                <a:ea typeface="+mn-ea"/>
                <a:cs typeface="Noto Sans CJK JP Regular"/>
              </a:rPr>
              <a:t>ド</a:t>
            </a:r>
            <a:r>
              <a:rPr kumimoji="0" sz="1200" b="0" i="0" u="none" strike="noStrike" kern="1200" cap="none" spc="-80" normalizeH="0" baseline="0" noProof="0" dirty="0">
                <a:ln>
                  <a:noFill/>
                </a:ln>
                <a:solidFill>
                  <a:prstClr val="black"/>
                </a:solidFill>
                <a:effectLst/>
                <a:uLnTx/>
                <a:uFillTx/>
                <a:latin typeface="Noto Sans CJK JP Regular"/>
                <a:ea typeface="+mn-ea"/>
                <a:cs typeface="Noto Sans CJK JP Regular"/>
              </a:rPr>
              <a:t>経済</a:t>
            </a:r>
            <a:r>
              <a:rPr kumimoji="0" sz="1200" b="0" i="0" u="none" strike="noStrike" kern="1200" cap="none" spc="-90" normalizeH="0" baseline="0" noProof="0" dirty="0">
                <a:ln>
                  <a:noFill/>
                </a:ln>
                <a:solidFill>
                  <a:prstClr val="black"/>
                </a:solidFill>
                <a:effectLst/>
                <a:uLnTx/>
                <a:uFillTx/>
                <a:latin typeface="Noto Sans CJK JP Regular"/>
                <a:ea typeface="+mn-ea"/>
                <a:cs typeface="Noto Sans CJK JP Regular"/>
              </a:rPr>
              <a:t>フ</a:t>
            </a:r>
            <a:r>
              <a:rPr kumimoji="0" sz="1200" b="0" i="0" u="none" strike="noStrike" kern="1200" cap="none" spc="-229" normalizeH="0" baseline="0" noProof="0" dirty="0">
                <a:ln>
                  <a:noFill/>
                </a:ln>
                <a:solidFill>
                  <a:prstClr val="black"/>
                </a:solidFill>
                <a:effectLst/>
                <a:uLnTx/>
                <a:uFillTx/>
                <a:latin typeface="Noto Sans CJK JP Regular"/>
                <a:ea typeface="+mn-ea"/>
                <a:cs typeface="Noto Sans CJK JP Regular"/>
              </a:rPr>
              <a:t>ォ</a:t>
            </a:r>
            <a:r>
              <a:rPr kumimoji="0" sz="1200" b="0" i="0" u="none" strike="noStrike" kern="1200" cap="none" spc="-55" normalizeH="0" baseline="0" noProof="0" dirty="0">
                <a:ln>
                  <a:noFill/>
                </a:ln>
                <a:solidFill>
                  <a:prstClr val="black"/>
                </a:solidFill>
                <a:effectLst/>
                <a:uLnTx/>
                <a:uFillTx/>
                <a:latin typeface="Noto Sans CJK JP Regular"/>
                <a:ea typeface="+mn-ea"/>
                <a:cs typeface="Noto Sans CJK JP Regular"/>
              </a:rPr>
              <a:t>ー</a:t>
            </a:r>
            <a:r>
              <a:rPr kumimoji="0" sz="1200" b="0" i="0" u="none" strike="noStrike" kern="1200" cap="none" spc="-229" normalizeH="0" baseline="0" noProof="0" dirty="0">
                <a:ln>
                  <a:noFill/>
                </a:ln>
                <a:solidFill>
                  <a:prstClr val="black"/>
                </a:solidFill>
                <a:effectLst/>
                <a:uLnTx/>
                <a:uFillTx/>
                <a:latin typeface="Noto Sans CJK JP Regular"/>
                <a:ea typeface="+mn-ea"/>
                <a:cs typeface="Noto Sans CJK JP Regular"/>
              </a:rPr>
              <a:t>ラ</a:t>
            </a:r>
            <a:r>
              <a:rPr kumimoji="0" sz="1200" b="0" i="0" u="none" strike="noStrike" kern="1200" cap="none" spc="-30" normalizeH="0" baseline="0" noProof="0" dirty="0">
                <a:ln>
                  <a:noFill/>
                </a:ln>
                <a:solidFill>
                  <a:prstClr val="black"/>
                </a:solidFill>
                <a:effectLst/>
                <a:uLnTx/>
                <a:uFillTx/>
                <a:latin typeface="Noto Sans CJK JP Regular"/>
                <a:ea typeface="+mn-ea"/>
                <a:cs typeface="Noto Sans CJK JP Regular"/>
              </a:rPr>
              <a:t>ム</a:t>
            </a: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週報</a:t>
            </a:r>
            <a:r>
              <a:rPr kumimoji="0" sz="1200" b="0" i="0" u="none" strike="noStrike" kern="1200" cap="none" spc="215" normalizeH="0" baseline="0" noProof="0" dirty="0">
                <a:ln>
                  <a:noFill/>
                </a:ln>
                <a:solidFill>
                  <a:prstClr val="black"/>
                </a:solidFill>
                <a:effectLst/>
                <a:uLnTx/>
                <a:uFillTx/>
                <a:latin typeface="Noto Sans CJK JP Regular"/>
                <a:ea typeface="+mn-ea"/>
                <a:cs typeface="Noto Sans CJK JP Regular"/>
              </a:rPr>
              <a:t> </a:t>
            </a:r>
            <a:r>
              <a:rPr kumimoji="0" sz="1200" b="0" i="0" u="none" strike="noStrike" kern="1200" cap="none" spc="-200" normalizeH="0" baseline="0" noProof="0" dirty="0">
                <a:ln>
                  <a:noFill/>
                </a:ln>
                <a:solidFill>
                  <a:prstClr val="black"/>
                </a:solidFill>
                <a:effectLst/>
                <a:uLnTx/>
                <a:uFillTx/>
                <a:latin typeface="Noto Sans CJK JP Regular"/>
                <a:ea typeface="+mn-ea"/>
                <a:cs typeface="Noto Sans CJK JP Regular"/>
              </a:rPr>
              <a:t>イ</a:t>
            </a:r>
            <a:r>
              <a:rPr kumimoji="0" sz="1200" b="0" i="0" u="none" strike="noStrike" kern="1200" cap="none" spc="-195" normalizeH="0" baseline="0" noProof="0" dirty="0">
                <a:ln>
                  <a:noFill/>
                </a:ln>
                <a:solidFill>
                  <a:prstClr val="black"/>
                </a:solidFill>
                <a:effectLst/>
                <a:uLnTx/>
                <a:uFillTx/>
                <a:latin typeface="Noto Sans CJK JP Regular"/>
                <a:ea typeface="+mn-ea"/>
                <a:cs typeface="Noto Sans CJK JP Regular"/>
              </a:rPr>
              <a:t>ン</a:t>
            </a:r>
            <a:r>
              <a:rPr kumimoji="0" sz="1200" b="0" i="0" u="none" strike="noStrike" kern="1200" cap="none" spc="-355" normalizeH="0" baseline="0" noProof="0" dirty="0">
                <a:ln>
                  <a:noFill/>
                </a:ln>
                <a:solidFill>
                  <a:prstClr val="black"/>
                </a:solidFill>
                <a:effectLst/>
                <a:uLnTx/>
                <a:uFillTx/>
                <a:latin typeface="Noto Sans CJK JP Regular"/>
                <a:ea typeface="+mn-ea"/>
                <a:cs typeface="Noto Sans CJK JP Regular"/>
              </a:rPr>
              <a:t>ド</a:t>
            </a:r>
            <a:r>
              <a:rPr kumimoji="0" sz="1200" b="0" i="0" u="none" strike="noStrike" kern="1200" cap="none" spc="-600" normalizeH="0" baseline="0" noProof="0" dirty="0">
                <a:ln>
                  <a:noFill/>
                </a:ln>
                <a:solidFill>
                  <a:prstClr val="black"/>
                </a:solidFill>
                <a:effectLst/>
                <a:uLnTx/>
                <a:uFillTx/>
                <a:latin typeface="Noto Sans CJK JP Regular"/>
                <a:ea typeface="+mn-ea"/>
                <a:cs typeface="Noto Sans CJK JP Regular"/>
              </a:rPr>
              <a:t>・</a:t>
            </a:r>
            <a:r>
              <a:rPr kumimoji="0" sz="1200" b="0" i="0" u="none" strike="noStrike" kern="1200" cap="none" spc="-305" normalizeH="0" baseline="0" noProof="0" dirty="0">
                <a:ln>
                  <a:noFill/>
                </a:ln>
                <a:solidFill>
                  <a:prstClr val="black"/>
                </a:solidFill>
                <a:effectLst/>
                <a:uLnTx/>
                <a:uFillTx/>
                <a:latin typeface="Noto Sans CJK JP Regular"/>
                <a:ea typeface="+mn-ea"/>
                <a:cs typeface="Noto Sans CJK JP Regular"/>
              </a:rPr>
              <a:t>リ</a:t>
            </a:r>
            <a:r>
              <a:rPr kumimoji="0" sz="1200" b="0" i="0" u="none" strike="noStrike" kern="1200" cap="none" spc="-80" normalizeH="0" baseline="0" noProof="0" dirty="0">
                <a:ln>
                  <a:noFill/>
                </a:ln>
                <a:solidFill>
                  <a:prstClr val="black"/>
                </a:solidFill>
                <a:effectLst/>
                <a:uLnTx/>
                <a:uFillTx/>
                <a:latin typeface="Noto Sans CJK JP Regular"/>
                <a:ea typeface="+mn-ea"/>
                <a:cs typeface="Noto Sans CJK JP Regular"/>
              </a:rPr>
              <a:t>ーガ </a:t>
            </a:r>
            <a:r>
              <a:rPr kumimoji="0" sz="1200" b="0" i="0" u="none" strike="noStrike" kern="1200" cap="none" spc="-280" normalizeH="0" baseline="0" noProof="0" dirty="0">
                <a:ln>
                  <a:noFill/>
                </a:ln>
                <a:solidFill>
                  <a:prstClr val="black"/>
                </a:solidFill>
                <a:effectLst/>
                <a:uLnTx/>
                <a:uFillTx/>
                <a:latin typeface="Noto Sans CJK JP Regular"/>
                <a:ea typeface="+mn-ea"/>
                <a:cs typeface="Noto Sans CJK JP Regular"/>
              </a:rPr>
              <a:t>ル・</a:t>
            </a:r>
            <a:r>
              <a:rPr kumimoji="0" sz="1200" b="0" i="0" u="none" strike="noStrike" kern="1200" cap="none" spc="-290" normalizeH="0" baseline="0" noProof="0" dirty="0">
                <a:ln>
                  <a:noFill/>
                </a:ln>
                <a:solidFill>
                  <a:prstClr val="black"/>
                </a:solidFill>
                <a:effectLst/>
                <a:uLnTx/>
                <a:uFillTx/>
                <a:latin typeface="Noto Sans CJK JP Regular"/>
                <a:ea typeface="+mn-ea"/>
                <a:cs typeface="Noto Sans CJK JP Regular"/>
              </a:rPr>
              <a:t>フ</a:t>
            </a:r>
            <a:r>
              <a:rPr kumimoji="0" sz="1200" b="0" i="0" u="none" strike="noStrike" kern="1200" cap="none" spc="-229" normalizeH="0" baseline="0" noProof="0" dirty="0">
                <a:ln>
                  <a:noFill/>
                </a:ln>
                <a:solidFill>
                  <a:prstClr val="black"/>
                </a:solidFill>
                <a:effectLst/>
                <a:uLnTx/>
                <a:uFillTx/>
                <a:latin typeface="Noto Sans CJK JP Regular"/>
                <a:ea typeface="+mn-ea"/>
                <a:cs typeface="Noto Sans CJK JP Regular"/>
              </a:rPr>
              <a:t>ォ</a:t>
            </a:r>
            <a:r>
              <a:rPr kumimoji="0" sz="1200" b="0" i="0" u="none" strike="noStrike" kern="1200" cap="none" spc="-55" normalizeH="0" baseline="0" noProof="0" dirty="0">
                <a:ln>
                  <a:noFill/>
                </a:ln>
                <a:solidFill>
                  <a:prstClr val="black"/>
                </a:solidFill>
                <a:effectLst/>
                <a:uLnTx/>
                <a:uFillTx/>
                <a:latin typeface="Noto Sans CJK JP Regular"/>
                <a:ea typeface="+mn-ea"/>
                <a:cs typeface="Noto Sans CJK JP Regular"/>
              </a:rPr>
              <a:t>ー</a:t>
            </a:r>
            <a:r>
              <a:rPr kumimoji="0" sz="1200" b="0" i="0" u="none" strike="noStrike" kern="1200" cap="none" spc="-225" normalizeH="0" baseline="0" noProof="0" dirty="0">
                <a:ln>
                  <a:noFill/>
                </a:ln>
                <a:solidFill>
                  <a:prstClr val="black"/>
                </a:solidFill>
                <a:effectLst/>
                <a:uLnTx/>
                <a:uFillTx/>
                <a:latin typeface="Noto Sans CJK JP Regular"/>
                <a:ea typeface="+mn-ea"/>
                <a:cs typeface="Noto Sans CJK JP Regular"/>
              </a:rPr>
              <a:t>カ</a:t>
            </a:r>
            <a:r>
              <a:rPr kumimoji="0" sz="1200" b="0" i="0" u="none" strike="noStrike" kern="1200" cap="none" spc="-125" normalizeH="0" baseline="0" noProof="0" dirty="0">
                <a:ln>
                  <a:noFill/>
                </a:ln>
                <a:solidFill>
                  <a:prstClr val="black"/>
                </a:solidFill>
                <a:effectLst/>
                <a:uLnTx/>
                <a:uFillTx/>
                <a:latin typeface="Noto Sans CJK JP Regular"/>
                <a:ea typeface="+mn-ea"/>
                <a:cs typeface="Noto Sans CJK JP Regular"/>
              </a:rPr>
              <a:t>ス</a:t>
            </a:r>
            <a:r>
              <a:rPr kumimoji="0" sz="1200" b="0" i="0" u="none" strike="noStrike" kern="1200" cap="none" spc="-409" normalizeH="0" baseline="0" noProof="0" dirty="0">
                <a:ln>
                  <a:noFill/>
                </a:ln>
                <a:solidFill>
                  <a:prstClr val="black"/>
                </a:solidFill>
                <a:effectLst/>
                <a:uLnTx/>
                <a:uFillTx/>
                <a:latin typeface="Noto Sans CJK JP Regular"/>
                <a:ea typeface="+mn-ea"/>
                <a:cs typeface="Noto Sans CJK JP Regular"/>
              </a:rPr>
              <a:t>（</a:t>
            </a:r>
            <a:r>
              <a:rPr kumimoji="0" sz="1200" b="0" i="0" u="none" strike="noStrike" kern="1200" cap="none" spc="-415" normalizeH="0" baseline="0" noProof="0" dirty="0">
                <a:ln>
                  <a:noFill/>
                </a:ln>
                <a:solidFill>
                  <a:prstClr val="black"/>
                </a:solidFill>
                <a:effectLst/>
                <a:uLnTx/>
                <a:uFillTx/>
                <a:latin typeface="Noto Sans CJK JP Regular"/>
                <a:ea typeface="+mn-ea"/>
                <a:cs typeface="Noto Sans CJK JP Regular"/>
              </a:rPr>
              <a:t>イ</a:t>
            </a:r>
            <a:r>
              <a:rPr kumimoji="0" sz="1200" b="0" i="0" u="none" strike="noStrike" kern="1200" cap="none" spc="-170" normalizeH="0" baseline="0" noProof="0" dirty="0">
                <a:ln>
                  <a:noFill/>
                </a:ln>
                <a:solidFill>
                  <a:prstClr val="black"/>
                </a:solidFill>
                <a:effectLst/>
                <a:uLnTx/>
                <a:uFillTx/>
                <a:latin typeface="Noto Sans CJK JP Regular"/>
                <a:ea typeface="+mn-ea"/>
                <a:cs typeface="Noto Sans CJK JP Regular"/>
              </a:rPr>
              <a:t>ン</a:t>
            </a:r>
            <a:r>
              <a:rPr kumimoji="0" sz="1200" b="0" i="0" u="none" strike="noStrike" kern="1200" cap="none" spc="-355" normalizeH="0" baseline="0" noProof="0" dirty="0">
                <a:ln>
                  <a:noFill/>
                </a:ln>
                <a:solidFill>
                  <a:prstClr val="black"/>
                </a:solidFill>
                <a:effectLst/>
                <a:uLnTx/>
                <a:uFillTx/>
                <a:latin typeface="Noto Sans CJK JP Regular"/>
                <a:ea typeface="+mn-ea"/>
                <a:cs typeface="Noto Sans CJK JP Regular"/>
              </a:rPr>
              <a:t>ド</a:t>
            </a:r>
            <a:r>
              <a:rPr kumimoji="0" sz="1200" b="0" i="0" u="none" strike="noStrike" kern="1200" cap="none" spc="-80" normalizeH="0" baseline="0" noProof="0" dirty="0">
                <a:ln>
                  <a:noFill/>
                </a:ln>
                <a:solidFill>
                  <a:prstClr val="black"/>
                </a:solidFill>
                <a:effectLst/>
                <a:uLnTx/>
                <a:uFillTx/>
                <a:latin typeface="Noto Sans CJK JP Regular"/>
                <a:ea typeface="+mn-ea"/>
                <a:cs typeface="Noto Sans CJK JP Regular"/>
              </a:rPr>
              <a:t>に</a:t>
            </a:r>
            <a:r>
              <a:rPr kumimoji="0" sz="1200" b="0" i="0" u="none" strike="noStrike" kern="1200" cap="none" spc="-65" normalizeH="0" baseline="0" noProof="0" dirty="0">
                <a:ln>
                  <a:noFill/>
                </a:ln>
                <a:solidFill>
                  <a:prstClr val="black"/>
                </a:solidFill>
                <a:effectLst/>
                <a:uLnTx/>
                <a:uFillTx/>
                <a:latin typeface="Noto Sans CJK JP Regular"/>
                <a:ea typeface="+mn-ea"/>
                <a:cs typeface="Noto Sans CJK JP Regular"/>
              </a:rPr>
              <a:t>おけ</a:t>
            </a:r>
            <a:r>
              <a:rPr kumimoji="0" sz="1200" b="0" i="0" u="none" strike="noStrike" kern="1200" cap="none" spc="-170" normalizeH="0" baseline="0" noProof="0" dirty="0">
                <a:ln>
                  <a:noFill/>
                </a:ln>
                <a:solidFill>
                  <a:prstClr val="black"/>
                </a:solidFill>
                <a:effectLst/>
                <a:uLnTx/>
                <a:uFillTx/>
                <a:latin typeface="Noto Sans CJK JP Regular"/>
                <a:ea typeface="+mn-ea"/>
                <a:cs typeface="Noto Sans CJK JP Regular"/>
              </a:rPr>
              <a:t>る</a:t>
            </a:r>
            <a:r>
              <a:rPr kumimoji="0" sz="1200" b="0" i="0" u="none" strike="noStrike" kern="1200" cap="none" spc="-120" normalizeH="0" baseline="0" noProof="0" dirty="0">
                <a:ln>
                  <a:noFill/>
                </a:ln>
                <a:solidFill>
                  <a:prstClr val="black"/>
                </a:solidFill>
                <a:effectLst/>
                <a:uLnTx/>
                <a:uFillTx/>
                <a:latin typeface="Noto Sans CJK JP Regular"/>
                <a:ea typeface="+mn-ea"/>
                <a:cs typeface="Noto Sans CJK JP Regular"/>
              </a:rPr>
              <a:t>債権回収）</a:t>
            </a:r>
            <a:endParaRPr kumimoji="0" sz="1200" b="0" i="0" u="none" strike="noStrike" kern="1200" cap="none" spc="0" normalizeH="0" baseline="0" noProof="0">
              <a:ln>
                <a:noFill/>
              </a:ln>
              <a:solidFill>
                <a:prstClr val="black"/>
              </a:solidFill>
              <a:effectLst/>
              <a:uLnTx/>
              <a:uFillTx/>
              <a:latin typeface="Noto Sans CJK JP Regular"/>
              <a:ea typeface="+mn-ea"/>
              <a:cs typeface="Noto Sans CJK JP Regular"/>
            </a:endParaRPr>
          </a:p>
          <a:p>
            <a:pPr marL="12700" marR="0" lvl="0" indent="0" algn="l" defTabSz="914400" rtl="0" eaLnBrk="1" fontAlgn="auto" latinLnBrk="0" hangingPunct="1">
              <a:lnSpc>
                <a:spcPct val="100000"/>
              </a:lnSpc>
              <a:spcBef>
                <a:spcPts val="140"/>
              </a:spcBef>
              <a:spcAft>
                <a:spcPts val="0"/>
              </a:spcAft>
              <a:buClrTx/>
              <a:buSzTx/>
              <a:buFontTx/>
              <a:buNone/>
              <a:tabLst/>
              <a:defRPr/>
            </a:pPr>
            <a:r>
              <a:rPr kumimoji="0" sz="1200" b="0" i="0" u="none" strike="noStrike" kern="1200" cap="none" spc="-204" normalizeH="0" baseline="0" noProof="0" dirty="0">
                <a:ln>
                  <a:noFill/>
                </a:ln>
                <a:solidFill>
                  <a:prstClr val="black"/>
                </a:solidFill>
                <a:effectLst/>
                <a:uLnTx/>
                <a:uFillTx/>
                <a:latin typeface="Noto Sans CJK JP Regular"/>
                <a:ea typeface="+mn-ea"/>
                <a:cs typeface="Noto Sans CJK JP Regular"/>
              </a:rPr>
              <a:t>・日刊</a:t>
            </a:r>
            <a:r>
              <a:rPr kumimoji="0" sz="1200" b="0" i="0" u="none" strike="noStrike" kern="1200" cap="none" spc="-210" normalizeH="0" baseline="0" noProof="0" dirty="0">
                <a:ln>
                  <a:noFill/>
                </a:ln>
                <a:solidFill>
                  <a:prstClr val="black"/>
                </a:solidFill>
                <a:effectLst/>
                <a:uLnTx/>
                <a:uFillTx/>
                <a:latin typeface="Noto Sans CJK JP Regular"/>
                <a:ea typeface="+mn-ea"/>
                <a:cs typeface="Noto Sans CJK JP Regular"/>
              </a:rPr>
              <a:t>イ</a:t>
            </a:r>
            <a:r>
              <a:rPr kumimoji="0" sz="1200" b="0" i="0" u="none" strike="noStrike" kern="1200" cap="none" spc="-170" normalizeH="0" baseline="0" noProof="0" dirty="0">
                <a:ln>
                  <a:noFill/>
                </a:ln>
                <a:solidFill>
                  <a:prstClr val="black"/>
                </a:solidFill>
                <a:effectLst/>
                <a:uLnTx/>
                <a:uFillTx/>
                <a:latin typeface="Noto Sans CJK JP Regular"/>
                <a:ea typeface="+mn-ea"/>
                <a:cs typeface="Noto Sans CJK JP Regular"/>
              </a:rPr>
              <a:t>ン</a:t>
            </a:r>
            <a:r>
              <a:rPr kumimoji="0" sz="1200" b="0" i="0" u="none" strike="noStrike" kern="1200" cap="none" spc="-355" normalizeH="0" baseline="0" noProof="0" dirty="0">
                <a:ln>
                  <a:noFill/>
                </a:ln>
                <a:solidFill>
                  <a:prstClr val="black"/>
                </a:solidFill>
                <a:effectLst/>
                <a:uLnTx/>
                <a:uFillTx/>
                <a:latin typeface="Noto Sans CJK JP Regular"/>
                <a:ea typeface="+mn-ea"/>
                <a:cs typeface="Noto Sans CJK JP Regular"/>
              </a:rPr>
              <a:t>ド</a:t>
            </a: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経済</a:t>
            </a:r>
            <a:r>
              <a:rPr kumimoji="0" sz="1200" b="0" i="0" u="none" strike="noStrike" kern="1200" cap="none" spc="250" normalizeH="0" baseline="0" noProof="0" dirty="0">
                <a:ln>
                  <a:noFill/>
                </a:ln>
                <a:solidFill>
                  <a:prstClr val="black"/>
                </a:solidFill>
                <a:effectLst/>
                <a:uLnTx/>
                <a:uFillTx/>
                <a:latin typeface="Noto Sans CJK JP Regular"/>
                <a:ea typeface="+mn-ea"/>
                <a:cs typeface="Noto Sans CJK JP Regular"/>
              </a:rPr>
              <a:t> </a:t>
            </a:r>
            <a:r>
              <a:rPr kumimoji="0" sz="1200" b="0" i="0" u="none" strike="noStrike" kern="1200" cap="none" spc="-225" normalizeH="0" baseline="0" noProof="0" dirty="0">
                <a:ln>
                  <a:noFill/>
                </a:ln>
                <a:solidFill>
                  <a:prstClr val="black"/>
                </a:solidFill>
                <a:effectLst/>
                <a:uLnTx/>
                <a:uFillTx/>
                <a:latin typeface="Noto Sans CJK JP Regular"/>
                <a:ea typeface="+mn-ea"/>
                <a:cs typeface="Noto Sans CJK JP Regular"/>
              </a:rPr>
              <a:t>イ</a:t>
            </a:r>
            <a:r>
              <a:rPr kumimoji="0" sz="1200" b="0" i="0" u="none" strike="noStrike" kern="1200" cap="none" spc="-170" normalizeH="0" baseline="0" noProof="0" dirty="0">
                <a:ln>
                  <a:noFill/>
                </a:ln>
                <a:solidFill>
                  <a:prstClr val="black"/>
                </a:solidFill>
                <a:effectLst/>
                <a:uLnTx/>
                <a:uFillTx/>
                <a:latin typeface="Noto Sans CJK JP Regular"/>
                <a:ea typeface="+mn-ea"/>
                <a:cs typeface="Noto Sans CJK JP Regular"/>
              </a:rPr>
              <a:t>ン</a:t>
            </a:r>
            <a:r>
              <a:rPr kumimoji="0" sz="1200" b="0" i="0" u="none" strike="noStrike" kern="1200" cap="none" spc="-355" normalizeH="0" baseline="0" noProof="0" dirty="0">
                <a:ln>
                  <a:noFill/>
                </a:ln>
                <a:solidFill>
                  <a:prstClr val="black"/>
                </a:solidFill>
                <a:effectLst/>
                <a:uLnTx/>
                <a:uFillTx/>
                <a:latin typeface="Noto Sans CJK JP Regular"/>
                <a:ea typeface="+mn-ea"/>
                <a:cs typeface="Noto Sans CJK JP Regular"/>
              </a:rPr>
              <a:t>ド</a:t>
            </a:r>
            <a:r>
              <a:rPr kumimoji="0" sz="1200" b="0" i="0" u="none" strike="noStrike" kern="1200" cap="none" spc="0" normalizeH="0" baseline="0" noProof="0" dirty="0">
                <a:ln>
                  <a:noFill/>
                </a:ln>
                <a:solidFill>
                  <a:prstClr val="black"/>
                </a:solidFill>
                <a:effectLst/>
                <a:uLnTx/>
                <a:uFillTx/>
                <a:latin typeface="Noto Sans CJK JP Regular"/>
                <a:ea typeface="+mn-ea"/>
                <a:cs typeface="Noto Sans CJK JP Regular"/>
              </a:rPr>
              <a:t>法務事情</a:t>
            </a:r>
            <a:endParaRPr kumimoji="0" sz="1200" b="0" i="0" u="none" strike="noStrike" kern="1200" cap="none" spc="0" normalizeH="0" baseline="0" noProof="0">
              <a:ln>
                <a:noFill/>
              </a:ln>
              <a:solidFill>
                <a:prstClr val="black"/>
              </a:solidFill>
              <a:effectLst/>
              <a:uLnTx/>
              <a:uFillTx/>
              <a:latin typeface="Noto Sans CJK JP Regular"/>
              <a:ea typeface="+mn-ea"/>
              <a:cs typeface="Noto Sans CJK JP Regular"/>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950"/>
              </a:lnSpc>
              <a:spcBef>
                <a:spcPts val="0"/>
              </a:spcBef>
              <a:spcAft>
                <a:spcPts val="0"/>
              </a:spcAft>
              <a:buClrTx/>
              <a:buSzTx/>
              <a:buFontTx/>
              <a:buNone/>
              <a:tabLst/>
              <a:defRPr/>
            </a:pPr>
            <a:r>
              <a:rPr kumimoji="0" sz="800" b="0" i="0" u="none" strike="noStrike" kern="1200" cap="none" spc="-50" normalizeH="0" baseline="0" noProof="0" dirty="0">
                <a:ln>
                  <a:noFill/>
                </a:ln>
                <a:solidFill>
                  <a:srgbClr val="173D20"/>
                </a:solidFill>
                <a:effectLst/>
                <a:uLnTx/>
                <a:uFillTx/>
                <a:latin typeface="Noto Sans CJK JP Regular"/>
                <a:ea typeface="+mn-ea"/>
              </a:rPr>
              <a:t>Copyright </a:t>
            </a:r>
            <a:r>
              <a:rPr kumimoji="0" sz="800" b="0" i="0" u="none" strike="noStrike" kern="1200" cap="none" spc="-40" normalizeH="0" baseline="0" noProof="0" dirty="0">
                <a:ln>
                  <a:noFill/>
                </a:ln>
                <a:solidFill>
                  <a:srgbClr val="173D20"/>
                </a:solidFill>
                <a:effectLst/>
                <a:uLnTx/>
                <a:uFillTx/>
                <a:latin typeface="Noto Sans CJK JP Regular"/>
                <a:ea typeface="+mn-ea"/>
              </a:rPr>
              <a:t>Ⓒ2017 </a:t>
            </a:r>
            <a:r>
              <a:rPr kumimoji="0" sz="800" b="0" i="0" u="none" strike="noStrike" kern="1200" cap="none" spc="-70" normalizeH="0" baseline="0" noProof="0" dirty="0">
                <a:ln>
                  <a:noFill/>
                </a:ln>
                <a:solidFill>
                  <a:srgbClr val="173D20"/>
                </a:solidFill>
                <a:effectLst/>
                <a:uLnTx/>
                <a:uFillTx/>
                <a:latin typeface="Noto Sans CJK JP Regular"/>
                <a:ea typeface="+mn-ea"/>
              </a:rPr>
              <a:t>Nishimura &amp; </a:t>
            </a:r>
            <a:r>
              <a:rPr kumimoji="0" sz="800" b="0" i="0" u="none" strike="noStrike" kern="1200" cap="none" spc="-40" normalizeH="0" baseline="0" noProof="0" dirty="0">
                <a:ln>
                  <a:noFill/>
                </a:ln>
                <a:solidFill>
                  <a:srgbClr val="173D20"/>
                </a:solidFill>
                <a:effectLst/>
                <a:uLnTx/>
                <a:uFillTx/>
                <a:latin typeface="Noto Sans CJK JP Regular"/>
                <a:ea typeface="+mn-ea"/>
              </a:rPr>
              <a:t>Asahi. </a:t>
            </a:r>
            <a:r>
              <a:rPr kumimoji="0" sz="800" b="0" i="0" u="none" strike="noStrike" kern="1200" cap="none" spc="-30" normalizeH="0" baseline="0" noProof="0" dirty="0">
                <a:ln>
                  <a:noFill/>
                </a:ln>
                <a:solidFill>
                  <a:srgbClr val="173D20"/>
                </a:solidFill>
                <a:effectLst/>
                <a:uLnTx/>
                <a:uFillTx/>
                <a:latin typeface="Noto Sans CJK JP Regular"/>
                <a:ea typeface="+mn-ea"/>
              </a:rPr>
              <a:t>All </a:t>
            </a:r>
            <a:r>
              <a:rPr kumimoji="0" sz="800" b="0" i="0" u="none" strike="noStrike" kern="1200" cap="none" spc="-45" normalizeH="0" baseline="0" noProof="0" dirty="0">
                <a:ln>
                  <a:noFill/>
                </a:ln>
                <a:solidFill>
                  <a:srgbClr val="173D20"/>
                </a:solidFill>
                <a:effectLst/>
                <a:uLnTx/>
                <a:uFillTx/>
                <a:latin typeface="Noto Sans CJK JP Regular"/>
                <a:ea typeface="+mn-ea"/>
              </a:rPr>
              <a:t>rights</a:t>
            </a:r>
            <a:r>
              <a:rPr kumimoji="0" sz="800" b="0" i="0" u="none" strike="noStrike" kern="1200" cap="none" spc="-5" normalizeH="0" baseline="0" noProof="0" dirty="0">
                <a:ln>
                  <a:noFill/>
                </a:ln>
                <a:solidFill>
                  <a:srgbClr val="173D20"/>
                </a:solidFill>
                <a:effectLst/>
                <a:uLnTx/>
                <a:uFillTx/>
                <a:latin typeface="Noto Sans CJK JP Regular"/>
                <a:ea typeface="+mn-ea"/>
              </a:rPr>
              <a:t> </a:t>
            </a:r>
            <a:r>
              <a:rPr kumimoji="0" sz="800" b="0" i="0" u="none" strike="noStrike" kern="1200" cap="none" spc="-45" normalizeH="0" baseline="0" noProof="0" dirty="0">
                <a:ln>
                  <a:noFill/>
                </a:ln>
                <a:solidFill>
                  <a:srgbClr val="173D20"/>
                </a:solidFill>
                <a:effectLst/>
                <a:uLnTx/>
                <a:uFillTx/>
                <a:latin typeface="Noto Sans CJK JP Regular"/>
                <a:ea typeface="+mn-ea"/>
              </a:rPr>
              <a:t>reserved.</a:t>
            </a:r>
          </a:p>
        </p:txBody>
      </p:sp>
      <p:sp>
        <p:nvSpPr>
          <p:cNvPr id="13" name="object 13"/>
          <p:cNvSpPr txBox="1"/>
          <p:nvPr/>
        </p:nvSpPr>
        <p:spPr>
          <a:xfrm>
            <a:off x="8765603" y="6633526"/>
            <a:ext cx="224154" cy="224790"/>
          </a:xfrm>
          <a:prstGeom prst="rect">
            <a:avLst/>
          </a:prstGeom>
        </p:spPr>
        <p:txBody>
          <a:bodyPr vert="horz" wrap="square" lIns="0" tIns="0" rIns="0" bIns="0" rtlCol="0">
            <a:spAutoFit/>
          </a:bodyPr>
          <a:lstStyle/>
          <a:p>
            <a:pPr marL="12700" marR="0" lvl="0" indent="0" algn="l" defTabSz="914400" rtl="0" eaLnBrk="1" fontAlgn="auto" latinLnBrk="0" hangingPunct="1">
              <a:lnSpc>
                <a:spcPts val="1650"/>
              </a:lnSpc>
              <a:spcBef>
                <a:spcPts val="0"/>
              </a:spcBef>
              <a:spcAft>
                <a:spcPts val="0"/>
              </a:spcAft>
              <a:buClrTx/>
              <a:buSzTx/>
              <a:buFontTx/>
              <a:buNone/>
              <a:tabLst/>
              <a:defRPr/>
            </a:pPr>
            <a:r>
              <a:rPr kumimoji="0" sz="1400" b="0" i="0" u="none" strike="noStrike" kern="1200" cap="none" spc="-5" normalizeH="0" baseline="0" noProof="0" dirty="0">
                <a:ln>
                  <a:noFill/>
                </a:ln>
                <a:solidFill>
                  <a:prstClr val="black"/>
                </a:solidFill>
                <a:effectLst/>
                <a:uLnTx/>
                <a:uFillTx/>
                <a:latin typeface="Arial"/>
                <a:ea typeface="+mn-ea"/>
                <a:cs typeface="Arial"/>
              </a:rPr>
              <a:t>2</a:t>
            </a:r>
            <a:r>
              <a:rPr kumimoji="0" sz="1400" b="0" i="0" u="none" strike="noStrike" kern="1200" cap="none" spc="0" normalizeH="0" baseline="0" noProof="0" dirty="0">
                <a:ln>
                  <a:noFill/>
                </a:ln>
                <a:solidFill>
                  <a:prstClr val="black"/>
                </a:solidFill>
                <a:effectLst/>
                <a:uLnTx/>
                <a:uFillTx/>
                <a:latin typeface="Arial"/>
                <a:ea typeface="+mn-ea"/>
                <a:cs typeface="Arial"/>
              </a:rPr>
              <a:t>3</a:t>
            </a:r>
            <a:endParaRPr kumimoji="0" sz="14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2132250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499350" cy="1143000"/>
          </a:xfrm>
        </p:spPr>
        <p:txBody>
          <a:bodyPr>
            <a:normAutofit/>
          </a:bodyPr>
          <a:lstStyle/>
          <a:p>
            <a:pPr eaLnBrk="1" fontAlgn="auto" hangingPunct="1">
              <a:spcAft>
                <a:spcPts val="0"/>
              </a:spcAft>
              <a:defRPr/>
            </a:pPr>
            <a:r>
              <a:rPr lang="en-US" altLang="ja-JP" dirty="0">
                <a:solidFill>
                  <a:schemeClr val="tx2">
                    <a:satMod val="130000"/>
                  </a:schemeClr>
                </a:solidFill>
              </a:rPr>
              <a:t>(2)</a:t>
            </a:r>
            <a:r>
              <a:rPr lang="ja-JP" altLang="en-US" dirty="0">
                <a:solidFill>
                  <a:schemeClr val="tx2">
                    <a:satMod val="130000"/>
                  </a:schemeClr>
                </a:solidFill>
              </a:rPr>
              <a:t>その他－ご連絡事項</a:t>
            </a:r>
            <a:endParaRPr lang="en-US" dirty="0">
              <a:solidFill>
                <a:schemeClr val="tx2">
                  <a:satMod val="130000"/>
                </a:schemeClr>
              </a:solidFill>
            </a:endParaRPr>
          </a:p>
        </p:txBody>
      </p:sp>
      <p:sp>
        <p:nvSpPr>
          <p:cNvPr id="24579" name="Content Placeholder 2"/>
          <p:cNvSpPr>
            <a:spLocks noGrp="1"/>
          </p:cNvSpPr>
          <p:nvPr>
            <p:ph idx="1"/>
          </p:nvPr>
        </p:nvSpPr>
        <p:spPr>
          <a:xfrm>
            <a:off x="1066800" y="1066800"/>
            <a:ext cx="7848600" cy="3810000"/>
          </a:xfrm>
        </p:spPr>
        <p:txBody>
          <a:bodyPr/>
          <a:lstStyle/>
          <a:p>
            <a:pPr eaLnBrk="1" hangingPunct="1"/>
            <a:r>
              <a:rPr lang="ja-JP" altLang="en-US" sz="2700" dirty="0">
                <a:latin typeface="+mj-ea"/>
                <a:ea typeface="+mj-ea"/>
                <a:cs typeface="HGｺﾞｼｯｸE"/>
              </a:rPr>
              <a:t>次回は８月８日</a:t>
            </a:r>
            <a:r>
              <a:rPr lang="en-US" altLang="ja-JP" sz="2700" dirty="0">
                <a:latin typeface="+mj-ea"/>
                <a:ea typeface="+mj-ea"/>
                <a:cs typeface="HGｺﾞｼｯｸE"/>
              </a:rPr>
              <a:t>(</a:t>
            </a:r>
            <a:r>
              <a:rPr lang="ja-JP" altLang="en-US" sz="2700" dirty="0">
                <a:latin typeface="+mj-ea"/>
                <a:ea typeface="+mj-ea"/>
                <a:cs typeface="HGｺﾞｼｯｸE"/>
              </a:rPr>
              <a:t>水</a:t>
            </a:r>
            <a:r>
              <a:rPr lang="en-US" altLang="ja-JP" sz="2700" dirty="0">
                <a:latin typeface="+mj-ea"/>
                <a:ea typeface="+mj-ea"/>
                <a:cs typeface="HGｺﾞｼｯｸE"/>
              </a:rPr>
              <a:t>)</a:t>
            </a:r>
            <a:r>
              <a:rPr lang="ja-JP" altLang="en-US" sz="2700" dirty="0">
                <a:latin typeface="+mj-ea"/>
                <a:ea typeface="+mj-ea"/>
                <a:cs typeface="HGｺﾞｼｯｸE"/>
              </a:rPr>
              <a:t> </a:t>
            </a:r>
            <a:r>
              <a:rPr lang="en-US" altLang="ja-JP" sz="2700" dirty="0">
                <a:latin typeface="+mj-ea"/>
                <a:ea typeface="+mj-ea"/>
                <a:cs typeface="HGｺﾞｼｯｸE"/>
              </a:rPr>
              <a:t>17:00-19:00</a:t>
            </a:r>
            <a:r>
              <a:rPr lang="ja-JP" altLang="en-US" sz="2700" dirty="0">
                <a:latin typeface="+mj-ea"/>
                <a:ea typeface="+mj-ea"/>
                <a:cs typeface="HGｺﾞｼｯｸE"/>
              </a:rPr>
              <a:t>の予定</a:t>
            </a:r>
            <a:endParaRPr lang="en-US" altLang="ja-JP" sz="2700" dirty="0">
              <a:latin typeface="+mj-ea"/>
              <a:ea typeface="+mj-ea"/>
              <a:cs typeface="HGｺﾞｼｯｸE"/>
            </a:endParaRPr>
          </a:p>
          <a:p>
            <a:pPr eaLnBrk="1" hangingPunct="1"/>
            <a:r>
              <a:rPr lang="ja-JP" altLang="en-US" sz="2700" dirty="0">
                <a:latin typeface="+mj-ea"/>
                <a:ea typeface="+mj-ea"/>
                <a:cs typeface="HGｺﾞｼｯｸE"/>
              </a:rPr>
              <a:t>場所</a:t>
            </a:r>
            <a:r>
              <a:rPr lang="en-US" altLang="ja-JP" sz="2700" dirty="0">
                <a:latin typeface="+mj-ea"/>
                <a:ea typeface="+mj-ea"/>
                <a:cs typeface="HGｺﾞｼｯｸE"/>
              </a:rPr>
              <a:t>:</a:t>
            </a:r>
            <a:r>
              <a:rPr lang="en-US" altLang="ja-JP" sz="2700" dirty="0"/>
              <a:t> Deloitte</a:t>
            </a:r>
            <a:r>
              <a:rPr lang="ja-JP" altLang="en-US" sz="2700" dirty="0"/>
              <a:t>事務所会議室</a:t>
            </a:r>
            <a:endParaRPr lang="en-US" altLang="ja-JP" sz="2700" dirty="0">
              <a:latin typeface="+mj-ea"/>
              <a:ea typeface="+mj-ea"/>
              <a:cs typeface="HGｺﾞｼｯｸE"/>
            </a:endParaRPr>
          </a:p>
          <a:p>
            <a:pPr eaLnBrk="1" hangingPunct="1"/>
            <a:r>
              <a:rPr lang="ja-JP" altLang="en-US" sz="2700" dirty="0">
                <a:latin typeface="+mj-ea"/>
                <a:ea typeface="+mj-ea"/>
                <a:cs typeface="HGｺﾞｼｯｸE"/>
              </a:rPr>
              <a:t>テーマ（予定）</a:t>
            </a:r>
            <a:endParaRPr lang="en-US" altLang="ja-JP" sz="2700" dirty="0">
              <a:latin typeface="+mj-ea"/>
              <a:ea typeface="+mj-ea"/>
              <a:cs typeface="HGｺﾞｼｯｸE"/>
            </a:endParaRPr>
          </a:p>
          <a:p>
            <a:pPr lvl="1" eaLnBrk="1" hangingPunct="1">
              <a:buFont typeface="Wingdings" panose="05000000000000000000" pitchFamily="2" charset="2"/>
              <a:buChar char="Ø"/>
            </a:pPr>
            <a:r>
              <a:rPr lang="en-US" altLang="ja-JP" sz="2400" dirty="0">
                <a:latin typeface="+mj-ea"/>
                <a:ea typeface="+mj-ea"/>
                <a:cs typeface="HGｺﾞｼｯｸE"/>
              </a:rPr>
              <a:t>GST</a:t>
            </a:r>
            <a:r>
              <a:rPr lang="ja-JP" altLang="en-US" sz="2400" dirty="0">
                <a:latin typeface="+mj-ea"/>
                <a:ea typeface="+mj-ea"/>
                <a:cs typeface="HGｺﾞｼｯｸE"/>
              </a:rPr>
              <a:t>の最新状況 </a:t>
            </a:r>
            <a:r>
              <a:rPr lang="en-US" altLang="ja-JP" sz="2400" dirty="0">
                <a:latin typeface="+mj-ea"/>
                <a:ea typeface="+mj-ea"/>
                <a:cs typeface="HGｺﾞｼｯｸE"/>
              </a:rPr>
              <a:t>(E&amp;Y</a:t>
            </a:r>
            <a:r>
              <a:rPr lang="ja-JP" altLang="en-US" sz="2400" dirty="0">
                <a:latin typeface="+mj-ea"/>
                <a:ea typeface="+mj-ea"/>
                <a:cs typeface="HGｺﾞｼｯｸE"/>
              </a:rPr>
              <a:t>）</a:t>
            </a:r>
            <a:endParaRPr lang="en-US" altLang="ja-JP" sz="2400" dirty="0">
              <a:latin typeface="+mj-ea"/>
              <a:ea typeface="+mj-ea"/>
              <a:cs typeface="HGｺﾞｼｯｸE"/>
            </a:endParaRPr>
          </a:p>
          <a:p>
            <a:pPr lvl="1" eaLnBrk="1" hangingPunct="1">
              <a:buFont typeface="Wingdings" panose="05000000000000000000" pitchFamily="2" charset="2"/>
              <a:buChar char="Ø"/>
            </a:pPr>
            <a:r>
              <a:rPr lang="ja-JP" altLang="en-US" sz="2400" dirty="0">
                <a:latin typeface="+mj-ea"/>
                <a:ea typeface="+mj-ea"/>
              </a:rPr>
              <a:t>インフラ系の議題</a:t>
            </a:r>
            <a:endParaRPr lang="en-IN" sz="2400" dirty="0">
              <a:latin typeface="+mj-ea"/>
              <a:ea typeface="+mj-ea"/>
            </a:endParaRPr>
          </a:p>
        </p:txBody>
      </p:sp>
      <p:sp>
        <p:nvSpPr>
          <p:cNvPr id="4" name="TextBox 3"/>
          <p:cNvSpPr txBox="1"/>
          <p:nvPr/>
        </p:nvSpPr>
        <p:spPr>
          <a:xfrm>
            <a:off x="1524000" y="5257800"/>
            <a:ext cx="6629400" cy="707886"/>
          </a:xfrm>
          <a:prstGeom prst="rect">
            <a:avLst/>
          </a:prstGeom>
          <a:noFill/>
        </p:spPr>
        <p:txBody>
          <a:bodyPr wrap="square" rtlCol="0">
            <a:spAutoFit/>
          </a:bodyPr>
          <a:lstStyle/>
          <a:p>
            <a:r>
              <a:rPr kumimoji="0" lang="ja-JP" altLang="en-US" sz="4000">
                <a:solidFill>
                  <a:prstClr val="black"/>
                </a:solidFill>
                <a:latin typeface="Arial" pitchFamily="34" charset="0"/>
                <a:ea typeface="HGｺﾞｼｯｸE"/>
                <a:cs typeface="Arial" pitchFamily="34" charset="0"/>
              </a:rPr>
              <a:t>皆様のご出席を歓迎します。</a:t>
            </a:r>
            <a:endParaRPr kumimoji="0" lang="en-US" sz="4000" dirty="0">
              <a:solidFill>
                <a:prstClr val="black"/>
              </a:solidFill>
              <a:latin typeface="Arial" pitchFamily="34" charset="0"/>
              <a:ea typeface="+mn-ea"/>
              <a:cs typeface="Arial" pitchFamily="34" charset="0"/>
            </a:endParaRPr>
          </a:p>
        </p:txBody>
      </p:sp>
      <p:sp>
        <p:nvSpPr>
          <p:cNvPr id="5" name="12-Point Star 4"/>
          <p:cNvSpPr/>
          <p:nvPr/>
        </p:nvSpPr>
        <p:spPr>
          <a:xfrm>
            <a:off x="228600" y="4724400"/>
            <a:ext cx="8915400" cy="1828800"/>
          </a:xfrm>
          <a:prstGeom prst="star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n-US">
              <a:solidFill>
                <a:prstClr val="white"/>
              </a:solidFill>
            </a:endParaRPr>
          </a:p>
        </p:txBody>
      </p:sp>
    </p:spTree>
    <p:extLst>
      <p:ext uri="{BB962C8B-B14F-4D97-AF65-F5344CB8AC3E}">
        <p14:creationId xmlns:p14="http://schemas.microsoft.com/office/powerpoint/2010/main" val="1153323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タイトル 1"/>
          <p:cNvSpPr>
            <a:spLocks noGrp="1"/>
          </p:cNvSpPr>
          <p:nvPr>
            <p:ph type="title" idx="4294967295"/>
          </p:nvPr>
        </p:nvSpPr>
        <p:spPr/>
        <p:txBody>
          <a:bodyPr/>
          <a:lstStyle/>
          <a:p>
            <a:r>
              <a:rPr lang="ja-JP" altLang="en-US" dirty="0">
                <a:solidFill>
                  <a:schemeClr val="tx1"/>
                </a:solidFill>
              </a:rPr>
              <a:t>③委員会活動報告</a:t>
            </a:r>
          </a:p>
        </p:txBody>
      </p:sp>
      <p:sp>
        <p:nvSpPr>
          <p:cNvPr id="18435" name="コンテンツ プレースホルダ 2"/>
          <p:cNvSpPr>
            <a:spLocks noGrp="1"/>
          </p:cNvSpPr>
          <p:nvPr>
            <p:ph sz="quarter" idx="4294967295"/>
          </p:nvPr>
        </p:nvSpPr>
        <p:spPr>
          <a:xfrm>
            <a:off x="457200" y="1219208"/>
            <a:ext cx="8229600" cy="4937125"/>
          </a:xfrm>
        </p:spPr>
        <p:txBody>
          <a:bodyPr/>
          <a:lstStyle/>
          <a:p>
            <a:pPr>
              <a:buFont typeface="Wingdings 3" pitchFamily="18" charset="2"/>
              <a:buNone/>
            </a:pPr>
            <a:endParaRPr lang="en-US" altLang="ja-JP" sz="2000" dirty="0"/>
          </a:p>
          <a:p>
            <a:r>
              <a:rPr lang="ja-JP" altLang="en-US" sz="4000" dirty="0"/>
              <a:t>建議書委員会</a:t>
            </a:r>
            <a:endParaRPr lang="en-US" altLang="ja-JP" sz="4000" dirty="0"/>
          </a:p>
          <a:p>
            <a:pPr marL="0" indent="0">
              <a:buNone/>
            </a:pPr>
            <a:endParaRPr lang="ja-JP" altLang="en-US" sz="4000" dirty="0">
              <a:latin typeface="ＭＳ Ｐゴシック" pitchFamily="50" charset="-128"/>
            </a:endParaRPr>
          </a:p>
          <a:p>
            <a:r>
              <a:rPr lang="ja-JP" altLang="en-US" sz="6000" dirty="0">
                <a:latin typeface="ＭＳ Ｐゴシック" pitchFamily="50" charset="-128"/>
              </a:rPr>
              <a:t>　久保木 一政　委員長　　</a:t>
            </a:r>
            <a:endParaRPr lang="en-US" altLang="ja-JP" sz="6000" dirty="0">
              <a:latin typeface="ＭＳ Ｐゴシック" pitchFamily="50" charset="-128"/>
            </a:endParaRPr>
          </a:p>
        </p:txBody>
      </p:sp>
      <p:pic>
        <p:nvPicPr>
          <p:cNvPr id="5" name="Picture 3" descr="Logo_S.jpg"/>
          <p:cNvPicPr>
            <a:picLocks noChangeAspect="1"/>
          </p:cNvPicPr>
          <p:nvPr/>
        </p:nvPicPr>
        <p:blipFill>
          <a:blip r:embed="rId3" cstate="print"/>
          <a:stretch>
            <a:fillRect/>
          </a:stretch>
        </p:blipFill>
        <p:spPr>
          <a:xfrm>
            <a:off x="4891895" y="263340"/>
            <a:ext cx="1008112" cy="1160769"/>
          </a:xfrm>
          <a:prstGeom prst="rect">
            <a:avLst/>
          </a:prstGeom>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156176" y="260648"/>
            <a:ext cx="2854929" cy="1304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68313" y="2133600"/>
            <a:ext cx="8229600" cy="1371600"/>
          </a:xfrm>
        </p:spPr>
        <p:txBody>
          <a:bodyPr/>
          <a:lstStyle/>
          <a:p>
            <a:pPr algn="ctr" eaLnBrk="1" hangingPunct="1"/>
            <a:r>
              <a:rPr lang="ja-JP" altLang="en-US" dirty="0"/>
              <a:t>建議書委員会報告</a:t>
            </a:r>
          </a:p>
        </p:txBody>
      </p:sp>
      <p:sp>
        <p:nvSpPr>
          <p:cNvPr id="3075" name="Rectangle 3"/>
          <p:cNvSpPr>
            <a:spLocks noGrp="1" noChangeArrowheads="1"/>
          </p:cNvSpPr>
          <p:nvPr>
            <p:ph type="body" idx="1"/>
          </p:nvPr>
        </p:nvSpPr>
        <p:spPr>
          <a:xfrm>
            <a:off x="457200" y="4868863"/>
            <a:ext cx="8229600" cy="1584325"/>
          </a:xfrm>
        </p:spPr>
        <p:txBody>
          <a:bodyPr/>
          <a:lstStyle/>
          <a:p>
            <a:pPr algn="ctr" eaLnBrk="1" hangingPunct="1">
              <a:buFont typeface="Wingdings" pitchFamily="2" charset="2"/>
              <a:buNone/>
            </a:pPr>
            <a:r>
              <a:rPr lang="en-US" altLang="ja-JP" dirty="0"/>
              <a:t>201</a:t>
            </a:r>
            <a:r>
              <a:rPr lang="en-IN" altLang="ja-JP" dirty="0"/>
              <a:t>8</a:t>
            </a:r>
            <a:r>
              <a:rPr lang="ja-JP" altLang="en-US" dirty="0"/>
              <a:t>年</a:t>
            </a:r>
            <a:r>
              <a:rPr lang="en-IN" altLang="ja-JP" dirty="0"/>
              <a:t>7</a:t>
            </a:r>
            <a:r>
              <a:rPr lang="ja-JP" altLang="en-US" dirty="0"/>
              <a:t>月</a:t>
            </a:r>
            <a:r>
              <a:rPr lang="en-IN" altLang="ja-JP" dirty="0"/>
              <a:t>11</a:t>
            </a:r>
            <a:r>
              <a:rPr lang="ja-JP" altLang="en-US" dirty="0"/>
              <a:t>日（水）</a:t>
            </a:r>
          </a:p>
          <a:p>
            <a:pPr algn="ctr" eaLnBrk="1" hangingPunct="1">
              <a:buFont typeface="Wingdings" pitchFamily="2" charset="2"/>
              <a:buNone/>
            </a:pPr>
            <a:r>
              <a:rPr lang="ja-JP" altLang="en-US" dirty="0"/>
              <a:t>第</a:t>
            </a:r>
            <a:r>
              <a:rPr lang="en-IN" altLang="ja-JP" dirty="0"/>
              <a:t>51</a:t>
            </a:r>
            <a:r>
              <a:rPr lang="ja-JP" altLang="en-US" dirty="0"/>
              <a:t>回二水会</a:t>
            </a:r>
          </a:p>
        </p:txBody>
      </p:sp>
      <p:pic>
        <p:nvPicPr>
          <p:cNvPr id="5"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871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02840" y="476672"/>
            <a:ext cx="8229600" cy="1080119"/>
          </a:xfrm>
        </p:spPr>
        <p:txBody>
          <a:bodyPr/>
          <a:lstStyle/>
          <a:p>
            <a:pPr algn="ctr"/>
            <a:r>
              <a:rPr lang="ja-JP" altLang="en-US" sz="3600" b="1" dirty="0">
                <a:latin typeface="+mj-ea"/>
              </a:rPr>
              <a:t>報告事項</a:t>
            </a:r>
            <a:r>
              <a:rPr lang="en-US" altLang="ja-JP" sz="3600" b="1" dirty="0">
                <a:latin typeface="+mj-ea"/>
              </a:rPr>
              <a:t> </a:t>
            </a:r>
            <a:endParaRPr lang="en-US" altLang="en-US" sz="3600" b="1" dirty="0">
              <a:latin typeface="+mj-ea"/>
            </a:endParaRPr>
          </a:p>
        </p:txBody>
      </p:sp>
      <p:sp>
        <p:nvSpPr>
          <p:cNvPr id="3" name="Content Placeholder 2"/>
          <p:cNvSpPr>
            <a:spLocks noGrp="1"/>
          </p:cNvSpPr>
          <p:nvPr>
            <p:ph idx="1"/>
          </p:nvPr>
        </p:nvSpPr>
        <p:spPr>
          <a:xfrm>
            <a:off x="395536" y="1844824"/>
            <a:ext cx="8604448" cy="2664296"/>
          </a:xfrm>
        </p:spPr>
        <p:txBody>
          <a:bodyPr/>
          <a:lstStyle/>
          <a:p>
            <a:pPr marL="0" lvl="0" indent="0">
              <a:buNone/>
            </a:pPr>
            <a:r>
              <a:rPr lang="en-US" altLang="ja-JP" sz="2400" dirty="0">
                <a:latin typeface="+mn-ea"/>
              </a:rPr>
              <a:t>Ⅰ.</a:t>
            </a:r>
            <a:r>
              <a:rPr lang="ja-JP" altLang="en-US" sz="2400" dirty="0">
                <a:latin typeface="+mn-ea"/>
              </a:rPr>
              <a:t> バンガロール周辺道路整備の状況</a:t>
            </a:r>
            <a:endParaRPr lang="en-IN" altLang="ja-JP" sz="2400" dirty="0">
              <a:latin typeface="+mn-ea"/>
            </a:endParaRPr>
          </a:p>
          <a:p>
            <a:pPr marL="0" lvl="0" indent="0">
              <a:buNone/>
            </a:pPr>
            <a:r>
              <a:rPr lang="en-US" altLang="ja-JP" sz="2400" dirty="0">
                <a:latin typeface="+mn-ea"/>
              </a:rPr>
              <a:t>Ⅱ. </a:t>
            </a:r>
            <a:r>
              <a:rPr lang="ja-JP" altLang="en-US" sz="2400" dirty="0">
                <a:latin typeface="+mn-ea"/>
              </a:rPr>
              <a:t>日本工業団地プロジェクトの状況</a:t>
            </a:r>
            <a:endParaRPr lang="en-IN" altLang="ja-JP" sz="2400" dirty="0">
              <a:latin typeface="+mn-ea"/>
            </a:endParaRPr>
          </a:p>
          <a:p>
            <a:pPr marL="0" lvl="0" indent="0">
              <a:buNone/>
            </a:pPr>
            <a:r>
              <a:rPr lang="en-US" altLang="ja-JP" sz="2400" dirty="0">
                <a:latin typeface="+mn-ea"/>
              </a:rPr>
              <a:t>Ⅲ.</a:t>
            </a:r>
            <a:r>
              <a:rPr lang="en-IN" altLang="ja-JP" sz="2400" dirty="0">
                <a:latin typeface="+mn-ea"/>
              </a:rPr>
              <a:t> </a:t>
            </a:r>
            <a:r>
              <a:rPr lang="ja-JP" altLang="en-US" sz="2400" dirty="0">
                <a:latin typeface="+mn-ea"/>
              </a:rPr>
              <a:t>第</a:t>
            </a:r>
            <a:r>
              <a:rPr lang="en-US" altLang="ja-JP" sz="2400" dirty="0">
                <a:latin typeface="+mn-ea"/>
              </a:rPr>
              <a:t>9</a:t>
            </a:r>
            <a:r>
              <a:rPr lang="ja-JP" altLang="en-US" sz="2400" dirty="0">
                <a:latin typeface="+mn-ea"/>
              </a:rPr>
              <a:t>回ダイヤログ・モニタリング委員会の建議項目（日本側案）</a:t>
            </a:r>
            <a:endParaRPr lang="en-IN" altLang="ja-JP" sz="2400" dirty="0">
              <a:latin typeface="+mn-ea"/>
            </a:endParaRPr>
          </a:p>
          <a:p>
            <a:pPr marL="0" lvl="0" indent="0">
              <a:buNone/>
            </a:pPr>
            <a:r>
              <a:rPr lang="en-US" altLang="ja-JP" sz="2400" dirty="0">
                <a:latin typeface="+mn-ea"/>
              </a:rPr>
              <a:t>Ⅳ. </a:t>
            </a:r>
            <a:r>
              <a:rPr lang="ja-JP" altLang="en-US" sz="2400" dirty="0">
                <a:latin typeface="+mn-ea"/>
              </a:rPr>
              <a:t>インド日本商工会建議書委員会、新規案件の応募状況</a:t>
            </a:r>
            <a:endParaRPr lang="en-IN" altLang="ja-JP" sz="2400" dirty="0"/>
          </a:p>
        </p:txBody>
      </p:sp>
      <p:pic>
        <p:nvPicPr>
          <p:cNvPr id="5124"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7108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446856" y="476673"/>
            <a:ext cx="82296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Arial" charset="0"/>
                <a:ea typeface="ＭＳ Ｐゴシック" pitchFamily="50" charset="-128"/>
              </a:defRPr>
            </a:lvl5pPr>
            <a:lvl6pPr marL="457200" algn="l" rtl="0" fontAlgn="base">
              <a:spcBef>
                <a:spcPct val="0"/>
              </a:spcBef>
              <a:spcAft>
                <a:spcPct val="0"/>
              </a:spcAft>
              <a:defRPr kumimoji="1" sz="4400">
                <a:solidFill>
                  <a:schemeClr val="tx1"/>
                </a:solidFill>
                <a:latin typeface="Arial" charset="0"/>
                <a:ea typeface="ＭＳ Ｐゴシック" pitchFamily="50" charset="-128"/>
              </a:defRPr>
            </a:lvl6pPr>
            <a:lvl7pPr marL="914400" algn="l" rtl="0" fontAlgn="base">
              <a:spcBef>
                <a:spcPct val="0"/>
              </a:spcBef>
              <a:spcAft>
                <a:spcPct val="0"/>
              </a:spcAft>
              <a:defRPr kumimoji="1" sz="4400">
                <a:solidFill>
                  <a:schemeClr val="tx1"/>
                </a:solidFill>
                <a:latin typeface="Arial" charset="0"/>
                <a:ea typeface="ＭＳ Ｐゴシック" pitchFamily="50" charset="-128"/>
              </a:defRPr>
            </a:lvl7pPr>
            <a:lvl8pPr marL="1371600" algn="l" rtl="0" fontAlgn="base">
              <a:spcBef>
                <a:spcPct val="0"/>
              </a:spcBef>
              <a:spcAft>
                <a:spcPct val="0"/>
              </a:spcAft>
              <a:defRPr kumimoji="1" sz="4400">
                <a:solidFill>
                  <a:schemeClr val="tx1"/>
                </a:solidFill>
                <a:latin typeface="Arial" charset="0"/>
                <a:ea typeface="ＭＳ Ｐゴシック" pitchFamily="50" charset="-128"/>
              </a:defRPr>
            </a:lvl8pPr>
            <a:lvl9pPr marL="1828800" algn="l" rtl="0" fontAlgn="base">
              <a:spcBef>
                <a:spcPct val="0"/>
              </a:spcBef>
              <a:spcAft>
                <a:spcPct val="0"/>
              </a:spcAft>
              <a:defRPr kumimoji="1" sz="4400">
                <a:solidFill>
                  <a:schemeClr val="tx1"/>
                </a:solidFill>
                <a:latin typeface="Arial" charset="0"/>
                <a:ea typeface="ＭＳ Ｐゴシック" pitchFamily="50" charset="-128"/>
              </a:defRPr>
            </a:lvl9pPr>
          </a:lstStyle>
          <a:p>
            <a:r>
              <a:rPr lang="en-US" altLang="ja-JP" sz="2400" b="1" kern="0" dirty="0">
                <a:solidFill>
                  <a:srgbClr val="000000"/>
                </a:solidFill>
                <a:latin typeface="ＭＳ Ｐゴシック"/>
              </a:rPr>
              <a:t>Ⅰ. </a:t>
            </a:r>
            <a:r>
              <a:rPr lang="ja-JP" altLang="en-US" sz="2400" b="1" kern="0" dirty="0">
                <a:solidFill>
                  <a:srgbClr val="000000"/>
                </a:solidFill>
                <a:latin typeface="ＭＳ Ｐゴシック"/>
              </a:rPr>
              <a:t>バンガロール周辺道路整備の状況 </a:t>
            </a:r>
            <a:r>
              <a:rPr lang="en-IN" altLang="ja-JP" sz="2400" b="1" kern="0" dirty="0">
                <a:solidFill>
                  <a:srgbClr val="000000"/>
                </a:solidFill>
                <a:latin typeface="ＭＳ Ｐゴシック"/>
              </a:rPr>
              <a:t>(1)</a:t>
            </a:r>
            <a:endParaRPr lang="en-US" altLang="en-US" sz="1100" b="1" kern="0" dirty="0">
              <a:solidFill>
                <a:srgbClr val="000000"/>
              </a:solidFill>
              <a:latin typeface="ＭＳ Ｐゴシック"/>
            </a:endParaRPr>
          </a:p>
        </p:txBody>
      </p:sp>
      <p:sp>
        <p:nvSpPr>
          <p:cNvPr id="3" name="Content Placeholder 2"/>
          <p:cNvSpPr>
            <a:spLocks noGrp="1"/>
          </p:cNvSpPr>
          <p:nvPr>
            <p:ph idx="1"/>
          </p:nvPr>
        </p:nvSpPr>
        <p:spPr>
          <a:xfrm>
            <a:off x="539552" y="1484784"/>
            <a:ext cx="8351837" cy="4752528"/>
          </a:xfrm>
        </p:spPr>
        <p:txBody>
          <a:bodyPr/>
          <a:lstStyle/>
          <a:p>
            <a:pPr marL="0" lvl="0" indent="0">
              <a:buNone/>
            </a:pPr>
            <a:r>
              <a:rPr lang="en-IN" sz="2000" dirty="0"/>
              <a:t>1.  PRR (Peripheral Ring Road, 65km) :</a:t>
            </a:r>
            <a:r>
              <a:rPr lang="ja-JP" altLang="en-US" sz="2000" dirty="0"/>
              <a:t>   </a:t>
            </a:r>
            <a:endParaRPr lang="en-IN" altLang="ja-JP" sz="2000" dirty="0"/>
          </a:p>
          <a:p>
            <a:pPr marL="0" lvl="0" indent="0">
              <a:buNone/>
            </a:pPr>
            <a:r>
              <a:rPr lang="en-IN" altLang="ja-JP" sz="2000" dirty="0"/>
              <a:t>  (1) DPR(Detailed Project Report) , </a:t>
            </a:r>
            <a:r>
              <a:rPr lang="ja-JP" altLang="en-US" sz="2000" dirty="0"/>
              <a:t>アラインメント（路線確定）は完了。</a:t>
            </a:r>
            <a:endParaRPr lang="en-IN" altLang="ja-JP" sz="2000" dirty="0"/>
          </a:p>
          <a:p>
            <a:pPr marL="0" lvl="0" indent="0">
              <a:buNone/>
            </a:pPr>
            <a:r>
              <a:rPr lang="en-IN" altLang="ja-JP" sz="2000" dirty="0"/>
              <a:t>  (2) </a:t>
            </a:r>
            <a:r>
              <a:rPr lang="ja-JP" altLang="en-US" sz="2000" dirty="0"/>
              <a:t>主管の</a:t>
            </a:r>
            <a:r>
              <a:rPr lang="en-IN" altLang="ja-JP" sz="2000" dirty="0"/>
              <a:t>BDA(Bangalore Development Authority) </a:t>
            </a:r>
            <a:r>
              <a:rPr lang="ja-JP" altLang="en-US" sz="2000" dirty="0"/>
              <a:t>は、本プロジェクト</a:t>
            </a:r>
            <a:endParaRPr lang="en-IN" altLang="ja-JP" sz="2000" dirty="0"/>
          </a:p>
          <a:p>
            <a:pPr marL="0" lvl="0" indent="0">
              <a:buNone/>
            </a:pPr>
            <a:r>
              <a:rPr lang="ja-JP" altLang="en-US" sz="2000" dirty="0"/>
              <a:t>　　　実施</a:t>
            </a:r>
            <a:r>
              <a:rPr lang="en-IN" altLang="ja-JP" sz="2000" dirty="0"/>
              <a:t> </a:t>
            </a:r>
            <a:r>
              <a:rPr lang="ja-JP" altLang="en-US" sz="2000" dirty="0"/>
              <a:t>のための組織（</a:t>
            </a:r>
            <a:r>
              <a:rPr lang="en-US" altLang="ja-JP" sz="2000" dirty="0"/>
              <a:t>SPV</a:t>
            </a:r>
            <a:r>
              <a:rPr lang="ja-JP" altLang="en-US" sz="2000" dirty="0" err="1"/>
              <a:t>、</a:t>
            </a:r>
            <a:r>
              <a:rPr lang="en-IN" altLang="ja-JP" sz="2000" dirty="0"/>
              <a:t>Special Purpose Vehicle)</a:t>
            </a:r>
            <a:r>
              <a:rPr lang="ja-JP" altLang="en-US" sz="2000" dirty="0"/>
              <a:t>を設立。</a:t>
            </a:r>
            <a:endParaRPr lang="en-IN" altLang="ja-JP" sz="2000" dirty="0"/>
          </a:p>
          <a:p>
            <a:pPr marL="0" lvl="0" indent="0">
              <a:buNone/>
            </a:pPr>
            <a:r>
              <a:rPr lang="en-IN" altLang="ja-JP" sz="2000" dirty="0"/>
              <a:t>  (3) </a:t>
            </a:r>
            <a:r>
              <a:rPr lang="ja-JP" altLang="en-US" sz="2000" dirty="0"/>
              <a:t>土地収用の費用調達が課題</a:t>
            </a:r>
            <a:r>
              <a:rPr lang="en-IN" altLang="ja-JP" sz="2000" dirty="0"/>
              <a:t>( 1200</a:t>
            </a:r>
            <a:r>
              <a:rPr lang="ja-JP" altLang="en-US" sz="2000" dirty="0"/>
              <a:t>億ルピー）</a:t>
            </a:r>
            <a:endParaRPr lang="en-IN" altLang="ja-JP" sz="2000" dirty="0"/>
          </a:p>
          <a:p>
            <a:pPr marL="0" lvl="0" indent="0">
              <a:buNone/>
            </a:pPr>
            <a:r>
              <a:rPr lang="en-IN" altLang="ja-JP" sz="2000" dirty="0"/>
              <a:t>  (4)  </a:t>
            </a:r>
            <a:r>
              <a:rPr lang="ja-JP" altLang="en-US" sz="2000" dirty="0"/>
              <a:t>担当部局は都市開発省（パラメーシュワラ副州首相兼都市開発大臣）</a:t>
            </a:r>
            <a:endParaRPr lang="en-IN" altLang="ja-JP" sz="2000" dirty="0"/>
          </a:p>
          <a:p>
            <a:pPr marL="0" lvl="0" indent="0">
              <a:buNone/>
            </a:pPr>
            <a:r>
              <a:rPr lang="en-IN" altLang="ja-JP" sz="2000" dirty="0"/>
              <a:t>  (5)  </a:t>
            </a:r>
            <a:r>
              <a:rPr lang="ja-JP" altLang="en-US" sz="2000" dirty="0"/>
              <a:t>州首相に申し立てることを検討中</a:t>
            </a:r>
            <a:endParaRPr lang="en-IN" altLang="ja-JP" sz="2000" dirty="0"/>
          </a:p>
          <a:p>
            <a:pPr marL="0" lvl="0" indent="0">
              <a:buNone/>
            </a:pPr>
            <a:r>
              <a:rPr lang="en-IN" altLang="ja-JP" sz="2000" dirty="0"/>
              <a:t>  (6)  </a:t>
            </a:r>
            <a:r>
              <a:rPr lang="ja-JP" altLang="en-US" sz="2000" dirty="0"/>
              <a:t>中央政府は関与しない。</a:t>
            </a:r>
            <a:endParaRPr lang="en-IN" altLang="ja-JP" sz="2000" dirty="0"/>
          </a:p>
          <a:p>
            <a:pPr marL="0" lvl="0" indent="0">
              <a:buNone/>
            </a:pPr>
            <a:endParaRPr lang="en-IN" altLang="ja-JP" sz="2000" dirty="0"/>
          </a:p>
          <a:p>
            <a:pPr marL="0" lvl="0" indent="0">
              <a:buNone/>
            </a:pPr>
            <a:r>
              <a:rPr lang="en-IN" sz="2000" dirty="0"/>
              <a:t>2.  STRR(</a:t>
            </a:r>
            <a:r>
              <a:rPr lang="en-US" sz="2000" dirty="0"/>
              <a:t>Satellite Town Ring Road 270km) </a:t>
            </a:r>
            <a:r>
              <a:rPr lang="en-IN" sz="2000" dirty="0"/>
              <a:t>:</a:t>
            </a:r>
          </a:p>
          <a:p>
            <a:pPr marL="0" lvl="0" indent="0">
              <a:buNone/>
            </a:pPr>
            <a:r>
              <a:rPr lang="en-IN" altLang="ja-JP" sz="2000" dirty="0"/>
              <a:t> (1)  </a:t>
            </a:r>
            <a:r>
              <a:rPr lang="ja-JP" altLang="en-US" sz="2000" dirty="0"/>
              <a:t>中央政府</a:t>
            </a:r>
            <a:r>
              <a:rPr lang="en-IN" altLang="ja-JP" sz="2000" dirty="0"/>
              <a:t>(NHAI)</a:t>
            </a:r>
            <a:r>
              <a:rPr lang="ja-JP" altLang="en-US" sz="2000" dirty="0"/>
              <a:t>のプロジェクトとして推進する。ホスール周辺も含める。</a:t>
            </a:r>
            <a:endParaRPr lang="en-IN" altLang="ja-JP" sz="2000" dirty="0"/>
          </a:p>
          <a:p>
            <a:pPr marL="0" lvl="0" indent="0">
              <a:buNone/>
            </a:pPr>
            <a:r>
              <a:rPr lang="ja-JP" altLang="en-US" sz="2000" dirty="0"/>
              <a:t>　　　（</a:t>
            </a:r>
            <a:r>
              <a:rPr lang="en-US" altLang="ja-JP" sz="2000" dirty="0" err="1"/>
              <a:t>Hoskote</a:t>
            </a:r>
            <a:r>
              <a:rPr lang="ja-JP" altLang="en-US" sz="2000" dirty="0"/>
              <a:t> から　</a:t>
            </a:r>
            <a:r>
              <a:rPr lang="en-US" altLang="ja-JP" sz="2000" dirty="0"/>
              <a:t>TN</a:t>
            </a:r>
            <a:r>
              <a:rPr lang="ja-JP" altLang="en-US" sz="2000" dirty="0"/>
              <a:t>州に入り</a:t>
            </a:r>
            <a:r>
              <a:rPr lang="en-IN" altLang="ja-JP" sz="2000" dirty="0" err="1"/>
              <a:t>Bagalur</a:t>
            </a:r>
            <a:r>
              <a:rPr lang="en-IN" altLang="ja-JP" sz="2000" dirty="0"/>
              <a:t>, Hosur </a:t>
            </a:r>
            <a:r>
              <a:rPr lang="ja-JP" altLang="en-US" sz="2000" dirty="0"/>
              <a:t>経由で</a:t>
            </a:r>
            <a:r>
              <a:rPr lang="en-IN" altLang="ja-JP" sz="2000" dirty="0" err="1"/>
              <a:t>Anekal</a:t>
            </a:r>
            <a:r>
              <a:rPr lang="ja-JP" altLang="en-US" sz="2000" dirty="0"/>
              <a:t>に</a:t>
            </a:r>
            <a:endParaRPr lang="en-IN" altLang="ja-JP" sz="2000" dirty="0"/>
          </a:p>
          <a:p>
            <a:pPr marL="0" lvl="0" indent="0">
              <a:buNone/>
            </a:pPr>
            <a:r>
              <a:rPr lang="ja-JP" altLang="en-US" sz="2000" dirty="0"/>
              <a:t>　　　接続　</a:t>
            </a:r>
            <a:r>
              <a:rPr lang="en-US" altLang="ja-JP" sz="2000" dirty="0"/>
              <a:t>–</a:t>
            </a:r>
            <a:r>
              <a:rPr lang="ja-JP" altLang="en-US" sz="2000" dirty="0"/>
              <a:t>　</a:t>
            </a:r>
            <a:r>
              <a:rPr lang="en-US" altLang="ja-JP" sz="2000" dirty="0"/>
              <a:t>TN</a:t>
            </a:r>
            <a:r>
              <a:rPr lang="ja-JP" altLang="en-US" sz="2000" dirty="0"/>
              <a:t>分　</a:t>
            </a:r>
            <a:r>
              <a:rPr lang="en-US" altLang="ja-JP" sz="2000" dirty="0"/>
              <a:t>40</a:t>
            </a:r>
            <a:r>
              <a:rPr lang="ja-JP" altLang="en-US" sz="2000" dirty="0"/>
              <a:t>㎞）</a:t>
            </a:r>
            <a:endParaRPr lang="en-IN" altLang="ja-JP" sz="2000" dirty="0"/>
          </a:p>
          <a:p>
            <a:pPr marL="0" lvl="0" indent="0">
              <a:buNone/>
            </a:pPr>
            <a:endParaRPr lang="en-IN" altLang="ja-JP" sz="2000" dirty="0"/>
          </a:p>
          <a:p>
            <a:pPr marL="0" lvl="0" indent="0">
              <a:buNone/>
            </a:pPr>
            <a:r>
              <a:rPr lang="en-IN" altLang="ja-JP" sz="2000" dirty="0"/>
              <a:t>  </a:t>
            </a:r>
          </a:p>
          <a:p>
            <a:pPr marL="0" lvl="0" indent="0">
              <a:buNone/>
            </a:pPr>
            <a:endParaRPr lang="en-IN" altLang="ja-JP" sz="2000" dirty="0"/>
          </a:p>
          <a:p>
            <a:pPr marL="0" lvl="0" indent="0">
              <a:buNone/>
            </a:pPr>
            <a:endParaRPr lang="en-US" altLang="ja-JP" sz="2000" dirty="0"/>
          </a:p>
          <a:p>
            <a:pPr marL="0" lvl="0" indent="0">
              <a:buNone/>
            </a:pPr>
            <a:r>
              <a:rPr lang="ja-JP" altLang="en-US" sz="2000" dirty="0"/>
              <a:t>　　　　　　　　　</a:t>
            </a:r>
            <a:endParaRPr lang="en-IN" altLang="ja-JP" sz="2400" dirty="0"/>
          </a:p>
          <a:p>
            <a:pPr marL="0" lvl="0" indent="0">
              <a:buNone/>
            </a:pPr>
            <a:endParaRPr lang="en-IN" sz="2000" dirty="0"/>
          </a:p>
          <a:p>
            <a:pPr marL="0" indent="0">
              <a:buNone/>
            </a:pPr>
            <a:endParaRPr lang="en-US" altLang="ja-JP" sz="2000" dirty="0"/>
          </a:p>
          <a:p>
            <a:pPr marL="0" indent="0">
              <a:buNone/>
            </a:pPr>
            <a:endParaRPr lang="ja-JP" altLang="ja-JP" sz="2000" dirty="0"/>
          </a:p>
          <a:p>
            <a:pPr marL="0" lvl="0" indent="0">
              <a:buNone/>
            </a:pPr>
            <a:endParaRPr lang="en-US" altLang="ja-JP" sz="1800" dirty="0">
              <a:solidFill>
                <a:srgbClr val="00B050"/>
              </a:solidFill>
            </a:endParaRPr>
          </a:p>
        </p:txBody>
      </p:sp>
      <p:pic>
        <p:nvPicPr>
          <p:cNvPr id="5124"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1732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タイトル 1"/>
          <p:cNvSpPr>
            <a:spLocks noGrp="1"/>
          </p:cNvSpPr>
          <p:nvPr>
            <p:ph type="title" idx="4294967295"/>
          </p:nvPr>
        </p:nvSpPr>
        <p:spPr>
          <a:xfrm>
            <a:off x="485804" y="11017"/>
            <a:ext cx="8229600" cy="1133460"/>
          </a:xfrm>
        </p:spPr>
        <p:txBody>
          <a:bodyPr/>
          <a:lstStyle/>
          <a:p>
            <a:r>
              <a:rPr lang="ja-JP" altLang="en-US" dirty="0">
                <a:solidFill>
                  <a:schemeClr val="tx1"/>
                </a:solidFill>
              </a:rPr>
              <a:t>②</a:t>
            </a:r>
            <a:r>
              <a:rPr lang="ja-JP" altLang="en-US" sz="2800" dirty="0">
                <a:solidFill>
                  <a:schemeClr val="tx1"/>
                </a:solidFill>
              </a:rPr>
              <a:t>在ベンガルール総領事館</a:t>
            </a:r>
            <a:br>
              <a:rPr lang="en-US" altLang="ja-JP" sz="2800" dirty="0">
                <a:solidFill>
                  <a:schemeClr val="tx1"/>
                </a:solidFill>
              </a:rPr>
            </a:br>
            <a:r>
              <a:rPr lang="ja-JP" altLang="en-US" sz="2800" dirty="0">
                <a:solidFill>
                  <a:schemeClr val="tx1"/>
                </a:solidFill>
              </a:rPr>
              <a:t>　からのご連絡</a:t>
            </a:r>
            <a:endParaRPr lang="en-IN" altLang="ja-JP" sz="2800" dirty="0">
              <a:solidFill>
                <a:schemeClr val="tx1"/>
              </a:solidFill>
              <a:latin typeface="+mn-ea"/>
            </a:endParaRPr>
          </a:p>
        </p:txBody>
      </p:sp>
      <p:sp>
        <p:nvSpPr>
          <p:cNvPr id="18435" name="コンテンツ プレースホルダ 2"/>
          <p:cNvSpPr>
            <a:spLocks noGrp="1"/>
          </p:cNvSpPr>
          <p:nvPr>
            <p:ph sz="quarter" idx="4294967295"/>
          </p:nvPr>
        </p:nvSpPr>
        <p:spPr>
          <a:xfrm>
            <a:off x="457200" y="1581739"/>
            <a:ext cx="8229600" cy="4727589"/>
          </a:xfrm>
        </p:spPr>
        <p:txBody>
          <a:bodyPr/>
          <a:lstStyle/>
          <a:p>
            <a:pPr>
              <a:buFont typeface="Wingdings 3" pitchFamily="18" charset="2"/>
              <a:buNone/>
            </a:pPr>
            <a:endParaRPr lang="en-US" altLang="ja-JP" sz="2000" dirty="0"/>
          </a:p>
          <a:p>
            <a:pPr marL="0" indent="0">
              <a:buNone/>
            </a:pPr>
            <a:r>
              <a:rPr lang="ja-JP" altLang="en-US" sz="4000" dirty="0">
                <a:latin typeface="+mn-ea"/>
              </a:rPr>
              <a:t>  在ベンガルール総領事館</a:t>
            </a:r>
            <a:endParaRPr lang="en-US" sz="4000" dirty="0">
              <a:latin typeface="+mn-ea"/>
            </a:endParaRPr>
          </a:p>
          <a:p>
            <a:pPr>
              <a:buNone/>
            </a:pPr>
            <a:r>
              <a:rPr lang="en-IN" altLang="ja-JP" sz="4000" dirty="0">
                <a:latin typeface="+mn-ea"/>
              </a:rPr>
              <a:t>  </a:t>
            </a:r>
            <a:r>
              <a:rPr lang="ja-JP" altLang="en-US" sz="4000" dirty="0">
                <a:latin typeface="+mn-ea"/>
              </a:rPr>
              <a:t> 総領事  </a:t>
            </a:r>
            <a:r>
              <a:rPr lang="ja-JP" altLang="en-US" sz="6000" dirty="0"/>
              <a:t>北川　隆行</a:t>
            </a:r>
            <a:r>
              <a:rPr lang="ja-JP" altLang="en-US" sz="6000" dirty="0">
                <a:latin typeface="ＭＳ Ｐゴシック" pitchFamily="50" charset="-128"/>
              </a:rPr>
              <a:t>  様</a:t>
            </a:r>
            <a:endParaRPr lang="en-US" altLang="ja-JP" sz="6000" dirty="0">
              <a:latin typeface="ＭＳ Ｐゴシック" pitchFamily="50" charset="-128"/>
            </a:endParaRPr>
          </a:p>
          <a:p>
            <a:pPr>
              <a:buNone/>
            </a:pPr>
            <a:r>
              <a:rPr lang="ja-JP" altLang="en-US" sz="6000" dirty="0">
                <a:latin typeface="ＭＳ Ｐゴシック" pitchFamily="50" charset="-128"/>
              </a:rPr>
              <a:t>    </a:t>
            </a:r>
            <a:r>
              <a:rPr lang="ja-JP" altLang="en-US" sz="4000" dirty="0">
                <a:latin typeface="+mn-ea"/>
              </a:rPr>
              <a:t>領事  </a:t>
            </a:r>
            <a:r>
              <a:rPr lang="ja-JP" altLang="en-US" sz="6000" dirty="0">
                <a:latin typeface="+mn-ea"/>
              </a:rPr>
              <a:t>古屋　健</a:t>
            </a:r>
            <a:r>
              <a:rPr lang="ja-JP" altLang="en-US" sz="6000" dirty="0">
                <a:latin typeface="ＭＳ Ｐゴシック" pitchFamily="50" charset="-128"/>
              </a:rPr>
              <a:t>　　 様</a:t>
            </a:r>
            <a:endParaRPr lang="en-US" altLang="ja-JP" sz="6000" dirty="0">
              <a:latin typeface="ＭＳ Ｐゴシック" pitchFamily="50" charset="-128"/>
            </a:endParaRPr>
          </a:p>
          <a:p>
            <a:pPr>
              <a:buNone/>
            </a:pPr>
            <a:r>
              <a:rPr lang="en-IN" altLang="ja-JP" sz="4000" dirty="0">
                <a:latin typeface="+mn-ea"/>
              </a:rPr>
              <a:t>   </a:t>
            </a:r>
            <a:r>
              <a:rPr lang="ja-JP" altLang="en-US" sz="4000" dirty="0">
                <a:latin typeface="+mn-ea"/>
              </a:rPr>
              <a:t>派遣員  </a:t>
            </a:r>
            <a:r>
              <a:rPr lang="ja-JP" altLang="en-US" sz="6000" dirty="0"/>
              <a:t>太田</a:t>
            </a:r>
            <a:r>
              <a:rPr lang="ja-JP" altLang="en-US" sz="6000" dirty="0">
                <a:latin typeface="ＭＳ Ｐゴシック" pitchFamily="50" charset="-128"/>
              </a:rPr>
              <a:t>　早耶  様 　　</a:t>
            </a:r>
            <a:endParaRPr lang="en-US" altLang="ja-JP" sz="6000" dirty="0">
              <a:latin typeface="ＭＳ Ｐゴシック" pitchFamily="50" charset="-128"/>
            </a:endParaRPr>
          </a:p>
        </p:txBody>
      </p:sp>
      <p:pic>
        <p:nvPicPr>
          <p:cNvPr id="5" name="Picture 3" descr="Logo_S.jpg"/>
          <p:cNvPicPr>
            <a:picLocks noChangeAspect="1"/>
          </p:cNvPicPr>
          <p:nvPr/>
        </p:nvPicPr>
        <p:blipFill>
          <a:blip r:embed="rId3" cstate="print"/>
          <a:stretch>
            <a:fillRect/>
          </a:stretch>
        </p:blipFill>
        <p:spPr>
          <a:xfrm>
            <a:off x="5024794" y="263340"/>
            <a:ext cx="1008112" cy="1160769"/>
          </a:xfrm>
          <a:prstGeom prst="rect">
            <a:avLst/>
          </a:prstGeom>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289076" y="260648"/>
            <a:ext cx="2854929" cy="1304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931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46856" y="476673"/>
            <a:ext cx="8229600" cy="720080"/>
          </a:xfrm>
        </p:spPr>
        <p:txBody>
          <a:bodyPr/>
          <a:lstStyle/>
          <a:p>
            <a:r>
              <a:rPr lang="en-US" altLang="ja-JP" sz="2400" b="1" dirty="0">
                <a:latin typeface="+mj-ea"/>
              </a:rPr>
              <a:t>Ⅰ. </a:t>
            </a:r>
            <a:r>
              <a:rPr lang="ja-JP" altLang="en-US" sz="2400" b="1" dirty="0">
                <a:latin typeface="+mj-ea"/>
              </a:rPr>
              <a:t>バンガロール周辺道路整備の状況 </a:t>
            </a:r>
            <a:r>
              <a:rPr lang="en-IN" altLang="ja-JP" sz="2400" b="1" dirty="0">
                <a:latin typeface="+mj-ea"/>
              </a:rPr>
              <a:t>(2)</a:t>
            </a:r>
            <a:endParaRPr lang="en-US" altLang="en-US" sz="1100" b="1" dirty="0">
              <a:latin typeface="+mj-ea"/>
            </a:endParaRPr>
          </a:p>
        </p:txBody>
      </p:sp>
      <p:sp>
        <p:nvSpPr>
          <p:cNvPr id="3" name="Content Placeholder 2"/>
          <p:cNvSpPr>
            <a:spLocks noGrp="1"/>
          </p:cNvSpPr>
          <p:nvPr>
            <p:ph idx="1"/>
          </p:nvPr>
        </p:nvSpPr>
        <p:spPr>
          <a:xfrm>
            <a:off x="539552" y="1268760"/>
            <a:ext cx="8496944" cy="5472608"/>
          </a:xfrm>
        </p:spPr>
        <p:txBody>
          <a:bodyPr/>
          <a:lstStyle/>
          <a:p>
            <a:pPr marL="0" lvl="0" indent="0">
              <a:buNone/>
            </a:pPr>
            <a:r>
              <a:rPr lang="en-IN" sz="2000" dirty="0"/>
              <a:t>2.  STRR(</a:t>
            </a:r>
            <a:r>
              <a:rPr lang="en-US" sz="2000" dirty="0"/>
              <a:t>Satellite Town Ring Road) </a:t>
            </a:r>
            <a:r>
              <a:rPr lang="en-IN" sz="2000" dirty="0"/>
              <a:t>:</a:t>
            </a:r>
          </a:p>
          <a:p>
            <a:pPr marL="0" lvl="0" indent="0">
              <a:buNone/>
            </a:pPr>
            <a:r>
              <a:rPr lang="en-IN" altLang="ja-JP" sz="2000" dirty="0"/>
              <a:t> (2)  </a:t>
            </a:r>
            <a:r>
              <a:rPr lang="ja-JP" altLang="en-US" sz="2000" dirty="0"/>
              <a:t>ダバスペット・ホスコテ間（</a:t>
            </a:r>
            <a:r>
              <a:rPr lang="en-US" altLang="ja-JP" sz="2000" dirty="0"/>
              <a:t>NH207 80km)</a:t>
            </a:r>
            <a:r>
              <a:rPr lang="en-IN" altLang="ja-JP" sz="2000" dirty="0"/>
              <a:t>: </a:t>
            </a:r>
            <a:r>
              <a:rPr lang="ja-JP" altLang="en-US" sz="2000" dirty="0"/>
              <a:t>工事の進展が遅いため、</a:t>
            </a:r>
            <a:endParaRPr lang="en-IN" altLang="ja-JP" sz="2000" dirty="0"/>
          </a:p>
          <a:p>
            <a:pPr marL="0" lvl="0" indent="0">
              <a:buNone/>
            </a:pPr>
            <a:r>
              <a:rPr lang="ja-JP" altLang="en-US" sz="2000" dirty="0"/>
              <a:t>　　　工事業者を変更した。</a:t>
            </a:r>
            <a:endParaRPr lang="en-IN" altLang="ja-JP" sz="2000" dirty="0"/>
          </a:p>
          <a:p>
            <a:pPr marL="0" lvl="0" indent="0">
              <a:buNone/>
            </a:pPr>
            <a:r>
              <a:rPr lang="en-IN" altLang="ja-JP" sz="2000" dirty="0"/>
              <a:t> (3)  DPR</a:t>
            </a:r>
            <a:r>
              <a:rPr lang="ja-JP" altLang="en-US" sz="2000" dirty="0"/>
              <a:t>完成。アラインメントも、カルナタカ州、タミルナード州とも了承。</a:t>
            </a:r>
            <a:endParaRPr lang="en-IN" altLang="ja-JP" sz="2000" dirty="0"/>
          </a:p>
          <a:p>
            <a:pPr marL="0" lvl="0" indent="0">
              <a:buNone/>
            </a:pPr>
            <a:r>
              <a:rPr lang="ja-JP" altLang="en-US" sz="2000" dirty="0"/>
              <a:t> </a:t>
            </a:r>
            <a:r>
              <a:rPr lang="en-IN" altLang="ja-JP" sz="2000" dirty="0"/>
              <a:t>(4)</a:t>
            </a:r>
            <a:r>
              <a:rPr lang="ja-JP" altLang="en-US" sz="2000" dirty="0"/>
              <a:t>  土地の収用を間もなく開始する。</a:t>
            </a:r>
            <a:endParaRPr lang="en-IN" altLang="ja-JP" sz="2000" dirty="0"/>
          </a:p>
          <a:p>
            <a:pPr marL="0" lvl="0" indent="0">
              <a:buNone/>
            </a:pPr>
            <a:r>
              <a:rPr lang="ja-JP" altLang="en-US" sz="2000" dirty="0"/>
              <a:t> </a:t>
            </a:r>
            <a:r>
              <a:rPr lang="en-IN" altLang="ja-JP" sz="2000" dirty="0"/>
              <a:t>(5)</a:t>
            </a:r>
            <a:r>
              <a:rPr lang="ja-JP" altLang="en-US" sz="2000" dirty="0"/>
              <a:t>  </a:t>
            </a:r>
            <a:r>
              <a:rPr lang="en-IN" altLang="ja-JP" sz="2000" dirty="0" err="1"/>
              <a:t>Magadi</a:t>
            </a:r>
            <a:r>
              <a:rPr lang="en-IN" altLang="ja-JP" sz="2000" dirty="0"/>
              <a:t> - </a:t>
            </a:r>
            <a:r>
              <a:rPr lang="en-IN" altLang="ja-JP" sz="2000" dirty="0" err="1"/>
              <a:t>Dabaspet</a:t>
            </a:r>
            <a:r>
              <a:rPr lang="ja-JP" altLang="en-US" sz="2000" dirty="0"/>
              <a:t>間も既存の２車線道路とは別のアラインメントとする。</a:t>
            </a:r>
            <a:endParaRPr lang="en-IN" altLang="ja-JP" sz="2000" dirty="0"/>
          </a:p>
          <a:p>
            <a:pPr marL="0" lvl="0" indent="0">
              <a:buNone/>
            </a:pPr>
            <a:endParaRPr lang="en-IN" altLang="ja-JP" sz="2000" dirty="0"/>
          </a:p>
          <a:p>
            <a:pPr marL="0" lvl="0" indent="0">
              <a:buNone/>
            </a:pPr>
            <a:r>
              <a:rPr lang="en-IN" altLang="ja-JP" sz="2000" dirty="0"/>
              <a:t>3.</a:t>
            </a:r>
            <a:r>
              <a:rPr lang="ja-JP" altLang="en-US" sz="2000" dirty="0"/>
              <a:t>  </a:t>
            </a:r>
            <a:r>
              <a:rPr lang="en-IN" altLang="ja-JP" sz="2000" dirty="0"/>
              <a:t>NH209</a:t>
            </a:r>
            <a:r>
              <a:rPr lang="ja-JP" altLang="en-US" sz="2000" dirty="0"/>
              <a:t>号線拡張（</a:t>
            </a:r>
            <a:r>
              <a:rPr lang="en-US" altLang="ja-JP" sz="2000" dirty="0"/>
              <a:t>NICE </a:t>
            </a:r>
            <a:r>
              <a:rPr lang="ja-JP" altLang="en-US" sz="2000" dirty="0"/>
              <a:t>ロード </a:t>
            </a:r>
            <a:r>
              <a:rPr lang="en-IN" altLang="ja-JP" sz="2000" dirty="0"/>
              <a:t>- </a:t>
            </a:r>
            <a:r>
              <a:rPr lang="ja-JP" altLang="en-US" sz="2000" dirty="0"/>
              <a:t>カナクプラ）</a:t>
            </a:r>
            <a:endParaRPr lang="en-IN" altLang="ja-JP" sz="2000" dirty="0"/>
          </a:p>
          <a:p>
            <a:pPr marL="0" lvl="0" indent="0">
              <a:buNone/>
            </a:pPr>
            <a:r>
              <a:rPr lang="en-IN" altLang="ja-JP" sz="2000" dirty="0"/>
              <a:t>  </a:t>
            </a:r>
            <a:r>
              <a:rPr lang="ja-JP" altLang="en-US" sz="2000" dirty="0"/>
              <a:t>現在工事進展中。完成は</a:t>
            </a:r>
            <a:r>
              <a:rPr lang="en-US" altLang="ja-JP" sz="2000" dirty="0"/>
              <a:t>2020</a:t>
            </a:r>
            <a:r>
              <a:rPr lang="ja-JP" altLang="en-US" sz="2000" dirty="0"/>
              <a:t>年を見込む。</a:t>
            </a:r>
            <a:endParaRPr lang="en-IN" altLang="ja-JP" sz="2000" dirty="0"/>
          </a:p>
          <a:p>
            <a:pPr marL="0" lvl="0" indent="0">
              <a:buNone/>
            </a:pPr>
            <a:endParaRPr lang="en-IN" altLang="ja-JP" sz="2000" dirty="0"/>
          </a:p>
          <a:p>
            <a:pPr marL="0" indent="0">
              <a:buNone/>
            </a:pPr>
            <a:r>
              <a:rPr lang="en-IN" altLang="ja-JP" sz="2000" dirty="0"/>
              <a:t>4.  </a:t>
            </a:r>
            <a:r>
              <a:rPr lang="ja-JP" altLang="en-US" sz="2000" dirty="0"/>
              <a:t>チェンナイ・バンガロール高速道路（</a:t>
            </a:r>
            <a:r>
              <a:rPr lang="en-IN" altLang="ja-JP" sz="2000" dirty="0"/>
              <a:t>Chennai Bangalore Expressway</a:t>
            </a:r>
            <a:r>
              <a:rPr lang="ja-JP" altLang="en-US" sz="2000" dirty="0"/>
              <a:t>）</a:t>
            </a:r>
            <a:endParaRPr lang="en-IN" altLang="ja-JP" sz="2000" dirty="0"/>
          </a:p>
          <a:p>
            <a:pPr marL="0" lvl="0" indent="0">
              <a:buNone/>
            </a:pPr>
            <a:r>
              <a:rPr lang="en-IN" altLang="ja-JP" sz="2000" dirty="0"/>
              <a:t> (1) KN, AP, TN</a:t>
            </a:r>
            <a:r>
              <a:rPr lang="ja-JP" altLang="en-US" sz="2000" dirty="0"/>
              <a:t>の各州で、土地の収用を実施中。</a:t>
            </a:r>
            <a:endParaRPr lang="en-IN" altLang="ja-JP" sz="2000" dirty="0"/>
          </a:p>
          <a:p>
            <a:pPr marL="0" lvl="0" indent="0">
              <a:buNone/>
            </a:pPr>
            <a:r>
              <a:rPr lang="en-IN" altLang="ja-JP" sz="2000" dirty="0"/>
              <a:t> (2) </a:t>
            </a:r>
            <a:r>
              <a:rPr lang="ja-JP" altLang="en-US" sz="2000" dirty="0"/>
              <a:t>バンガロールはホスコテを起点とする。現在整備中の</a:t>
            </a:r>
            <a:r>
              <a:rPr lang="en-US" altLang="ja-JP" sz="2000" dirty="0"/>
              <a:t>NH207</a:t>
            </a:r>
            <a:r>
              <a:rPr lang="ja-JP" altLang="en-US" sz="2000" dirty="0"/>
              <a:t>号線は、同</a:t>
            </a:r>
            <a:endParaRPr lang="en-IN" altLang="ja-JP" sz="2000" dirty="0"/>
          </a:p>
          <a:p>
            <a:pPr marL="0" lvl="0" indent="0">
              <a:buNone/>
            </a:pPr>
            <a:r>
              <a:rPr lang="ja-JP" altLang="en-US" sz="2000" dirty="0"/>
              <a:t>　　　高速道路と接続する。</a:t>
            </a:r>
            <a:endParaRPr lang="en-IN" altLang="ja-JP" sz="2000" dirty="0"/>
          </a:p>
          <a:p>
            <a:pPr lvl="0">
              <a:buFont typeface="Wingdings" panose="05000000000000000000" pitchFamily="2" charset="2"/>
              <a:buChar char="v"/>
            </a:pPr>
            <a:r>
              <a:rPr lang="en-IN" altLang="ja-JP" sz="2000" dirty="0"/>
              <a:t> </a:t>
            </a:r>
            <a:r>
              <a:rPr lang="en-IN" altLang="ja-JP" sz="1600" dirty="0"/>
              <a:t>Source: Mr. </a:t>
            </a:r>
            <a:r>
              <a:rPr lang="en-IN" altLang="ja-JP" sz="1600" dirty="0" err="1"/>
              <a:t>Jwalendra</a:t>
            </a:r>
            <a:r>
              <a:rPr lang="en-IN" altLang="ja-JP" sz="1600" dirty="0"/>
              <a:t>, Special Officer to PWD Dept.</a:t>
            </a:r>
          </a:p>
          <a:p>
            <a:pPr marL="0" lvl="0" indent="0">
              <a:buNone/>
            </a:pPr>
            <a:r>
              <a:rPr lang="en-IN" altLang="ja-JP" sz="2000" dirty="0"/>
              <a:t>                   </a:t>
            </a:r>
          </a:p>
          <a:p>
            <a:pPr marL="0" lvl="0" indent="0">
              <a:buNone/>
            </a:pPr>
            <a:r>
              <a:rPr lang="ja-JP" altLang="en-US" sz="2000" dirty="0"/>
              <a:t>　　　</a:t>
            </a:r>
            <a:endParaRPr lang="en-US" altLang="ja-JP" sz="2000" dirty="0"/>
          </a:p>
          <a:p>
            <a:pPr marL="0" lvl="0" indent="0">
              <a:buNone/>
            </a:pPr>
            <a:endParaRPr lang="en-US" altLang="ja-JP" sz="2000" dirty="0"/>
          </a:p>
          <a:p>
            <a:pPr marL="0" lvl="0" indent="0">
              <a:buNone/>
            </a:pPr>
            <a:r>
              <a:rPr lang="ja-JP" altLang="en-US" sz="2000" dirty="0"/>
              <a:t>　　　　　　　　　</a:t>
            </a:r>
            <a:endParaRPr lang="en-IN" altLang="ja-JP" sz="2400" dirty="0"/>
          </a:p>
          <a:p>
            <a:pPr marL="0" lvl="0" indent="0">
              <a:buNone/>
            </a:pPr>
            <a:endParaRPr lang="en-IN" sz="2000" dirty="0"/>
          </a:p>
          <a:p>
            <a:pPr marL="0" indent="0">
              <a:buNone/>
            </a:pPr>
            <a:endParaRPr lang="en-US" altLang="ja-JP" sz="2000" dirty="0"/>
          </a:p>
          <a:p>
            <a:pPr marL="0" indent="0">
              <a:buNone/>
            </a:pPr>
            <a:endParaRPr lang="ja-JP" altLang="ja-JP" sz="2000" dirty="0"/>
          </a:p>
          <a:p>
            <a:pPr marL="0" lvl="0" indent="0">
              <a:buNone/>
            </a:pPr>
            <a:endParaRPr lang="en-US" altLang="ja-JP" sz="1800" dirty="0">
              <a:solidFill>
                <a:srgbClr val="00B050"/>
              </a:solidFill>
            </a:endParaRPr>
          </a:p>
        </p:txBody>
      </p:sp>
      <p:pic>
        <p:nvPicPr>
          <p:cNvPr id="5124"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937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624"/>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909697" y="980728"/>
            <a:ext cx="7029400" cy="457200"/>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kumimoji="0" lang="ja-JP" altLang="en-US" sz="1500" dirty="0">
                <a:solidFill>
                  <a:srgbClr val="000000"/>
                </a:solidFill>
                <a:cs typeface="Arial" panose="020B0604020202020204" pitchFamily="34" charset="0"/>
              </a:rPr>
              <a:t>バンガロール周辺道路整備計画</a:t>
            </a:r>
            <a:endParaRPr kumimoji="0" lang="en-IN" sz="1500" dirty="0">
              <a:solidFill>
                <a:srgbClr val="000000"/>
              </a:solidFill>
              <a:cs typeface="Arial" panose="020B0604020202020204" pitchFamily="34" charset="0"/>
            </a:endParaRPr>
          </a:p>
        </p:txBody>
      </p:sp>
      <p:grpSp>
        <p:nvGrpSpPr>
          <p:cNvPr id="9" name="グループ化 8"/>
          <p:cNvGrpSpPr/>
          <p:nvPr/>
        </p:nvGrpSpPr>
        <p:grpSpPr>
          <a:xfrm>
            <a:off x="1007729" y="1400199"/>
            <a:ext cx="7308687" cy="5269161"/>
            <a:chOff x="1249542" y="1274869"/>
            <a:chExt cx="6746677" cy="4818428"/>
          </a:xfrm>
        </p:grpSpPr>
        <p:grpSp>
          <p:nvGrpSpPr>
            <p:cNvPr id="10" name="Group 1"/>
            <p:cNvGrpSpPr/>
            <p:nvPr/>
          </p:nvGrpSpPr>
          <p:grpSpPr>
            <a:xfrm>
              <a:off x="1249542" y="1274869"/>
              <a:ext cx="6418802" cy="4818428"/>
              <a:chOff x="228600" y="898358"/>
              <a:chExt cx="5435600" cy="5578641"/>
            </a:xfrm>
          </p:grpSpPr>
          <p:pic>
            <p:nvPicPr>
              <p:cNvPr id="3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48" b="-44"/>
              <a:stretch/>
            </p:blipFill>
            <p:spPr bwMode="auto">
              <a:xfrm>
                <a:off x="228600" y="898358"/>
                <a:ext cx="5435600" cy="55786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37" name="Freeform 3"/>
              <p:cNvSpPr/>
              <p:nvPr/>
            </p:nvSpPr>
            <p:spPr>
              <a:xfrm>
                <a:off x="1147926" y="2285999"/>
                <a:ext cx="2585204" cy="1620612"/>
              </a:xfrm>
              <a:custGeom>
                <a:avLst/>
                <a:gdLst>
                  <a:gd name="connsiteX0" fmla="*/ 766039 w 2589243"/>
                  <a:gd name="connsiteY0" fmla="*/ 3506562 h 3506562"/>
                  <a:gd name="connsiteX1" fmla="*/ 585064 w 2589243"/>
                  <a:gd name="connsiteY1" fmla="*/ 3173187 h 3506562"/>
                  <a:gd name="connsiteX2" fmla="*/ 213589 w 2589243"/>
                  <a:gd name="connsiteY2" fmla="*/ 2763612 h 3506562"/>
                  <a:gd name="connsiteX3" fmla="*/ 175489 w 2589243"/>
                  <a:gd name="connsiteY3" fmla="*/ 2449287 h 3506562"/>
                  <a:gd name="connsiteX4" fmla="*/ 242164 w 2589243"/>
                  <a:gd name="connsiteY4" fmla="*/ 2306412 h 3506562"/>
                  <a:gd name="connsiteX5" fmla="*/ 242164 w 2589243"/>
                  <a:gd name="connsiteY5" fmla="*/ 2068287 h 3506562"/>
                  <a:gd name="connsiteX6" fmla="*/ 204064 w 2589243"/>
                  <a:gd name="connsiteY6" fmla="*/ 1906362 h 3506562"/>
                  <a:gd name="connsiteX7" fmla="*/ 80239 w 2589243"/>
                  <a:gd name="connsiteY7" fmla="*/ 1725387 h 3506562"/>
                  <a:gd name="connsiteX8" fmla="*/ 4039 w 2589243"/>
                  <a:gd name="connsiteY8" fmla="*/ 1620612 h 3506562"/>
                  <a:gd name="connsiteX9" fmla="*/ 204064 w 2589243"/>
                  <a:gd name="connsiteY9" fmla="*/ 1296762 h 3506562"/>
                  <a:gd name="connsiteX10" fmla="*/ 223114 w 2589243"/>
                  <a:gd name="connsiteY10" fmla="*/ 1191987 h 3506562"/>
                  <a:gd name="connsiteX11" fmla="*/ 89764 w 2589243"/>
                  <a:gd name="connsiteY11" fmla="*/ 1039587 h 3506562"/>
                  <a:gd name="connsiteX12" fmla="*/ 61189 w 2589243"/>
                  <a:gd name="connsiteY12" fmla="*/ 858612 h 3506562"/>
                  <a:gd name="connsiteX13" fmla="*/ 42139 w 2589243"/>
                  <a:gd name="connsiteY13" fmla="*/ 610962 h 3506562"/>
                  <a:gd name="connsiteX14" fmla="*/ 89764 w 2589243"/>
                  <a:gd name="connsiteY14" fmla="*/ 468087 h 3506562"/>
                  <a:gd name="connsiteX15" fmla="*/ 327889 w 2589243"/>
                  <a:gd name="connsiteY15" fmla="*/ 287112 h 3506562"/>
                  <a:gd name="connsiteX16" fmla="*/ 623164 w 2589243"/>
                  <a:gd name="connsiteY16" fmla="*/ 144237 h 3506562"/>
                  <a:gd name="connsiteX17" fmla="*/ 1061314 w 2589243"/>
                  <a:gd name="connsiteY17" fmla="*/ 48987 h 3506562"/>
                  <a:gd name="connsiteX18" fmla="*/ 1328014 w 2589243"/>
                  <a:gd name="connsiteY18" fmla="*/ 20412 h 3506562"/>
                  <a:gd name="connsiteX19" fmla="*/ 1518514 w 2589243"/>
                  <a:gd name="connsiteY19" fmla="*/ 1362 h 3506562"/>
                  <a:gd name="connsiteX20" fmla="*/ 1823314 w 2589243"/>
                  <a:gd name="connsiteY20" fmla="*/ 58512 h 3506562"/>
                  <a:gd name="connsiteX21" fmla="*/ 2118589 w 2589243"/>
                  <a:gd name="connsiteY21" fmla="*/ 134712 h 3506562"/>
                  <a:gd name="connsiteX22" fmla="*/ 2280514 w 2589243"/>
                  <a:gd name="connsiteY22" fmla="*/ 334737 h 3506562"/>
                  <a:gd name="connsiteX23" fmla="*/ 2375764 w 2589243"/>
                  <a:gd name="connsiteY23" fmla="*/ 468087 h 3506562"/>
                  <a:gd name="connsiteX24" fmla="*/ 2556739 w 2589243"/>
                  <a:gd name="connsiteY24" fmla="*/ 572862 h 3506562"/>
                  <a:gd name="connsiteX25" fmla="*/ 2585314 w 2589243"/>
                  <a:gd name="connsiteY25" fmla="*/ 696687 h 3506562"/>
                  <a:gd name="connsiteX26" fmla="*/ 2509114 w 2589243"/>
                  <a:gd name="connsiteY26" fmla="*/ 810987 h 3506562"/>
                  <a:gd name="connsiteX27" fmla="*/ 2499589 w 2589243"/>
                  <a:gd name="connsiteY27" fmla="*/ 991962 h 3506562"/>
                  <a:gd name="connsiteX28" fmla="*/ 2499589 w 2589243"/>
                  <a:gd name="connsiteY28" fmla="*/ 991962 h 3506562"/>
                  <a:gd name="connsiteX29" fmla="*/ 2537689 w 2589243"/>
                  <a:gd name="connsiteY29" fmla="*/ 1220562 h 3506562"/>
                  <a:gd name="connsiteX30" fmla="*/ 2490064 w 2589243"/>
                  <a:gd name="connsiteY30" fmla="*/ 1372962 h 3506562"/>
                  <a:gd name="connsiteX31" fmla="*/ 2394814 w 2589243"/>
                  <a:gd name="connsiteY31" fmla="*/ 1601562 h 3506562"/>
                  <a:gd name="connsiteX32" fmla="*/ 2299564 w 2589243"/>
                  <a:gd name="connsiteY32" fmla="*/ 1773012 h 3506562"/>
                  <a:gd name="connsiteX33" fmla="*/ 2204314 w 2589243"/>
                  <a:gd name="connsiteY33" fmla="*/ 1915887 h 3506562"/>
                  <a:gd name="connsiteX34" fmla="*/ 1966189 w 2589243"/>
                  <a:gd name="connsiteY34" fmla="*/ 2239737 h 3506562"/>
                  <a:gd name="connsiteX0" fmla="*/ 585064 w 2589243"/>
                  <a:gd name="connsiteY0" fmla="*/ 3173187 h 3173187"/>
                  <a:gd name="connsiteX1" fmla="*/ 213589 w 2589243"/>
                  <a:gd name="connsiteY1" fmla="*/ 2763612 h 3173187"/>
                  <a:gd name="connsiteX2" fmla="*/ 175489 w 2589243"/>
                  <a:gd name="connsiteY2" fmla="*/ 2449287 h 3173187"/>
                  <a:gd name="connsiteX3" fmla="*/ 242164 w 2589243"/>
                  <a:gd name="connsiteY3" fmla="*/ 2306412 h 3173187"/>
                  <a:gd name="connsiteX4" fmla="*/ 242164 w 2589243"/>
                  <a:gd name="connsiteY4" fmla="*/ 2068287 h 3173187"/>
                  <a:gd name="connsiteX5" fmla="*/ 204064 w 2589243"/>
                  <a:gd name="connsiteY5" fmla="*/ 1906362 h 3173187"/>
                  <a:gd name="connsiteX6" fmla="*/ 80239 w 2589243"/>
                  <a:gd name="connsiteY6" fmla="*/ 1725387 h 3173187"/>
                  <a:gd name="connsiteX7" fmla="*/ 4039 w 2589243"/>
                  <a:gd name="connsiteY7" fmla="*/ 1620612 h 3173187"/>
                  <a:gd name="connsiteX8" fmla="*/ 204064 w 2589243"/>
                  <a:gd name="connsiteY8" fmla="*/ 1296762 h 3173187"/>
                  <a:gd name="connsiteX9" fmla="*/ 223114 w 2589243"/>
                  <a:gd name="connsiteY9" fmla="*/ 1191987 h 3173187"/>
                  <a:gd name="connsiteX10" fmla="*/ 89764 w 2589243"/>
                  <a:gd name="connsiteY10" fmla="*/ 1039587 h 3173187"/>
                  <a:gd name="connsiteX11" fmla="*/ 61189 w 2589243"/>
                  <a:gd name="connsiteY11" fmla="*/ 858612 h 3173187"/>
                  <a:gd name="connsiteX12" fmla="*/ 42139 w 2589243"/>
                  <a:gd name="connsiteY12" fmla="*/ 610962 h 3173187"/>
                  <a:gd name="connsiteX13" fmla="*/ 89764 w 2589243"/>
                  <a:gd name="connsiteY13" fmla="*/ 468087 h 3173187"/>
                  <a:gd name="connsiteX14" fmla="*/ 327889 w 2589243"/>
                  <a:gd name="connsiteY14" fmla="*/ 287112 h 3173187"/>
                  <a:gd name="connsiteX15" fmla="*/ 623164 w 2589243"/>
                  <a:gd name="connsiteY15" fmla="*/ 144237 h 3173187"/>
                  <a:gd name="connsiteX16" fmla="*/ 1061314 w 2589243"/>
                  <a:gd name="connsiteY16" fmla="*/ 48987 h 3173187"/>
                  <a:gd name="connsiteX17" fmla="*/ 1328014 w 2589243"/>
                  <a:gd name="connsiteY17" fmla="*/ 20412 h 3173187"/>
                  <a:gd name="connsiteX18" fmla="*/ 1518514 w 2589243"/>
                  <a:gd name="connsiteY18" fmla="*/ 1362 h 3173187"/>
                  <a:gd name="connsiteX19" fmla="*/ 1823314 w 2589243"/>
                  <a:gd name="connsiteY19" fmla="*/ 58512 h 3173187"/>
                  <a:gd name="connsiteX20" fmla="*/ 2118589 w 2589243"/>
                  <a:gd name="connsiteY20" fmla="*/ 134712 h 3173187"/>
                  <a:gd name="connsiteX21" fmla="*/ 2280514 w 2589243"/>
                  <a:gd name="connsiteY21" fmla="*/ 334737 h 3173187"/>
                  <a:gd name="connsiteX22" fmla="*/ 2375764 w 2589243"/>
                  <a:gd name="connsiteY22" fmla="*/ 468087 h 3173187"/>
                  <a:gd name="connsiteX23" fmla="*/ 2556739 w 2589243"/>
                  <a:gd name="connsiteY23" fmla="*/ 572862 h 3173187"/>
                  <a:gd name="connsiteX24" fmla="*/ 2585314 w 2589243"/>
                  <a:gd name="connsiteY24" fmla="*/ 696687 h 3173187"/>
                  <a:gd name="connsiteX25" fmla="*/ 2509114 w 2589243"/>
                  <a:gd name="connsiteY25" fmla="*/ 810987 h 3173187"/>
                  <a:gd name="connsiteX26" fmla="*/ 2499589 w 2589243"/>
                  <a:gd name="connsiteY26" fmla="*/ 991962 h 3173187"/>
                  <a:gd name="connsiteX27" fmla="*/ 2499589 w 2589243"/>
                  <a:gd name="connsiteY27" fmla="*/ 991962 h 3173187"/>
                  <a:gd name="connsiteX28" fmla="*/ 2537689 w 2589243"/>
                  <a:gd name="connsiteY28" fmla="*/ 1220562 h 3173187"/>
                  <a:gd name="connsiteX29" fmla="*/ 2490064 w 2589243"/>
                  <a:gd name="connsiteY29" fmla="*/ 1372962 h 3173187"/>
                  <a:gd name="connsiteX30" fmla="*/ 2394814 w 2589243"/>
                  <a:gd name="connsiteY30" fmla="*/ 1601562 h 3173187"/>
                  <a:gd name="connsiteX31" fmla="*/ 2299564 w 2589243"/>
                  <a:gd name="connsiteY31" fmla="*/ 1773012 h 3173187"/>
                  <a:gd name="connsiteX32" fmla="*/ 2204314 w 2589243"/>
                  <a:gd name="connsiteY32" fmla="*/ 1915887 h 3173187"/>
                  <a:gd name="connsiteX33" fmla="*/ 1966189 w 2589243"/>
                  <a:gd name="connsiteY33" fmla="*/ 2239737 h 3173187"/>
                  <a:gd name="connsiteX0" fmla="*/ 585064 w 2589243"/>
                  <a:gd name="connsiteY0" fmla="*/ 3173187 h 3173187"/>
                  <a:gd name="connsiteX1" fmla="*/ 175489 w 2589243"/>
                  <a:gd name="connsiteY1" fmla="*/ 2449287 h 3173187"/>
                  <a:gd name="connsiteX2" fmla="*/ 242164 w 2589243"/>
                  <a:gd name="connsiteY2" fmla="*/ 2306412 h 3173187"/>
                  <a:gd name="connsiteX3" fmla="*/ 242164 w 2589243"/>
                  <a:gd name="connsiteY3" fmla="*/ 2068287 h 3173187"/>
                  <a:gd name="connsiteX4" fmla="*/ 204064 w 2589243"/>
                  <a:gd name="connsiteY4" fmla="*/ 1906362 h 3173187"/>
                  <a:gd name="connsiteX5" fmla="*/ 80239 w 2589243"/>
                  <a:gd name="connsiteY5" fmla="*/ 1725387 h 3173187"/>
                  <a:gd name="connsiteX6" fmla="*/ 4039 w 2589243"/>
                  <a:gd name="connsiteY6" fmla="*/ 1620612 h 3173187"/>
                  <a:gd name="connsiteX7" fmla="*/ 204064 w 2589243"/>
                  <a:gd name="connsiteY7" fmla="*/ 1296762 h 3173187"/>
                  <a:gd name="connsiteX8" fmla="*/ 223114 w 2589243"/>
                  <a:gd name="connsiteY8" fmla="*/ 1191987 h 3173187"/>
                  <a:gd name="connsiteX9" fmla="*/ 89764 w 2589243"/>
                  <a:gd name="connsiteY9" fmla="*/ 1039587 h 3173187"/>
                  <a:gd name="connsiteX10" fmla="*/ 61189 w 2589243"/>
                  <a:gd name="connsiteY10" fmla="*/ 858612 h 3173187"/>
                  <a:gd name="connsiteX11" fmla="*/ 42139 w 2589243"/>
                  <a:gd name="connsiteY11" fmla="*/ 610962 h 3173187"/>
                  <a:gd name="connsiteX12" fmla="*/ 89764 w 2589243"/>
                  <a:gd name="connsiteY12" fmla="*/ 468087 h 3173187"/>
                  <a:gd name="connsiteX13" fmla="*/ 327889 w 2589243"/>
                  <a:gd name="connsiteY13" fmla="*/ 287112 h 3173187"/>
                  <a:gd name="connsiteX14" fmla="*/ 623164 w 2589243"/>
                  <a:gd name="connsiteY14" fmla="*/ 144237 h 3173187"/>
                  <a:gd name="connsiteX15" fmla="*/ 1061314 w 2589243"/>
                  <a:gd name="connsiteY15" fmla="*/ 48987 h 3173187"/>
                  <a:gd name="connsiteX16" fmla="*/ 1328014 w 2589243"/>
                  <a:gd name="connsiteY16" fmla="*/ 20412 h 3173187"/>
                  <a:gd name="connsiteX17" fmla="*/ 1518514 w 2589243"/>
                  <a:gd name="connsiteY17" fmla="*/ 1362 h 3173187"/>
                  <a:gd name="connsiteX18" fmla="*/ 1823314 w 2589243"/>
                  <a:gd name="connsiteY18" fmla="*/ 58512 h 3173187"/>
                  <a:gd name="connsiteX19" fmla="*/ 2118589 w 2589243"/>
                  <a:gd name="connsiteY19" fmla="*/ 134712 h 3173187"/>
                  <a:gd name="connsiteX20" fmla="*/ 2280514 w 2589243"/>
                  <a:gd name="connsiteY20" fmla="*/ 334737 h 3173187"/>
                  <a:gd name="connsiteX21" fmla="*/ 2375764 w 2589243"/>
                  <a:gd name="connsiteY21" fmla="*/ 468087 h 3173187"/>
                  <a:gd name="connsiteX22" fmla="*/ 2556739 w 2589243"/>
                  <a:gd name="connsiteY22" fmla="*/ 572862 h 3173187"/>
                  <a:gd name="connsiteX23" fmla="*/ 2585314 w 2589243"/>
                  <a:gd name="connsiteY23" fmla="*/ 696687 h 3173187"/>
                  <a:gd name="connsiteX24" fmla="*/ 2509114 w 2589243"/>
                  <a:gd name="connsiteY24" fmla="*/ 810987 h 3173187"/>
                  <a:gd name="connsiteX25" fmla="*/ 2499589 w 2589243"/>
                  <a:gd name="connsiteY25" fmla="*/ 991962 h 3173187"/>
                  <a:gd name="connsiteX26" fmla="*/ 2499589 w 2589243"/>
                  <a:gd name="connsiteY26" fmla="*/ 991962 h 3173187"/>
                  <a:gd name="connsiteX27" fmla="*/ 2537689 w 2589243"/>
                  <a:gd name="connsiteY27" fmla="*/ 1220562 h 3173187"/>
                  <a:gd name="connsiteX28" fmla="*/ 2490064 w 2589243"/>
                  <a:gd name="connsiteY28" fmla="*/ 1372962 h 3173187"/>
                  <a:gd name="connsiteX29" fmla="*/ 2394814 w 2589243"/>
                  <a:gd name="connsiteY29" fmla="*/ 1601562 h 3173187"/>
                  <a:gd name="connsiteX30" fmla="*/ 2299564 w 2589243"/>
                  <a:gd name="connsiteY30" fmla="*/ 1773012 h 3173187"/>
                  <a:gd name="connsiteX31" fmla="*/ 2204314 w 2589243"/>
                  <a:gd name="connsiteY31" fmla="*/ 1915887 h 3173187"/>
                  <a:gd name="connsiteX32" fmla="*/ 1966189 w 2589243"/>
                  <a:gd name="connsiteY32" fmla="*/ 2239737 h 3173187"/>
                  <a:gd name="connsiteX0" fmla="*/ 175489 w 2589243"/>
                  <a:gd name="connsiteY0" fmla="*/ 2449287 h 2449287"/>
                  <a:gd name="connsiteX1" fmla="*/ 242164 w 2589243"/>
                  <a:gd name="connsiteY1" fmla="*/ 2306412 h 2449287"/>
                  <a:gd name="connsiteX2" fmla="*/ 242164 w 2589243"/>
                  <a:gd name="connsiteY2" fmla="*/ 2068287 h 2449287"/>
                  <a:gd name="connsiteX3" fmla="*/ 204064 w 2589243"/>
                  <a:gd name="connsiteY3" fmla="*/ 1906362 h 2449287"/>
                  <a:gd name="connsiteX4" fmla="*/ 80239 w 2589243"/>
                  <a:gd name="connsiteY4" fmla="*/ 1725387 h 2449287"/>
                  <a:gd name="connsiteX5" fmla="*/ 4039 w 2589243"/>
                  <a:gd name="connsiteY5" fmla="*/ 1620612 h 2449287"/>
                  <a:gd name="connsiteX6" fmla="*/ 204064 w 2589243"/>
                  <a:gd name="connsiteY6" fmla="*/ 1296762 h 2449287"/>
                  <a:gd name="connsiteX7" fmla="*/ 223114 w 2589243"/>
                  <a:gd name="connsiteY7" fmla="*/ 1191987 h 2449287"/>
                  <a:gd name="connsiteX8" fmla="*/ 89764 w 2589243"/>
                  <a:gd name="connsiteY8" fmla="*/ 1039587 h 2449287"/>
                  <a:gd name="connsiteX9" fmla="*/ 61189 w 2589243"/>
                  <a:gd name="connsiteY9" fmla="*/ 858612 h 2449287"/>
                  <a:gd name="connsiteX10" fmla="*/ 42139 w 2589243"/>
                  <a:gd name="connsiteY10" fmla="*/ 610962 h 2449287"/>
                  <a:gd name="connsiteX11" fmla="*/ 89764 w 2589243"/>
                  <a:gd name="connsiteY11" fmla="*/ 468087 h 2449287"/>
                  <a:gd name="connsiteX12" fmla="*/ 327889 w 2589243"/>
                  <a:gd name="connsiteY12" fmla="*/ 287112 h 2449287"/>
                  <a:gd name="connsiteX13" fmla="*/ 623164 w 2589243"/>
                  <a:gd name="connsiteY13" fmla="*/ 144237 h 2449287"/>
                  <a:gd name="connsiteX14" fmla="*/ 1061314 w 2589243"/>
                  <a:gd name="connsiteY14" fmla="*/ 48987 h 2449287"/>
                  <a:gd name="connsiteX15" fmla="*/ 1328014 w 2589243"/>
                  <a:gd name="connsiteY15" fmla="*/ 20412 h 2449287"/>
                  <a:gd name="connsiteX16" fmla="*/ 1518514 w 2589243"/>
                  <a:gd name="connsiteY16" fmla="*/ 1362 h 2449287"/>
                  <a:gd name="connsiteX17" fmla="*/ 1823314 w 2589243"/>
                  <a:gd name="connsiteY17" fmla="*/ 58512 h 2449287"/>
                  <a:gd name="connsiteX18" fmla="*/ 2118589 w 2589243"/>
                  <a:gd name="connsiteY18" fmla="*/ 134712 h 2449287"/>
                  <a:gd name="connsiteX19" fmla="*/ 2280514 w 2589243"/>
                  <a:gd name="connsiteY19" fmla="*/ 334737 h 2449287"/>
                  <a:gd name="connsiteX20" fmla="*/ 2375764 w 2589243"/>
                  <a:gd name="connsiteY20" fmla="*/ 468087 h 2449287"/>
                  <a:gd name="connsiteX21" fmla="*/ 2556739 w 2589243"/>
                  <a:gd name="connsiteY21" fmla="*/ 572862 h 2449287"/>
                  <a:gd name="connsiteX22" fmla="*/ 2585314 w 2589243"/>
                  <a:gd name="connsiteY22" fmla="*/ 696687 h 2449287"/>
                  <a:gd name="connsiteX23" fmla="*/ 2509114 w 2589243"/>
                  <a:gd name="connsiteY23" fmla="*/ 810987 h 2449287"/>
                  <a:gd name="connsiteX24" fmla="*/ 2499589 w 2589243"/>
                  <a:gd name="connsiteY24" fmla="*/ 991962 h 2449287"/>
                  <a:gd name="connsiteX25" fmla="*/ 2499589 w 2589243"/>
                  <a:gd name="connsiteY25" fmla="*/ 991962 h 2449287"/>
                  <a:gd name="connsiteX26" fmla="*/ 2537689 w 2589243"/>
                  <a:gd name="connsiteY26" fmla="*/ 1220562 h 2449287"/>
                  <a:gd name="connsiteX27" fmla="*/ 2490064 w 2589243"/>
                  <a:gd name="connsiteY27" fmla="*/ 1372962 h 2449287"/>
                  <a:gd name="connsiteX28" fmla="*/ 2394814 w 2589243"/>
                  <a:gd name="connsiteY28" fmla="*/ 1601562 h 2449287"/>
                  <a:gd name="connsiteX29" fmla="*/ 2299564 w 2589243"/>
                  <a:gd name="connsiteY29" fmla="*/ 1773012 h 2449287"/>
                  <a:gd name="connsiteX30" fmla="*/ 2204314 w 2589243"/>
                  <a:gd name="connsiteY30" fmla="*/ 1915887 h 2449287"/>
                  <a:gd name="connsiteX31" fmla="*/ 1966189 w 2589243"/>
                  <a:gd name="connsiteY31" fmla="*/ 2239737 h 2449287"/>
                  <a:gd name="connsiteX0" fmla="*/ 242164 w 2589243"/>
                  <a:gd name="connsiteY0" fmla="*/ 2306412 h 2306412"/>
                  <a:gd name="connsiteX1" fmla="*/ 242164 w 2589243"/>
                  <a:gd name="connsiteY1" fmla="*/ 2068287 h 2306412"/>
                  <a:gd name="connsiteX2" fmla="*/ 204064 w 2589243"/>
                  <a:gd name="connsiteY2" fmla="*/ 1906362 h 2306412"/>
                  <a:gd name="connsiteX3" fmla="*/ 80239 w 2589243"/>
                  <a:gd name="connsiteY3" fmla="*/ 1725387 h 2306412"/>
                  <a:gd name="connsiteX4" fmla="*/ 4039 w 2589243"/>
                  <a:gd name="connsiteY4" fmla="*/ 1620612 h 2306412"/>
                  <a:gd name="connsiteX5" fmla="*/ 204064 w 2589243"/>
                  <a:gd name="connsiteY5" fmla="*/ 1296762 h 2306412"/>
                  <a:gd name="connsiteX6" fmla="*/ 223114 w 2589243"/>
                  <a:gd name="connsiteY6" fmla="*/ 1191987 h 2306412"/>
                  <a:gd name="connsiteX7" fmla="*/ 89764 w 2589243"/>
                  <a:gd name="connsiteY7" fmla="*/ 1039587 h 2306412"/>
                  <a:gd name="connsiteX8" fmla="*/ 61189 w 2589243"/>
                  <a:gd name="connsiteY8" fmla="*/ 858612 h 2306412"/>
                  <a:gd name="connsiteX9" fmla="*/ 42139 w 2589243"/>
                  <a:gd name="connsiteY9" fmla="*/ 610962 h 2306412"/>
                  <a:gd name="connsiteX10" fmla="*/ 89764 w 2589243"/>
                  <a:gd name="connsiteY10" fmla="*/ 468087 h 2306412"/>
                  <a:gd name="connsiteX11" fmla="*/ 327889 w 2589243"/>
                  <a:gd name="connsiteY11" fmla="*/ 287112 h 2306412"/>
                  <a:gd name="connsiteX12" fmla="*/ 623164 w 2589243"/>
                  <a:gd name="connsiteY12" fmla="*/ 144237 h 2306412"/>
                  <a:gd name="connsiteX13" fmla="*/ 1061314 w 2589243"/>
                  <a:gd name="connsiteY13" fmla="*/ 48987 h 2306412"/>
                  <a:gd name="connsiteX14" fmla="*/ 1328014 w 2589243"/>
                  <a:gd name="connsiteY14" fmla="*/ 20412 h 2306412"/>
                  <a:gd name="connsiteX15" fmla="*/ 1518514 w 2589243"/>
                  <a:gd name="connsiteY15" fmla="*/ 1362 h 2306412"/>
                  <a:gd name="connsiteX16" fmla="*/ 1823314 w 2589243"/>
                  <a:gd name="connsiteY16" fmla="*/ 58512 h 2306412"/>
                  <a:gd name="connsiteX17" fmla="*/ 2118589 w 2589243"/>
                  <a:gd name="connsiteY17" fmla="*/ 134712 h 2306412"/>
                  <a:gd name="connsiteX18" fmla="*/ 2280514 w 2589243"/>
                  <a:gd name="connsiteY18" fmla="*/ 334737 h 2306412"/>
                  <a:gd name="connsiteX19" fmla="*/ 2375764 w 2589243"/>
                  <a:gd name="connsiteY19" fmla="*/ 468087 h 2306412"/>
                  <a:gd name="connsiteX20" fmla="*/ 2556739 w 2589243"/>
                  <a:gd name="connsiteY20" fmla="*/ 572862 h 2306412"/>
                  <a:gd name="connsiteX21" fmla="*/ 2585314 w 2589243"/>
                  <a:gd name="connsiteY21" fmla="*/ 696687 h 2306412"/>
                  <a:gd name="connsiteX22" fmla="*/ 2509114 w 2589243"/>
                  <a:gd name="connsiteY22" fmla="*/ 810987 h 2306412"/>
                  <a:gd name="connsiteX23" fmla="*/ 2499589 w 2589243"/>
                  <a:gd name="connsiteY23" fmla="*/ 991962 h 2306412"/>
                  <a:gd name="connsiteX24" fmla="*/ 2499589 w 2589243"/>
                  <a:gd name="connsiteY24" fmla="*/ 991962 h 2306412"/>
                  <a:gd name="connsiteX25" fmla="*/ 2537689 w 2589243"/>
                  <a:gd name="connsiteY25" fmla="*/ 1220562 h 2306412"/>
                  <a:gd name="connsiteX26" fmla="*/ 2490064 w 2589243"/>
                  <a:gd name="connsiteY26" fmla="*/ 1372962 h 2306412"/>
                  <a:gd name="connsiteX27" fmla="*/ 2394814 w 2589243"/>
                  <a:gd name="connsiteY27" fmla="*/ 1601562 h 2306412"/>
                  <a:gd name="connsiteX28" fmla="*/ 2299564 w 2589243"/>
                  <a:gd name="connsiteY28" fmla="*/ 1773012 h 2306412"/>
                  <a:gd name="connsiteX29" fmla="*/ 2204314 w 2589243"/>
                  <a:gd name="connsiteY29" fmla="*/ 1915887 h 2306412"/>
                  <a:gd name="connsiteX30" fmla="*/ 1966189 w 2589243"/>
                  <a:gd name="connsiteY30" fmla="*/ 2239737 h 2306412"/>
                  <a:gd name="connsiteX0" fmla="*/ 242164 w 2589243"/>
                  <a:gd name="connsiteY0" fmla="*/ 2068287 h 2239737"/>
                  <a:gd name="connsiteX1" fmla="*/ 204064 w 2589243"/>
                  <a:gd name="connsiteY1" fmla="*/ 1906362 h 2239737"/>
                  <a:gd name="connsiteX2" fmla="*/ 80239 w 2589243"/>
                  <a:gd name="connsiteY2" fmla="*/ 1725387 h 2239737"/>
                  <a:gd name="connsiteX3" fmla="*/ 4039 w 2589243"/>
                  <a:gd name="connsiteY3" fmla="*/ 1620612 h 2239737"/>
                  <a:gd name="connsiteX4" fmla="*/ 204064 w 2589243"/>
                  <a:gd name="connsiteY4" fmla="*/ 1296762 h 2239737"/>
                  <a:gd name="connsiteX5" fmla="*/ 223114 w 2589243"/>
                  <a:gd name="connsiteY5" fmla="*/ 1191987 h 2239737"/>
                  <a:gd name="connsiteX6" fmla="*/ 89764 w 2589243"/>
                  <a:gd name="connsiteY6" fmla="*/ 1039587 h 2239737"/>
                  <a:gd name="connsiteX7" fmla="*/ 61189 w 2589243"/>
                  <a:gd name="connsiteY7" fmla="*/ 858612 h 2239737"/>
                  <a:gd name="connsiteX8" fmla="*/ 42139 w 2589243"/>
                  <a:gd name="connsiteY8" fmla="*/ 610962 h 2239737"/>
                  <a:gd name="connsiteX9" fmla="*/ 89764 w 2589243"/>
                  <a:gd name="connsiteY9" fmla="*/ 468087 h 2239737"/>
                  <a:gd name="connsiteX10" fmla="*/ 327889 w 2589243"/>
                  <a:gd name="connsiteY10" fmla="*/ 287112 h 2239737"/>
                  <a:gd name="connsiteX11" fmla="*/ 623164 w 2589243"/>
                  <a:gd name="connsiteY11" fmla="*/ 144237 h 2239737"/>
                  <a:gd name="connsiteX12" fmla="*/ 1061314 w 2589243"/>
                  <a:gd name="connsiteY12" fmla="*/ 48987 h 2239737"/>
                  <a:gd name="connsiteX13" fmla="*/ 1328014 w 2589243"/>
                  <a:gd name="connsiteY13" fmla="*/ 20412 h 2239737"/>
                  <a:gd name="connsiteX14" fmla="*/ 1518514 w 2589243"/>
                  <a:gd name="connsiteY14" fmla="*/ 1362 h 2239737"/>
                  <a:gd name="connsiteX15" fmla="*/ 1823314 w 2589243"/>
                  <a:gd name="connsiteY15" fmla="*/ 58512 h 2239737"/>
                  <a:gd name="connsiteX16" fmla="*/ 2118589 w 2589243"/>
                  <a:gd name="connsiteY16" fmla="*/ 134712 h 2239737"/>
                  <a:gd name="connsiteX17" fmla="*/ 2280514 w 2589243"/>
                  <a:gd name="connsiteY17" fmla="*/ 334737 h 2239737"/>
                  <a:gd name="connsiteX18" fmla="*/ 2375764 w 2589243"/>
                  <a:gd name="connsiteY18" fmla="*/ 468087 h 2239737"/>
                  <a:gd name="connsiteX19" fmla="*/ 2556739 w 2589243"/>
                  <a:gd name="connsiteY19" fmla="*/ 572862 h 2239737"/>
                  <a:gd name="connsiteX20" fmla="*/ 2585314 w 2589243"/>
                  <a:gd name="connsiteY20" fmla="*/ 696687 h 2239737"/>
                  <a:gd name="connsiteX21" fmla="*/ 2509114 w 2589243"/>
                  <a:gd name="connsiteY21" fmla="*/ 810987 h 2239737"/>
                  <a:gd name="connsiteX22" fmla="*/ 2499589 w 2589243"/>
                  <a:gd name="connsiteY22" fmla="*/ 991962 h 2239737"/>
                  <a:gd name="connsiteX23" fmla="*/ 2499589 w 2589243"/>
                  <a:gd name="connsiteY23" fmla="*/ 991962 h 2239737"/>
                  <a:gd name="connsiteX24" fmla="*/ 2537689 w 2589243"/>
                  <a:gd name="connsiteY24" fmla="*/ 1220562 h 2239737"/>
                  <a:gd name="connsiteX25" fmla="*/ 2490064 w 2589243"/>
                  <a:gd name="connsiteY25" fmla="*/ 1372962 h 2239737"/>
                  <a:gd name="connsiteX26" fmla="*/ 2394814 w 2589243"/>
                  <a:gd name="connsiteY26" fmla="*/ 1601562 h 2239737"/>
                  <a:gd name="connsiteX27" fmla="*/ 2299564 w 2589243"/>
                  <a:gd name="connsiteY27" fmla="*/ 1773012 h 2239737"/>
                  <a:gd name="connsiteX28" fmla="*/ 2204314 w 2589243"/>
                  <a:gd name="connsiteY28" fmla="*/ 1915887 h 2239737"/>
                  <a:gd name="connsiteX29" fmla="*/ 1966189 w 2589243"/>
                  <a:gd name="connsiteY29" fmla="*/ 2239737 h 2239737"/>
                  <a:gd name="connsiteX0" fmla="*/ 204064 w 2589243"/>
                  <a:gd name="connsiteY0" fmla="*/ 1906362 h 2239737"/>
                  <a:gd name="connsiteX1" fmla="*/ 80239 w 2589243"/>
                  <a:gd name="connsiteY1" fmla="*/ 1725387 h 2239737"/>
                  <a:gd name="connsiteX2" fmla="*/ 4039 w 2589243"/>
                  <a:gd name="connsiteY2" fmla="*/ 1620612 h 2239737"/>
                  <a:gd name="connsiteX3" fmla="*/ 204064 w 2589243"/>
                  <a:gd name="connsiteY3" fmla="*/ 1296762 h 2239737"/>
                  <a:gd name="connsiteX4" fmla="*/ 223114 w 2589243"/>
                  <a:gd name="connsiteY4" fmla="*/ 1191987 h 2239737"/>
                  <a:gd name="connsiteX5" fmla="*/ 89764 w 2589243"/>
                  <a:gd name="connsiteY5" fmla="*/ 1039587 h 2239737"/>
                  <a:gd name="connsiteX6" fmla="*/ 61189 w 2589243"/>
                  <a:gd name="connsiteY6" fmla="*/ 858612 h 2239737"/>
                  <a:gd name="connsiteX7" fmla="*/ 42139 w 2589243"/>
                  <a:gd name="connsiteY7" fmla="*/ 610962 h 2239737"/>
                  <a:gd name="connsiteX8" fmla="*/ 89764 w 2589243"/>
                  <a:gd name="connsiteY8" fmla="*/ 468087 h 2239737"/>
                  <a:gd name="connsiteX9" fmla="*/ 327889 w 2589243"/>
                  <a:gd name="connsiteY9" fmla="*/ 287112 h 2239737"/>
                  <a:gd name="connsiteX10" fmla="*/ 623164 w 2589243"/>
                  <a:gd name="connsiteY10" fmla="*/ 144237 h 2239737"/>
                  <a:gd name="connsiteX11" fmla="*/ 1061314 w 2589243"/>
                  <a:gd name="connsiteY11" fmla="*/ 48987 h 2239737"/>
                  <a:gd name="connsiteX12" fmla="*/ 1328014 w 2589243"/>
                  <a:gd name="connsiteY12" fmla="*/ 20412 h 2239737"/>
                  <a:gd name="connsiteX13" fmla="*/ 1518514 w 2589243"/>
                  <a:gd name="connsiteY13" fmla="*/ 1362 h 2239737"/>
                  <a:gd name="connsiteX14" fmla="*/ 1823314 w 2589243"/>
                  <a:gd name="connsiteY14" fmla="*/ 58512 h 2239737"/>
                  <a:gd name="connsiteX15" fmla="*/ 2118589 w 2589243"/>
                  <a:gd name="connsiteY15" fmla="*/ 134712 h 2239737"/>
                  <a:gd name="connsiteX16" fmla="*/ 2280514 w 2589243"/>
                  <a:gd name="connsiteY16" fmla="*/ 334737 h 2239737"/>
                  <a:gd name="connsiteX17" fmla="*/ 2375764 w 2589243"/>
                  <a:gd name="connsiteY17" fmla="*/ 468087 h 2239737"/>
                  <a:gd name="connsiteX18" fmla="*/ 2556739 w 2589243"/>
                  <a:gd name="connsiteY18" fmla="*/ 572862 h 2239737"/>
                  <a:gd name="connsiteX19" fmla="*/ 2585314 w 2589243"/>
                  <a:gd name="connsiteY19" fmla="*/ 696687 h 2239737"/>
                  <a:gd name="connsiteX20" fmla="*/ 2509114 w 2589243"/>
                  <a:gd name="connsiteY20" fmla="*/ 810987 h 2239737"/>
                  <a:gd name="connsiteX21" fmla="*/ 2499589 w 2589243"/>
                  <a:gd name="connsiteY21" fmla="*/ 991962 h 2239737"/>
                  <a:gd name="connsiteX22" fmla="*/ 2499589 w 2589243"/>
                  <a:gd name="connsiteY22" fmla="*/ 991962 h 2239737"/>
                  <a:gd name="connsiteX23" fmla="*/ 2537689 w 2589243"/>
                  <a:gd name="connsiteY23" fmla="*/ 1220562 h 2239737"/>
                  <a:gd name="connsiteX24" fmla="*/ 2490064 w 2589243"/>
                  <a:gd name="connsiteY24" fmla="*/ 1372962 h 2239737"/>
                  <a:gd name="connsiteX25" fmla="*/ 2394814 w 2589243"/>
                  <a:gd name="connsiteY25" fmla="*/ 1601562 h 2239737"/>
                  <a:gd name="connsiteX26" fmla="*/ 2299564 w 2589243"/>
                  <a:gd name="connsiteY26" fmla="*/ 1773012 h 2239737"/>
                  <a:gd name="connsiteX27" fmla="*/ 2204314 w 2589243"/>
                  <a:gd name="connsiteY27" fmla="*/ 1915887 h 2239737"/>
                  <a:gd name="connsiteX28" fmla="*/ 1966189 w 2589243"/>
                  <a:gd name="connsiteY28" fmla="*/ 2239737 h 2239737"/>
                  <a:gd name="connsiteX0" fmla="*/ 80239 w 2589243"/>
                  <a:gd name="connsiteY0" fmla="*/ 1725387 h 2239737"/>
                  <a:gd name="connsiteX1" fmla="*/ 4039 w 2589243"/>
                  <a:gd name="connsiteY1" fmla="*/ 1620612 h 2239737"/>
                  <a:gd name="connsiteX2" fmla="*/ 204064 w 2589243"/>
                  <a:gd name="connsiteY2" fmla="*/ 1296762 h 2239737"/>
                  <a:gd name="connsiteX3" fmla="*/ 223114 w 2589243"/>
                  <a:gd name="connsiteY3" fmla="*/ 1191987 h 2239737"/>
                  <a:gd name="connsiteX4" fmla="*/ 89764 w 2589243"/>
                  <a:gd name="connsiteY4" fmla="*/ 1039587 h 2239737"/>
                  <a:gd name="connsiteX5" fmla="*/ 61189 w 2589243"/>
                  <a:gd name="connsiteY5" fmla="*/ 858612 h 2239737"/>
                  <a:gd name="connsiteX6" fmla="*/ 42139 w 2589243"/>
                  <a:gd name="connsiteY6" fmla="*/ 610962 h 2239737"/>
                  <a:gd name="connsiteX7" fmla="*/ 89764 w 2589243"/>
                  <a:gd name="connsiteY7" fmla="*/ 468087 h 2239737"/>
                  <a:gd name="connsiteX8" fmla="*/ 327889 w 2589243"/>
                  <a:gd name="connsiteY8" fmla="*/ 287112 h 2239737"/>
                  <a:gd name="connsiteX9" fmla="*/ 623164 w 2589243"/>
                  <a:gd name="connsiteY9" fmla="*/ 144237 h 2239737"/>
                  <a:gd name="connsiteX10" fmla="*/ 1061314 w 2589243"/>
                  <a:gd name="connsiteY10" fmla="*/ 48987 h 2239737"/>
                  <a:gd name="connsiteX11" fmla="*/ 1328014 w 2589243"/>
                  <a:gd name="connsiteY11" fmla="*/ 20412 h 2239737"/>
                  <a:gd name="connsiteX12" fmla="*/ 1518514 w 2589243"/>
                  <a:gd name="connsiteY12" fmla="*/ 1362 h 2239737"/>
                  <a:gd name="connsiteX13" fmla="*/ 1823314 w 2589243"/>
                  <a:gd name="connsiteY13" fmla="*/ 58512 h 2239737"/>
                  <a:gd name="connsiteX14" fmla="*/ 2118589 w 2589243"/>
                  <a:gd name="connsiteY14" fmla="*/ 134712 h 2239737"/>
                  <a:gd name="connsiteX15" fmla="*/ 2280514 w 2589243"/>
                  <a:gd name="connsiteY15" fmla="*/ 334737 h 2239737"/>
                  <a:gd name="connsiteX16" fmla="*/ 2375764 w 2589243"/>
                  <a:gd name="connsiteY16" fmla="*/ 468087 h 2239737"/>
                  <a:gd name="connsiteX17" fmla="*/ 2556739 w 2589243"/>
                  <a:gd name="connsiteY17" fmla="*/ 572862 h 2239737"/>
                  <a:gd name="connsiteX18" fmla="*/ 2585314 w 2589243"/>
                  <a:gd name="connsiteY18" fmla="*/ 696687 h 2239737"/>
                  <a:gd name="connsiteX19" fmla="*/ 2509114 w 2589243"/>
                  <a:gd name="connsiteY19" fmla="*/ 810987 h 2239737"/>
                  <a:gd name="connsiteX20" fmla="*/ 2499589 w 2589243"/>
                  <a:gd name="connsiteY20" fmla="*/ 991962 h 2239737"/>
                  <a:gd name="connsiteX21" fmla="*/ 2499589 w 2589243"/>
                  <a:gd name="connsiteY21" fmla="*/ 991962 h 2239737"/>
                  <a:gd name="connsiteX22" fmla="*/ 2537689 w 2589243"/>
                  <a:gd name="connsiteY22" fmla="*/ 1220562 h 2239737"/>
                  <a:gd name="connsiteX23" fmla="*/ 2490064 w 2589243"/>
                  <a:gd name="connsiteY23" fmla="*/ 1372962 h 2239737"/>
                  <a:gd name="connsiteX24" fmla="*/ 2394814 w 2589243"/>
                  <a:gd name="connsiteY24" fmla="*/ 1601562 h 2239737"/>
                  <a:gd name="connsiteX25" fmla="*/ 2299564 w 2589243"/>
                  <a:gd name="connsiteY25" fmla="*/ 1773012 h 2239737"/>
                  <a:gd name="connsiteX26" fmla="*/ 2204314 w 2589243"/>
                  <a:gd name="connsiteY26" fmla="*/ 1915887 h 2239737"/>
                  <a:gd name="connsiteX27" fmla="*/ 1966189 w 2589243"/>
                  <a:gd name="connsiteY27" fmla="*/ 2239737 h 2239737"/>
                  <a:gd name="connsiteX0" fmla="*/ 0 w 2585204"/>
                  <a:gd name="connsiteY0" fmla="*/ 1620612 h 2239737"/>
                  <a:gd name="connsiteX1" fmla="*/ 200025 w 2585204"/>
                  <a:gd name="connsiteY1" fmla="*/ 1296762 h 2239737"/>
                  <a:gd name="connsiteX2" fmla="*/ 219075 w 2585204"/>
                  <a:gd name="connsiteY2" fmla="*/ 1191987 h 2239737"/>
                  <a:gd name="connsiteX3" fmla="*/ 85725 w 2585204"/>
                  <a:gd name="connsiteY3" fmla="*/ 1039587 h 2239737"/>
                  <a:gd name="connsiteX4" fmla="*/ 57150 w 2585204"/>
                  <a:gd name="connsiteY4" fmla="*/ 858612 h 2239737"/>
                  <a:gd name="connsiteX5" fmla="*/ 38100 w 2585204"/>
                  <a:gd name="connsiteY5" fmla="*/ 610962 h 2239737"/>
                  <a:gd name="connsiteX6" fmla="*/ 85725 w 2585204"/>
                  <a:gd name="connsiteY6" fmla="*/ 468087 h 2239737"/>
                  <a:gd name="connsiteX7" fmla="*/ 323850 w 2585204"/>
                  <a:gd name="connsiteY7" fmla="*/ 287112 h 2239737"/>
                  <a:gd name="connsiteX8" fmla="*/ 619125 w 2585204"/>
                  <a:gd name="connsiteY8" fmla="*/ 144237 h 2239737"/>
                  <a:gd name="connsiteX9" fmla="*/ 1057275 w 2585204"/>
                  <a:gd name="connsiteY9" fmla="*/ 48987 h 2239737"/>
                  <a:gd name="connsiteX10" fmla="*/ 1323975 w 2585204"/>
                  <a:gd name="connsiteY10" fmla="*/ 20412 h 2239737"/>
                  <a:gd name="connsiteX11" fmla="*/ 1514475 w 2585204"/>
                  <a:gd name="connsiteY11" fmla="*/ 1362 h 2239737"/>
                  <a:gd name="connsiteX12" fmla="*/ 1819275 w 2585204"/>
                  <a:gd name="connsiteY12" fmla="*/ 58512 h 2239737"/>
                  <a:gd name="connsiteX13" fmla="*/ 2114550 w 2585204"/>
                  <a:gd name="connsiteY13" fmla="*/ 134712 h 2239737"/>
                  <a:gd name="connsiteX14" fmla="*/ 2276475 w 2585204"/>
                  <a:gd name="connsiteY14" fmla="*/ 334737 h 2239737"/>
                  <a:gd name="connsiteX15" fmla="*/ 2371725 w 2585204"/>
                  <a:gd name="connsiteY15" fmla="*/ 468087 h 2239737"/>
                  <a:gd name="connsiteX16" fmla="*/ 2552700 w 2585204"/>
                  <a:gd name="connsiteY16" fmla="*/ 572862 h 2239737"/>
                  <a:gd name="connsiteX17" fmla="*/ 2581275 w 2585204"/>
                  <a:gd name="connsiteY17" fmla="*/ 696687 h 2239737"/>
                  <a:gd name="connsiteX18" fmla="*/ 2505075 w 2585204"/>
                  <a:gd name="connsiteY18" fmla="*/ 810987 h 2239737"/>
                  <a:gd name="connsiteX19" fmla="*/ 2495550 w 2585204"/>
                  <a:gd name="connsiteY19" fmla="*/ 991962 h 2239737"/>
                  <a:gd name="connsiteX20" fmla="*/ 2495550 w 2585204"/>
                  <a:gd name="connsiteY20" fmla="*/ 991962 h 2239737"/>
                  <a:gd name="connsiteX21" fmla="*/ 2533650 w 2585204"/>
                  <a:gd name="connsiteY21" fmla="*/ 1220562 h 2239737"/>
                  <a:gd name="connsiteX22" fmla="*/ 2486025 w 2585204"/>
                  <a:gd name="connsiteY22" fmla="*/ 1372962 h 2239737"/>
                  <a:gd name="connsiteX23" fmla="*/ 2390775 w 2585204"/>
                  <a:gd name="connsiteY23" fmla="*/ 1601562 h 2239737"/>
                  <a:gd name="connsiteX24" fmla="*/ 2295525 w 2585204"/>
                  <a:gd name="connsiteY24" fmla="*/ 1773012 h 2239737"/>
                  <a:gd name="connsiteX25" fmla="*/ 2200275 w 2585204"/>
                  <a:gd name="connsiteY25" fmla="*/ 1915887 h 2239737"/>
                  <a:gd name="connsiteX26" fmla="*/ 1962150 w 2585204"/>
                  <a:gd name="connsiteY26" fmla="*/ 2239737 h 2239737"/>
                  <a:gd name="connsiteX0" fmla="*/ 0 w 2585204"/>
                  <a:gd name="connsiteY0" fmla="*/ 1620612 h 1915887"/>
                  <a:gd name="connsiteX1" fmla="*/ 200025 w 2585204"/>
                  <a:gd name="connsiteY1" fmla="*/ 1296762 h 1915887"/>
                  <a:gd name="connsiteX2" fmla="*/ 219075 w 2585204"/>
                  <a:gd name="connsiteY2" fmla="*/ 1191987 h 1915887"/>
                  <a:gd name="connsiteX3" fmla="*/ 85725 w 2585204"/>
                  <a:gd name="connsiteY3" fmla="*/ 1039587 h 1915887"/>
                  <a:gd name="connsiteX4" fmla="*/ 57150 w 2585204"/>
                  <a:gd name="connsiteY4" fmla="*/ 858612 h 1915887"/>
                  <a:gd name="connsiteX5" fmla="*/ 38100 w 2585204"/>
                  <a:gd name="connsiteY5" fmla="*/ 610962 h 1915887"/>
                  <a:gd name="connsiteX6" fmla="*/ 85725 w 2585204"/>
                  <a:gd name="connsiteY6" fmla="*/ 468087 h 1915887"/>
                  <a:gd name="connsiteX7" fmla="*/ 323850 w 2585204"/>
                  <a:gd name="connsiteY7" fmla="*/ 287112 h 1915887"/>
                  <a:gd name="connsiteX8" fmla="*/ 619125 w 2585204"/>
                  <a:gd name="connsiteY8" fmla="*/ 144237 h 1915887"/>
                  <a:gd name="connsiteX9" fmla="*/ 1057275 w 2585204"/>
                  <a:gd name="connsiteY9" fmla="*/ 48987 h 1915887"/>
                  <a:gd name="connsiteX10" fmla="*/ 1323975 w 2585204"/>
                  <a:gd name="connsiteY10" fmla="*/ 20412 h 1915887"/>
                  <a:gd name="connsiteX11" fmla="*/ 1514475 w 2585204"/>
                  <a:gd name="connsiteY11" fmla="*/ 1362 h 1915887"/>
                  <a:gd name="connsiteX12" fmla="*/ 1819275 w 2585204"/>
                  <a:gd name="connsiteY12" fmla="*/ 58512 h 1915887"/>
                  <a:gd name="connsiteX13" fmla="*/ 2114550 w 2585204"/>
                  <a:gd name="connsiteY13" fmla="*/ 134712 h 1915887"/>
                  <a:gd name="connsiteX14" fmla="*/ 2276475 w 2585204"/>
                  <a:gd name="connsiteY14" fmla="*/ 334737 h 1915887"/>
                  <a:gd name="connsiteX15" fmla="*/ 2371725 w 2585204"/>
                  <a:gd name="connsiteY15" fmla="*/ 468087 h 1915887"/>
                  <a:gd name="connsiteX16" fmla="*/ 2552700 w 2585204"/>
                  <a:gd name="connsiteY16" fmla="*/ 572862 h 1915887"/>
                  <a:gd name="connsiteX17" fmla="*/ 2581275 w 2585204"/>
                  <a:gd name="connsiteY17" fmla="*/ 696687 h 1915887"/>
                  <a:gd name="connsiteX18" fmla="*/ 2505075 w 2585204"/>
                  <a:gd name="connsiteY18" fmla="*/ 810987 h 1915887"/>
                  <a:gd name="connsiteX19" fmla="*/ 2495550 w 2585204"/>
                  <a:gd name="connsiteY19" fmla="*/ 991962 h 1915887"/>
                  <a:gd name="connsiteX20" fmla="*/ 2495550 w 2585204"/>
                  <a:gd name="connsiteY20" fmla="*/ 991962 h 1915887"/>
                  <a:gd name="connsiteX21" fmla="*/ 2533650 w 2585204"/>
                  <a:gd name="connsiteY21" fmla="*/ 1220562 h 1915887"/>
                  <a:gd name="connsiteX22" fmla="*/ 2486025 w 2585204"/>
                  <a:gd name="connsiteY22" fmla="*/ 1372962 h 1915887"/>
                  <a:gd name="connsiteX23" fmla="*/ 2390775 w 2585204"/>
                  <a:gd name="connsiteY23" fmla="*/ 1601562 h 1915887"/>
                  <a:gd name="connsiteX24" fmla="*/ 2295525 w 2585204"/>
                  <a:gd name="connsiteY24" fmla="*/ 1773012 h 1915887"/>
                  <a:gd name="connsiteX25" fmla="*/ 2200275 w 2585204"/>
                  <a:gd name="connsiteY25" fmla="*/ 1915887 h 1915887"/>
                  <a:gd name="connsiteX0" fmla="*/ 0 w 2585204"/>
                  <a:gd name="connsiteY0" fmla="*/ 1620612 h 1773012"/>
                  <a:gd name="connsiteX1" fmla="*/ 200025 w 2585204"/>
                  <a:gd name="connsiteY1" fmla="*/ 1296762 h 1773012"/>
                  <a:gd name="connsiteX2" fmla="*/ 219075 w 2585204"/>
                  <a:gd name="connsiteY2" fmla="*/ 1191987 h 1773012"/>
                  <a:gd name="connsiteX3" fmla="*/ 85725 w 2585204"/>
                  <a:gd name="connsiteY3" fmla="*/ 1039587 h 1773012"/>
                  <a:gd name="connsiteX4" fmla="*/ 57150 w 2585204"/>
                  <a:gd name="connsiteY4" fmla="*/ 858612 h 1773012"/>
                  <a:gd name="connsiteX5" fmla="*/ 38100 w 2585204"/>
                  <a:gd name="connsiteY5" fmla="*/ 610962 h 1773012"/>
                  <a:gd name="connsiteX6" fmla="*/ 85725 w 2585204"/>
                  <a:gd name="connsiteY6" fmla="*/ 468087 h 1773012"/>
                  <a:gd name="connsiteX7" fmla="*/ 323850 w 2585204"/>
                  <a:gd name="connsiteY7" fmla="*/ 287112 h 1773012"/>
                  <a:gd name="connsiteX8" fmla="*/ 619125 w 2585204"/>
                  <a:gd name="connsiteY8" fmla="*/ 144237 h 1773012"/>
                  <a:gd name="connsiteX9" fmla="*/ 1057275 w 2585204"/>
                  <a:gd name="connsiteY9" fmla="*/ 48987 h 1773012"/>
                  <a:gd name="connsiteX10" fmla="*/ 1323975 w 2585204"/>
                  <a:gd name="connsiteY10" fmla="*/ 20412 h 1773012"/>
                  <a:gd name="connsiteX11" fmla="*/ 1514475 w 2585204"/>
                  <a:gd name="connsiteY11" fmla="*/ 1362 h 1773012"/>
                  <a:gd name="connsiteX12" fmla="*/ 1819275 w 2585204"/>
                  <a:gd name="connsiteY12" fmla="*/ 58512 h 1773012"/>
                  <a:gd name="connsiteX13" fmla="*/ 2114550 w 2585204"/>
                  <a:gd name="connsiteY13" fmla="*/ 134712 h 1773012"/>
                  <a:gd name="connsiteX14" fmla="*/ 2276475 w 2585204"/>
                  <a:gd name="connsiteY14" fmla="*/ 334737 h 1773012"/>
                  <a:gd name="connsiteX15" fmla="*/ 2371725 w 2585204"/>
                  <a:gd name="connsiteY15" fmla="*/ 468087 h 1773012"/>
                  <a:gd name="connsiteX16" fmla="*/ 2552700 w 2585204"/>
                  <a:gd name="connsiteY16" fmla="*/ 572862 h 1773012"/>
                  <a:gd name="connsiteX17" fmla="*/ 2581275 w 2585204"/>
                  <a:gd name="connsiteY17" fmla="*/ 696687 h 1773012"/>
                  <a:gd name="connsiteX18" fmla="*/ 2505075 w 2585204"/>
                  <a:gd name="connsiteY18" fmla="*/ 810987 h 1773012"/>
                  <a:gd name="connsiteX19" fmla="*/ 2495550 w 2585204"/>
                  <a:gd name="connsiteY19" fmla="*/ 991962 h 1773012"/>
                  <a:gd name="connsiteX20" fmla="*/ 2495550 w 2585204"/>
                  <a:gd name="connsiteY20" fmla="*/ 991962 h 1773012"/>
                  <a:gd name="connsiteX21" fmla="*/ 2533650 w 2585204"/>
                  <a:gd name="connsiteY21" fmla="*/ 1220562 h 1773012"/>
                  <a:gd name="connsiteX22" fmla="*/ 2486025 w 2585204"/>
                  <a:gd name="connsiteY22" fmla="*/ 1372962 h 1773012"/>
                  <a:gd name="connsiteX23" fmla="*/ 2390775 w 2585204"/>
                  <a:gd name="connsiteY23" fmla="*/ 1601562 h 1773012"/>
                  <a:gd name="connsiteX24" fmla="*/ 2295525 w 2585204"/>
                  <a:gd name="connsiteY24" fmla="*/ 1773012 h 1773012"/>
                  <a:gd name="connsiteX0" fmla="*/ 0 w 2585204"/>
                  <a:gd name="connsiteY0" fmla="*/ 1620612 h 1620612"/>
                  <a:gd name="connsiteX1" fmla="*/ 200025 w 2585204"/>
                  <a:gd name="connsiteY1" fmla="*/ 1296762 h 1620612"/>
                  <a:gd name="connsiteX2" fmla="*/ 219075 w 2585204"/>
                  <a:gd name="connsiteY2" fmla="*/ 1191987 h 1620612"/>
                  <a:gd name="connsiteX3" fmla="*/ 85725 w 2585204"/>
                  <a:gd name="connsiteY3" fmla="*/ 1039587 h 1620612"/>
                  <a:gd name="connsiteX4" fmla="*/ 57150 w 2585204"/>
                  <a:gd name="connsiteY4" fmla="*/ 858612 h 1620612"/>
                  <a:gd name="connsiteX5" fmla="*/ 38100 w 2585204"/>
                  <a:gd name="connsiteY5" fmla="*/ 610962 h 1620612"/>
                  <a:gd name="connsiteX6" fmla="*/ 85725 w 2585204"/>
                  <a:gd name="connsiteY6" fmla="*/ 468087 h 1620612"/>
                  <a:gd name="connsiteX7" fmla="*/ 323850 w 2585204"/>
                  <a:gd name="connsiteY7" fmla="*/ 287112 h 1620612"/>
                  <a:gd name="connsiteX8" fmla="*/ 619125 w 2585204"/>
                  <a:gd name="connsiteY8" fmla="*/ 144237 h 1620612"/>
                  <a:gd name="connsiteX9" fmla="*/ 1057275 w 2585204"/>
                  <a:gd name="connsiteY9" fmla="*/ 48987 h 1620612"/>
                  <a:gd name="connsiteX10" fmla="*/ 1323975 w 2585204"/>
                  <a:gd name="connsiteY10" fmla="*/ 20412 h 1620612"/>
                  <a:gd name="connsiteX11" fmla="*/ 1514475 w 2585204"/>
                  <a:gd name="connsiteY11" fmla="*/ 1362 h 1620612"/>
                  <a:gd name="connsiteX12" fmla="*/ 1819275 w 2585204"/>
                  <a:gd name="connsiteY12" fmla="*/ 58512 h 1620612"/>
                  <a:gd name="connsiteX13" fmla="*/ 2114550 w 2585204"/>
                  <a:gd name="connsiteY13" fmla="*/ 134712 h 1620612"/>
                  <a:gd name="connsiteX14" fmla="*/ 2276475 w 2585204"/>
                  <a:gd name="connsiteY14" fmla="*/ 334737 h 1620612"/>
                  <a:gd name="connsiteX15" fmla="*/ 2371725 w 2585204"/>
                  <a:gd name="connsiteY15" fmla="*/ 468087 h 1620612"/>
                  <a:gd name="connsiteX16" fmla="*/ 2552700 w 2585204"/>
                  <a:gd name="connsiteY16" fmla="*/ 572862 h 1620612"/>
                  <a:gd name="connsiteX17" fmla="*/ 2581275 w 2585204"/>
                  <a:gd name="connsiteY17" fmla="*/ 696687 h 1620612"/>
                  <a:gd name="connsiteX18" fmla="*/ 2505075 w 2585204"/>
                  <a:gd name="connsiteY18" fmla="*/ 810987 h 1620612"/>
                  <a:gd name="connsiteX19" fmla="*/ 2495550 w 2585204"/>
                  <a:gd name="connsiteY19" fmla="*/ 991962 h 1620612"/>
                  <a:gd name="connsiteX20" fmla="*/ 2495550 w 2585204"/>
                  <a:gd name="connsiteY20" fmla="*/ 991962 h 1620612"/>
                  <a:gd name="connsiteX21" fmla="*/ 2533650 w 2585204"/>
                  <a:gd name="connsiteY21" fmla="*/ 1220562 h 1620612"/>
                  <a:gd name="connsiteX22" fmla="*/ 2486025 w 2585204"/>
                  <a:gd name="connsiteY22" fmla="*/ 1372962 h 1620612"/>
                  <a:gd name="connsiteX23" fmla="*/ 2390775 w 2585204"/>
                  <a:gd name="connsiteY23" fmla="*/ 1601562 h 1620612"/>
                  <a:gd name="connsiteX0" fmla="*/ 0 w 2585204"/>
                  <a:gd name="connsiteY0" fmla="*/ 1620612 h 1620612"/>
                  <a:gd name="connsiteX1" fmla="*/ 200025 w 2585204"/>
                  <a:gd name="connsiteY1" fmla="*/ 1296762 h 1620612"/>
                  <a:gd name="connsiteX2" fmla="*/ 219075 w 2585204"/>
                  <a:gd name="connsiteY2" fmla="*/ 1191987 h 1620612"/>
                  <a:gd name="connsiteX3" fmla="*/ 85725 w 2585204"/>
                  <a:gd name="connsiteY3" fmla="*/ 1039587 h 1620612"/>
                  <a:gd name="connsiteX4" fmla="*/ 57150 w 2585204"/>
                  <a:gd name="connsiteY4" fmla="*/ 858612 h 1620612"/>
                  <a:gd name="connsiteX5" fmla="*/ 38100 w 2585204"/>
                  <a:gd name="connsiteY5" fmla="*/ 610962 h 1620612"/>
                  <a:gd name="connsiteX6" fmla="*/ 85725 w 2585204"/>
                  <a:gd name="connsiteY6" fmla="*/ 468087 h 1620612"/>
                  <a:gd name="connsiteX7" fmla="*/ 323850 w 2585204"/>
                  <a:gd name="connsiteY7" fmla="*/ 287112 h 1620612"/>
                  <a:gd name="connsiteX8" fmla="*/ 619125 w 2585204"/>
                  <a:gd name="connsiteY8" fmla="*/ 144237 h 1620612"/>
                  <a:gd name="connsiteX9" fmla="*/ 1057275 w 2585204"/>
                  <a:gd name="connsiteY9" fmla="*/ 48987 h 1620612"/>
                  <a:gd name="connsiteX10" fmla="*/ 1323975 w 2585204"/>
                  <a:gd name="connsiteY10" fmla="*/ 20412 h 1620612"/>
                  <a:gd name="connsiteX11" fmla="*/ 1514475 w 2585204"/>
                  <a:gd name="connsiteY11" fmla="*/ 1362 h 1620612"/>
                  <a:gd name="connsiteX12" fmla="*/ 1819275 w 2585204"/>
                  <a:gd name="connsiteY12" fmla="*/ 58512 h 1620612"/>
                  <a:gd name="connsiteX13" fmla="*/ 2114550 w 2585204"/>
                  <a:gd name="connsiteY13" fmla="*/ 134712 h 1620612"/>
                  <a:gd name="connsiteX14" fmla="*/ 2276475 w 2585204"/>
                  <a:gd name="connsiteY14" fmla="*/ 334737 h 1620612"/>
                  <a:gd name="connsiteX15" fmla="*/ 2371725 w 2585204"/>
                  <a:gd name="connsiteY15" fmla="*/ 468087 h 1620612"/>
                  <a:gd name="connsiteX16" fmla="*/ 2552700 w 2585204"/>
                  <a:gd name="connsiteY16" fmla="*/ 572862 h 1620612"/>
                  <a:gd name="connsiteX17" fmla="*/ 2581275 w 2585204"/>
                  <a:gd name="connsiteY17" fmla="*/ 696687 h 1620612"/>
                  <a:gd name="connsiteX18" fmla="*/ 2505075 w 2585204"/>
                  <a:gd name="connsiteY18" fmla="*/ 810987 h 1620612"/>
                  <a:gd name="connsiteX19" fmla="*/ 2495550 w 2585204"/>
                  <a:gd name="connsiteY19" fmla="*/ 991962 h 1620612"/>
                  <a:gd name="connsiteX20" fmla="*/ 2495550 w 2585204"/>
                  <a:gd name="connsiteY20" fmla="*/ 991962 h 1620612"/>
                  <a:gd name="connsiteX21" fmla="*/ 2533650 w 2585204"/>
                  <a:gd name="connsiteY21" fmla="*/ 1220562 h 1620612"/>
                  <a:gd name="connsiteX22" fmla="*/ 2486025 w 2585204"/>
                  <a:gd name="connsiteY22" fmla="*/ 1372962 h 1620612"/>
                  <a:gd name="connsiteX0" fmla="*/ 0 w 2585204"/>
                  <a:gd name="connsiteY0" fmla="*/ 1620612 h 1620612"/>
                  <a:gd name="connsiteX1" fmla="*/ 200025 w 2585204"/>
                  <a:gd name="connsiteY1" fmla="*/ 1296762 h 1620612"/>
                  <a:gd name="connsiteX2" fmla="*/ 219075 w 2585204"/>
                  <a:gd name="connsiteY2" fmla="*/ 1191987 h 1620612"/>
                  <a:gd name="connsiteX3" fmla="*/ 85725 w 2585204"/>
                  <a:gd name="connsiteY3" fmla="*/ 1039587 h 1620612"/>
                  <a:gd name="connsiteX4" fmla="*/ 57150 w 2585204"/>
                  <a:gd name="connsiteY4" fmla="*/ 858612 h 1620612"/>
                  <a:gd name="connsiteX5" fmla="*/ 38100 w 2585204"/>
                  <a:gd name="connsiteY5" fmla="*/ 610962 h 1620612"/>
                  <a:gd name="connsiteX6" fmla="*/ 85725 w 2585204"/>
                  <a:gd name="connsiteY6" fmla="*/ 468087 h 1620612"/>
                  <a:gd name="connsiteX7" fmla="*/ 323850 w 2585204"/>
                  <a:gd name="connsiteY7" fmla="*/ 287112 h 1620612"/>
                  <a:gd name="connsiteX8" fmla="*/ 619125 w 2585204"/>
                  <a:gd name="connsiteY8" fmla="*/ 144237 h 1620612"/>
                  <a:gd name="connsiteX9" fmla="*/ 1057275 w 2585204"/>
                  <a:gd name="connsiteY9" fmla="*/ 48987 h 1620612"/>
                  <a:gd name="connsiteX10" fmla="*/ 1323975 w 2585204"/>
                  <a:gd name="connsiteY10" fmla="*/ 20412 h 1620612"/>
                  <a:gd name="connsiteX11" fmla="*/ 1514475 w 2585204"/>
                  <a:gd name="connsiteY11" fmla="*/ 1362 h 1620612"/>
                  <a:gd name="connsiteX12" fmla="*/ 1819275 w 2585204"/>
                  <a:gd name="connsiteY12" fmla="*/ 58512 h 1620612"/>
                  <a:gd name="connsiteX13" fmla="*/ 2114550 w 2585204"/>
                  <a:gd name="connsiteY13" fmla="*/ 134712 h 1620612"/>
                  <a:gd name="connsiteX14" fmla="*/ 2276475 w 2585204"/>
                  <a:gd name="connsiteY14" fmla="*/ 334737 h 1620612"/>
                  <a:gd name="connsiteX15" fmla="*/ 2371725 w 2585204"/>
                  <a:gd name="connsiteY15" fmla="*/ 468087 h 1620612"/>
                  <a:gd name="connsiteX16" fmla="*/ 2552700 w 2585204"/>
                  <a:gd name="connsiteY16" fmla="*/ 572862 h 1620612"/>
                  <a:gd name="connsiteX17" fmla="*/ 2581275 w 2585204"/>
                  <a:gd name="connsiteY17" fmla="*/ 696687 h 1620612"/>
                  <a:gd name="connsiteX18" fmla="*/ 2505075 w 2585204"/>
                  <a:gd name="connsiteY18" fmla="*/ 810987 h 1620612"/>
                  <a:gd name="connsiteX19" fmla="*/ 2495550 w 2585204"/>
                  <a:gd name="connsiteY19" fmla="*/ 991962 h 1620612"/>
                  <a:gd name="connsiteX20" fmla="*/ 2495550 w 2585204"/>
                  <a:gd name="connsiteY20" fmla="*/ 991962 h 1620612"/>
                  <a:gd name="connsiteX21" fmla="*/ 2533650 w 2585204"/>
                  <a:gd name="connsiteY21" fmla="*/ 1220562 h 1620612"/>
                  <a:gd name="connsiteX0" fmla="*/ 0 w 2585204"/>
                  <a:gd name="connsiteY0" fmla="*/ 1620612 h 1620612"/>
                  <a:gd name="connsiteX1" fmla="*/ 200025 w 2585204"/>
                  <a:gd name="connsiteY1" fmla="*/ 1296762 h 1620612"/>
                  <a:gd name="connsiteX2" fmla="*/ 219075 w 2585204"/>
                  <a:gd name="connsiteY2" fmla="*/ 1191987 h 1620612"/>
                  <a:gd name="connsiteX3" fmla="*/ 85725 w 2585204"/>
                  <a:gd name="connsiteY3" fmla="*/ 1039587 h 1620612"/>
                  <a:gd name="connsiteX4" fmla="*/ 57150 w 2585204"/>
                  <a:gd name="connsiteY4" fmla="*/ 858612 h 1620612"/>
                  <a:gd name="connsiteX5" fmla="*/ 38100 w 2585204"/>
                  <a:gd name="connsiteY5" fmla="*/ 610962 h 1620612"/>
                  <a:gd name="connsiteX6" fmla="*/ 85725 w 2585204"/>
                  <a:gd name="connsiteY6" fmla="*/ 468087 h 1620612"/>
                  <a:gd name="connsiteX7" fmla="*/ 323850 w 2585204"/>
                  <a:gd name="connsiteY7" fmla="*/ 287112 h 1620612"/>
                  <a:gd name="connsiteX8" fmla="*/ 619125 w 2585204"/>
                  <a:gd name="connsiteY8" fmla="*/ 144237 h 1620612"/>
                  <a:gd name="connsiteX9" fmla="*/ 1057275 w 2585204"/>
                  <a:gd name="connsiteY9" fmla="*/ 48987 h 1620612"/>
                  <a:gd name="connsiteX10" fmla="*/ 1323975 w 2585204"/>
                  <a:gd name="connsiteY10" fmla="*/ 20412 h 1620612"/>
                  <a:gd name="connsiteX11" fmla="*/ 1514475 w 2585204"/>
                  <a:gd name="connsiteY11" fmla="*/ 1362 h 1620612"/>
                  <a:gd name="connsiteX12" fmla="*/ 1819275 w 2585204"/>
                  <a:gd name="connsiteY12" fmla="*/ 58512 h 1620612"/>
                  <a:gd name="connsiteX13" fmla="*/ 2114550 w 2585204"/>
                  <a:gd name="connsiteY13" fmla="*/ 134712 h 1620612"/>
                  <a:gd name="connsiteX14" fmla="*/ 2276475 w 2585204"/>
                  <a:gd name="connsiteY14" fmla="*/ 334737 h 1620612"/>
                  <a:gd name="connsiteX15" fmla="*/ 2371725 w 2585204"/>
                  <a:gd name="connsiteY15" fmla="*/ 468087 h 1620612"/>
                  <a:gd name="connsiteX16" fmla="*/ 2552700 w 2585204"/>
                  <a:gd name="connsiteY16" fmla="*/ 572862 h 1620612"/>
                  <a:gd name="connsiteX17" fmla="*/ 2581275 w 2585204"/>
                  <a:gd name="connsiteY17" fmla="*/ 696687 h 1620612"/>
                  <a:gd name="connsiteX18" fmla="*/ 2505075 w 2585204"/>
                  <a:gd name="connsiteY18" fmla="*/ 810987 h 1620612"/>
                  <a:gd name="connsiteX19" fmla="*/ 2495550 w 2585204"/>
                  <a:gd name="connsiteY19" fmla="*/ 991962 h 1620612"/>
                  <a:gd name="connsiteX20" fmla="*/ 2495550 w 2585204"/>
                  <a:gd name="connsiteY20" fmla="*/ 991962 h 1620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85204" h="1620612">
                    <a:moveTo>
                      <a:pt x="0" y="1620612"/>
                    </a:moveTo>
                    <a:cubicBezTo>
                      <a:pt x="20637" y="1549175"/>
                      <a:pt x="163512" y="1368200"/>
                      <a:pt x="200025" y="1296762"/>
                    </a:cubicBezTo>
                    <a:cubicBezTo>
                      <a:pt x="236538" y="1225324"/>
                      <a:pt x="238125" y="1234849"/>
                      <a:pt x="219075" y="1191987"/>
                    </a:cubicBezTo>
                    <a:cubicBezTo>
                      <a:pt x="200025" y="1149124"/>
                      <a:pt x="112712" y="1095149"/>
                      <a:pt x="85725" y="1039587"/>
                    </a:cubicBezTo>
                    <a:cubicBezTo>
                      <a:pt x="58738" y="984025"/>
                      <a:pt x="65087" y="930049"/>
                      <a:pt x="57150" y="858612"/>
                    </a:cubicBezTo>
                    <a:cubicBezTo>
                      <a:pt x="49212" y="787174"/>
                      <a:pt x="33338" y="676049"/>
                      <a:pt x="38100" y="610962"/>
                    </a:cubicBezTo>
                    <a:cubicBezTo>
                      <a:pt x="42862" y="545875"/>
                      <a:pt x="38100" y="522062"/>
                      <a:pt x="85725" y="468087"/>
                    </a:cubicBezTo>
                    <a:cubicBezTo>
                      <a:pt x="133350" y="414112"/>
                      <a:pt x="234950" y="341087"/>
                      <a:pt x="323850" y="287112"/>
                    </a:cubicBezTo>
                    <a:cubicBezTo>
                      <a:pt x="412750" y="233137"/>
                      <a:pt x="496888" y="183924"/>
                      <a:pt x="619125" y="144237"/>
                    </a:cubicBezTo>
                    <a:cubicBezTo>
                      <a:pt x="741362" y="104550"/>
                      <a:pt x="939800" y="69624"/>
                      <a:pt x="1057275" y="48987"/>
                    </a:cubicBezTo>
                    <a:cubicBezTo>
                      <a:pt x="1174750" y="28350"/>
                      <a:pt x="1323975" y="20412"/>
                      <a:pt x="1323975" y="20412"/>
                    </a:cubicBezTo>
                    <a:cubicBezTo>
                      <a:pt x="1400175" y="12475"/>
                      <a:pt x="1431925" y="-4988"/>
                      <a:pt x="1514475" y="1362"/>
                    </a:cubicBezTo>
                    <a:cubicBezTo>
                      <a:pt x="1597025" y="7712"/>
                      <a:pt x="1719263" y="36287"/>
                      <a:pt x="1819275" y="58512"/>
                    </a:cubicBezTo>
                    <a:cubicBezTo>
                      <a:pt x="1919287" y="80737"/>
                      <a:pt x="2038350" y="88674"/>
                      <a:pt x="2114550" y="134712"/>
                    </a:cubicBezTo>
                    <a:cubicBezTo>
                      <a:pt x="2190750" y="180749"/>
                      <a:pt x="2233613" y="279174"/>
                      <a:pt x="2276475" y="334737"/>
                    </a:cubicBezTo>
                    <a:cubicBezTo>
                      <a:pt x="2319338" y="390299"/>
                      <a:pt x="2325688" y="428400"/>
                      <a:pt x="2371725" y="468087"/>
                    </a:cubicBezTo>
                    <a:cubicBezTo>
                      <a:pt x="2417762" y="507774"/>
                      <a:pt x="2517775" y="534762"/>
                      <a:pt x="2552700" y="572862"/>
                    </a:cubicBezTo>
                    <a:cubicBezTo>
                      <a:pt x="2587625" y="610962"/>
                      <a:pt x="2589212" y="657000"/>
                      <a:pt x="2581275" y="696687"/>
                    </a:cubicBezTo>
                    <a:cubicBezTo>
                      <a:pt x="2573338" y="736374"/>
                      <a:pt x="2519363" y="761774"/>
                      <a:pt x="2505075" y="810987"/>
                    </a:cubicBezTo>
                    <a:cubicBezTo>
                      <a:pt x="2490788" y="860199"/>
                      <a:pt x="2495550" y="991962"/>
                      <a:pt x="2495550" y="991962"/>
                    </a:cubicBezTo>
                    <a:lnTo>
                      <a:pt x="2495550" y="991962"/>
                    </a:ln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kumimoji="0" lang="en-IN">
                  <a:noFill/>
                </a:endParaRPr>
              </a:p>
            </p:txBody>
          </p:sp>
          <p:sp>
            <p:nvSpPr>
              <p:cNvPr id="38" name="Freeform 7"/>
              <p:cNvSpPr/>
              <p:nvPr/>
            </p:nvSpPr>
            <p:spPr>
              <a:xfrm>
                <a:off x="1174395" y="3429069"/>
                <a:ext cx="2844239" cy="2340721"/>
              </a:xfrm>
              <a:custGeom>
                <a:avLst/>
                <a:gdLst>
                  <a:gd name="connsiteX0" fmla="*/ 1171575 w 1171575"/>
                  <a:gd name="connsiteY0" fmla="*/ 0 h 1257300"/>
                  <a:gd name="connsiteX1" fmla="*/ 771525 w 1171575"/>
                  <a:gd name="connsiteY1" fmla="*/ 704850 h 1257300"/>
                  <a:gd name="connsiteX2" fmla="*/ 0 w 1171575"/>
                  <a:gd name="connsiteY2" fmla="*/ 1257300 h 1257300"/>
                  <a:gd name="connsiteX0" fmla="*/ 1232217 w 1232217"/>
                  <a:gd name="connsiteY0" fmla="*/ 0 h 1295713"/>
                  <a:gd name="connsiteX1" fmla="*/ 832167 w 1232217"/>
                  <a:gd name="connsiteY1" fmla="*/ 704850 h 1295713"/>
                  <a:gd name="connsiteX2" fmla="*/ 60642 w 1232217"/>
                  <a:gd name="connsiteY2" fmla="*/ 1257300 h 1295713"/>
                  <a:gd name="connsiteX3" fmla="*/ 48882 w 1232217"/>
                  <a:gd name="connsiteY3" fmla="*/ 1248243 h 1295713"/>
                  <a:gd name="connsiteX0" fmla="*/ 1699717 w 1699717"/>
                  <a:gd name="connsiteY0" fmla="*/ 0 h 1263759"/>
                  <a:gd name="connsiteX1" fmla="*/ 1299667 w 1699717"/>
                  <a:gd name="connsiteY1" fmla="*/ 704850 h 1263759"/>
                  <a:gd name="connsiteX2" fmla="*/ 528142 w 1699717"/>
                  <a:gd name="connsiteY2" fmla="*/ 1257300 h 1263759"/>
                  <a:gd name="connsiteX3" fmla="*/ 0 w 1699717"/>
                  <a:gd name="connsiteY3" fmla="*/ 454360 h 1263759"/>
                  <a:gd name="connsiteX0" fmla="*/ 1699717 w 1699717"/>
                  <a:gd name="connsiteY0" fmla="*/ 0 h 1259391"/>
                  <a:gd name="connsiteX1" fmla="*/ 1299667 w 1699717"/>
                  <a:gd name="connsiteY1" fmla="*/ 704850 h 1259391"/>
                  <a:gd name="connsiteX2" fmla="*/ 528142 w 1699717"/>
                  <a:gd name="connsiteY2" fmla="*/ 1257300 h 1259391"/>
                  <a:gd name="connsiteX3" fmla="*/ 293522 w 1699717"/>
                  <a:gd name="connsiteY3" fmla="*/ 833420 h 1259391"/>
                  <a:gd name="connsiteX4" fmla="*/ 0 w 1699717"/>
                  <a:gd name="connsiteY4" fmla="*/ 454360 h 1259391"/>
                  <a:gd name="connsiteX0" fmla="*/ 1699717 w 1699717"/>
                  <a:gd name="connsiteY0" fmla="*/ 0 h 1274394"/>
                  <a:gd name="connsiteX1" fmla="*/ 1299667 w 1699717"/>
                  <a:gd name="connsiteY1" fmla="*/ 704850 h 1274394"/>
                  <a:gd name="connsiteX2" fmla="*/ 528142 w 1699717"/>
                  <a:gd name="connsiteY2" fmla="*/ 1257300 h 1274394"/>
                  <a:gd name="connsiteX3" fmla="*/ 462026 w 1699717"/>
                  <a:gd name="connsiteY3" fmla="*/ 1069440 h 1274394"/>
                  <a:gd name="connsiteX4" fmla="*/ 293522 w 1699717"/>
                  <a:gd name="connsiteY4" fmla="*/ 833420 h 1274394"/>
                  <a:gd name="connsiteX5" fmla="*/ 0 w 1699717"/>
                  <a:gd name="connsiteY5" fmla="*/ 454360 h 1274394"/>
                  <a:gd name="connsiteX0" fmla="*/ 1699717 w 1699717"/>
                  <a:gd name="connsiteY0" fmla="*/ 0 h 1286876"/>
                  <a:gd name="connsiteX1" fmla="*/ 1299667 w 1699717"/>
                  <a:gd name="connsiteY1" fmla="*/ 704850 h 1286876"/>
                  <a:gd name="connsiteX2" fmla="*/ 528142 w 1699717"/>
                  <a:gd name="connsiteY2" fmla="*/ 1257300 h 1286876"/>
                  <a:gd name="connsiteX3" fmla="*/ 516382 w 1699717"/>
                  <a:gd name="connsiteY3" fmla="*/ 1169569 h 1286876"/>
                  <a:gd name="connsiteX4" fmla="*/ 462026 w 1699717"/>
                  <a:gd name="connsiteY4" fmla="*/ 1069440 h 1286876"/>
                  <a:gd name="connsiteX5" fmla="*/ 293522 w 1699717"/>
                  <a:gd name="connsiteY5" fmla="*/ 833420 h 1286876"/>
                  <a:gd name="connsiteX6" fmla="*/ 0 w 1699717"/>
                  <a:gd name="connsiteY6" fmla="*/ 454360 h 1286876"/>
                  <a:gd name="connsiteX0" fmla="*/ 1732331 w 1732331"/>
                  <a:gd name="connsiteY0" fmla="*/ 0 h 1286876"/>
                  <a:gd name="connsiteX1" fmla="*/ 1332281 w 1732331"/>
                  <a:gd name="connsiteY1" fmla="*/ 704850 h 1286876"/>
                  <a:gd name="connsiteX2" fmla="*/ 560756 w 1732331"/>
                  <a:gd name="connsiteY2" fmla="*/ 1257300 h 1286876"/>
                  <a:gd name="connsiteX3" fmla="*/ 548996 w 1732331"/>
                  <a:gd name="connsiteY3" fmla="*/ 1169569 h 1286876"/>
                  <a:gd name="connsiteX4" fmla="*/ 494640 w 1732331"/>
                  <a:gd name="connsiteY4" fmla="*/ 1069440 h 1286876"/>
                  <a:gd name="connsiteX5" fmla="*/ 326136 w 1732331"/>
                  <a:gd name="connsiteY5" fmla="*/ 833420 h 1286876"/>
                  <a:gd name="connsiteX6" fmla="*/ 0 w 1732331"/>
                  <a:gd name="connsiteY6" fmla="*/ 461512 h 1286876"/>
                  <a:gd name="connsiteX0" fmla="*/ 1332281 w 1332281"/>
                  <a:gd name="connsiteY0" fmla="*/ 243338 h 825364"/>
                  <a:gd name="connsiteX1" fmla="*/ 560756 w 1332281"/>
                  <a:gd name="connsiteY1" fmla="*/ 795788 h 825364"/>
                  <a:gd name="connsiteX2" fmla="*/ 548996 w 1332281"/>
                  <a:gd name="connsiteY2" fmla="*/ 708057 h 825364"/>
                  <a:gd name="connsiteX3" fmla="*/ 494640 w 1332281"/>
                  <a:gd name="connsiteY3" fmla="*/ 607928 h 825364"/>
                  <a:gd name="connsiteX4" fmla="*/ 326136 w 1332281"/>
                  <a:gd name="connsiteY4" fmla="*/ 371908 h 825364"/>
                  <a:gd name="connsiteX5" fmla="*/ 0 w 1332281"/>
                  <a:gd name="connsiteY5" fmla="*/ 0 h 825364"/>
                  <a:gd name="connsiteX0" fmla="*/ 1332281 w 1389098"/>
                  <a:gd name="connsiteY0" fmla="*/ 243338 h 821027"/>
                  <a:gd name="connsiteX1" fmla="*/ 1331854 w 1389098"/>
                  <a:gd name="connsiteY1" fmla="*/ 221515 h 821027"/>
                  <a:gd name="connsiteX2" fmla="*/ 560756 w 1389098"/>
                  <a:gd name="connsiteY2" fmla="*/ 795788 h 821027"/>
                  <a:gd name="connsiteX3" fmla="*/ 548996 w 1389098"/>
                  <a:gd name="connsiteY3" fmla="*/ 708057 h 821027"/>
                  <a:gd name="connsiteX4" fmla="*/ 494640 w 1389098"/>
                  <a:gd name="connsiteY4" fmla="*/ 607928 h 821027"/>
                  <a:gd name="connsiteX5" fmla="*/ 326136 w 1389098"/>
                  <a:gd name="connsiteY5" fmla="*/ 371908 h 821027"/>
                  <a:gd name="connsiteX6" fmla="*/ 0 w 1389098"/>
                  <a:gd name="connsiteY6" fmla="*/ 0 h 821027"/>
                  <a:gd name="connsiteX0" fmla="*/ 1332281 w 1558206"/>
                  <a:gd name="connsiteY0" fmla="*/ 243338 h 821027"/>
                  <a:gd name="connsiteX1" fmla="*/ 1331854 w 1558206"/>
                  <a:gd name="connsiteY1" fmla="*/ 221515 h 821027"/>
                  <a:gd name="connsiteX2" fmla="*/ 560756 w 1558206"/>
                  <a:gd name="connsiteY2" fmla="*/ 795788 h 821027"/>
                  <a:gd name="connsiteX3" fmla="*/ 548996 w 1558206"/>
                  <a:gd name="connsiteY3" fmla="*/ 708057 h 821027"/>
                  <a:gd name="connsiteX4" fmla="*/ 494640 w 1558206"/>
                  <a:gd name="connsiteY4" fmla="*/ 607928 h 821027"/>
                  <a:gd name="connsiteX5" fmla="*/ 326136 w 1558206"/>
                  <a:gd name="connsiteY5" fmla="*/ 371908 h 821027"/>
                  <a:gd name="connsiteX6" fmla="*/ 0 w 1558206"/>
                  <a:gd name="connsiteY6" fmla="*/ 0 h 821027"/>
                  <a:gd name="connsiteX0" fmla="*/ 1332281 w 1542246"/>
                  <a:gd name="connsiteY0" fmla="*/ 243338 h 821027"/>
                  <a:gd name="connsiteX1" fmla="*/ 1310112 w 1542246"/>
                  <a:gd name="connsiteY1" fmla="*/ 221515 h 821027"/>
                  <a:gd name="connsiteX2" fmla="*/ 560756 w 1542246"/>
                  <a:gd name="connsiteY2" fmla="*/ 795788 h 821027"/>
                  <a:gd name="connsiteX3" fmla="*/ 548996 w 1542246"/>
                  <a:gd name="connsiteY3" fmla="*/ 708057 h 821027"/>
                  <a:gd name="connsiteX4" fmla="*/ 494640 w 1542246"/>
                  <a:gd name="connsiteY4" fmla="*/ 607928 h 821027"/>
                  <a:gd name="connsiteX5" fmla="*/ 326136 w 1542246"/>
                  <a:gd name="connsiteY5" fmla="*/ 371908 h 821027"/>
                  <a:gd name="connsiteX6" fmla="*/ 0 w 1542246"/>
                  <a:gd name="connsiteY6" fmla="*/ 0 h 821027"/>
                  <a:gd name="connsiteX0" fmla="*/ 1332281 w 1828692"/>
                  <a:gd name="connsiteY0" fmla="*/ 243338 h 834285"/>
                  <a:gd name="connsiteX1" fmla="*/ 1310112 w 1828692"/>
                  <a:gd name="connsiteY1" fmla="*/ 221515 h 834285"/>
                  <a:gd name="connsiteX2" fmla="*/ 1810188 w 1828692"/>
                  <a:gd name="connsiteY2" fmla="*/ 28408 h 834285"/>
                  <a:gd name="connsiteX3" fmla="*/ 560756 w 1828692"/>
                  <a:gd name="connsiteY3" fmla="*/ 795788 h 834285"/>
                  <a:gd name="connsiteX4" fmla="*/ 548996 w 1828692"/>
                  <a:gd name="connsiteY4" fmla="*/ 708057 h 834285"/>
                  <a:gd name="connsiteX5" fmla="*/ 494640 w 1828692"/>
                  <a:gd name="connsiteY5" fmla="*/ 607928 h 834285"/>
                  <a:gd name="connsiteX6" fmla="*/ 326136 w 1828692"/>
                  <a:gd name="connsiteY6" fmla="*/ 371908 h 834285"/>
                  <a:gd name="connsiteX7" fmla="*/ 0 w 1828692"/>
                  <a:gd name="connsiteY7" fmla="*/ 0 h 834285"/>
                  <a:gd name="connsiteX0" fmla="*/ 1332281 w 1904045"/>
                  <a:gd name="connsiteY0" fmla="*/ 487512 h 1078459"/>
                  <a:gd name="connsiteX1" fmla="*/ 1310112 w 1904045"/>
                  <a:gd name="connsiteY1" fmla="*/ 465689 h 1078459"/>
                  <a:gd name="connsiteX2" fmla="*/ 1810188 w 1904045"/>
                  <a:gd name="connsiteY2" fmla="*/ 272582 h 1078459"/>
                  <a:gd name="connsiteX3" fmla="*/ 560756 w 1904045"/>
                  <a:gd name="connsiteY3" fmla="*/ 1039962 h 1078459"/>
                  <a:gd name="connsiteX4" fmla="*/ 548996 w 1904045"/>
                  <a:gd name="connsiteY4" fmla="*/ 952231 h 1078459"/>
                  <a:gd name="connsiteX5" fmla="*/ 494640 w 1904045"/>
                  <a:gd name="connsiteY5" fmla="*/ 852102 h 1078459"/>
                  <a:gd name="connsiteX6" fmla="*/ 326136 w 1904045"/>
                  <a:gd name="connsiteY6" fmla="*/ 616082 h 1078459"/>
                  <a:gd name="connsiteX7" fmla="*/ 0 w 1904045"/>
                  <a:gd name="connsiteY7" fmla="*/ 244174 h 1078459"/>
                  <a:gd name="connsiteX0" fmla="*/ 1332281 w 1542246"/>
                  <a:gd name="connsiteY0" fmla="*/ 243338 h 821027"/>
                  <a:gd name="connsiteX1" fmla="*/ 1310112 w 1542246"/>
                  <a:gd name="connsiteY1" fmla="*/ 221515 h 821027"/>
                  <a:gd name="connsiteX2" fmla="*/ 560756 w 1542246"/>
                  <a:gd name="connsiteY2" fmla="*/ 795788 h 821027"/>
                  <a:gd name="connsiteX3" fmla="*/ 548996 w 1542246"/>
                  <a:gd name="connsiteY3" fmla="*/ 708057 h 821027"/>
                  <a:gd name="connsiteX4" fmla="*/ 494640 w 1542246"/>
                  <a:gd name="connsiteY4" fmla="*/ 607928 h 821027"/>
                  <a:gd name="connsiteX5" fmla="*/ 326136 w 1542246"/>
                  <a:gd name="connsiteY5" fmla="*/ 371908 h 821027"/>
                  <a:gd name="connsiteX6" fmla="*/ 0 w 1542246"/>
                  <a:gd name="connsiteY6" fmla="*/ 0 h 821027"/>
                  <a:gd name="connsiteX0" fmla="*/ 1332281 w 1332281"/>
                  <a:gd name="connsiteY0" fmla="*/ 243338 h 819565"/>
                  <a:gd name="connsiteX1" fmla="*/ 560756 w 1332281"/>
                  <a:gd name="connsiteY1" fmla="*/ 795788 h 819565"/>
                  <a:gd name="connsiteX2" fmla="*/ 548996 w 1332281"/>
                  <a:gd name="connsiteY2" fmla="*/ 708057 h 819565"/>
                  <a:gd name="connsiteX3" fmla="*/ 494640 w 1332281"/>
                  <a:gd name="connsiteY3" fmla="*/ 607928 h 819565"/>
                  <a:gd name="connsiteX4" fmla="*/ 326136 w 1332281"/>
                  <a:gd name="connsiteY4" fmla="*/ 371908 h 819565"/>
                  <a:gd name="connsiteX5" fmla="*/ 0 w 1332281"/>
                  <a:gd name="connsiteY5" fmla="*/ 0 h 819565"/>
                  <a:gd name="connsiteX0" fmla="*/ 1332281 w 1332281"/>
                  <a:gd name="connsiteY0" fmla="*/ 243338 h 808222"/>
                  <a:gd name="connsiteX1" fmla="*/ 560756 w 1332281"/>
                  <a:gd name="connsiteY1" fmla="*/ 795788 h 808222"/>
                  <a:gd name="connsiteX2" fmla="*/ 494640 w 1332281"/>
                  <a:gd name="connsiteY2" fmla="*/ 607928 h 808222"/>
                  <a:gd name="connsiteX3" fmla="*/ 326136 w 1332281"/>
                  <a:gd name="connsiteY3" fmla="*/ 371908 h 808222"/>
                  <a:gd name="connsiteX4" fmla="*/ 0 w 1332281"/>
                  <a:gd name="connsiteY4" fmla="*/ 0 h 808222"/>
                  <a:gd name="connsiteX0" fmla="*/ 1332281 w 1332281"/>
                  <a:gd name="connsiteY0" fmla="*/ 243338 h 819622"/>
                  <a:gd name="connsiteX1" fmla="*/ 560756 w 1332281"/>
                  <a:gd name="connsiteY1" fmla="*/ 795788 h 819622"/>
                  <a:gd name="connsiteX2" fmla="*/ 532820 w 1332281"/>
                  <a:gd name="connsiteY2" fmla="*/ 700707 h 819622"/>
                  <a:gd name="connsiteX3" fmla="*/ 494640 w 1332281"/>
                  <a:gd name="connsiteY3" fmla="*/ 607928 h 819622"/>
                  <a:gd name="connsiteX4" fmla="*/ 326136 w 1332281"/>
                  <a:gd name="connsiteY4" fmla="*/ 371908 h 819622"/>
                  <a:gd name="connsiteX5" fmla="*/ 0 w 1332281"/>
                  <a:gd name="connsiteY5" fmla="*/ 0 h 819622"/>
                  <a:gd name="connsiteX0" fmla="*/ 1332281 w 1332281"/>
                  <a:gd name="connsiteY0" fmla="*/ 243338 h 819622"/>
                  <a:gd name="connsiteX1" fmla="*/ 560756 w 1332281"/>
                  <a:gd name="connsiteY1" fmla="*/ 795788 h 819622"/>
                  <a:gd name="connsiteX2" fmla="*/ 532820 w 1332281"/>
                  <a:gd name="connsiteY2" fmla="*/ 700707 h 819622"/>
                  <a:gd name="connsiteX3" fmla="*/ 494640 w 1332281"/>
                  <a:gd name="connsiteY3" fmla="*/ 607928 h 819622"/>
                  <a:gd name="connsiteX4" fmla="*/ 326136 w 1332281"/>
                  <a:gd name="connsiteY4" fmla="*/ 371908 h 819622"/>
                  <a:gd name="connsiteX5" fmla="*/ 0 w 1332281"/>
                  <a:gd name="connsiteY5" fmla="*/ 0 h 819622"/>
                  <a:gd name="connsiteX0" fmla="*/ 1332281 w 1332281"/>
                  <a:gd name="connsiteY0" fmla="*/ 243338 h 700707"/>
                  <a:gd name="connsiteX1" fmla="*/ 532820 w 1332281"/>
                  <a:gd name="connsiteY1" fmla="*/ 700707 h 700707"/>
                  <a:gd name="connsiteX2" fmla="*/ 494640 w 1332281"/>
                  <a:gd name="connsiteY2" fmla="*/ 607928 h 700707"/>
                  <a:gd name="connsiteX3" fmla="*/ 326136 w 1332281"/>
                  <a:gd name="connsiteY3" fmla="*/ 371908 h 700707"/>
                  <a:gd name="connsiteX4" fmla="*/ 0 w 1332281"/>
                  <a:gd name="connsiteY4" fmla="*/ 0 h 700707"/>
                  <a:gd name="connsiteX0" fmla="*/ 1332281 w 1332281"/>
                  <a:gd name="connsiteY0" fmla="*/ 243338 h 807988"/>
                  <a:gd name="connsiteX1" fmla="*/ 587176 w 1332281"/>
                  <a:gd name="connsiteY1" fmla="*/ 807988 h 807988"/>
                  <a:gd name="connsiteX2" fmla="*/ 494640 w 1332281"/>
                  <a:gd name="connsiteY2" fmla="*/ 607928 h 807988"/>
                  <a:gd name="connsiteX3" fmla="*/ 326136 w 1332281"/>
                  <a:gd name="connsiteY3" fmla="*/ 371908 h 807988"/>
                  <a:gd name="connsiteX4" fmla="*/ 0 w 1332281"/>
                  <a:gd name="connsiteY4" fmla="*/ 0 h 807988"/>
                  <a:gd name="connsiteX0" fmla="*/ 1354899 w 1354899"/>
                  <a:gd name="connsiteY0" fmla="*/ 275440 h 840090"/>
                  <a:gd name="connsiteX1" fmla="*/ 609794 w 1354899"/>
                  <a:gd name="connsiteY1" fmla="*/ 840090 h 840090"/>
                  <a:gd name="connsiteX2" fmla="*/ 517258 w 1354899"/>
                  <a:gd name="connsiteY2" fmla="*/ 640030 h 840090"/>
                  <a:gd name="connsiteX3" fmla="*/ 348754 w 1354899"/>
                  <a:gd name="connsiteY3" fmla="*/ 404010 h 840090"/>
                  <a:gd name="connsiteX4" fmla="*/ 22618 w 1354899"/>
                  <a:gd name="connsiteY4" fmla="*/ 32102 h 840090"/>
                  <a:gd name="connsiteX5" fmla="*/ 28185 w 1354899"/>
                  <a:gd name="connsiteY5" fmla="*/ 17600 h 840090"/>
                  <a:gd name="connsiteX0" fmla="*/ 1478921 w 1478921"/>
                  <a:gd name="connsiteY0" fmla="*/ 1330654 h 1895304"/>
                  <a:gd name="connsiteX1" fmla="*/ 733816 w 1478921"/>
                  <a:gd name="connsiteY1" fmla="*/ 1895304 h 1895304"/>
                  <a:gd name="connsiteX2" fmla="*/ 641280 w 1478921"/>
                  <a:gd name="connsiteY2" fmla="*/ 1695244 h 1895304"/>
                  <a:gd name="connsiteX3" fmla="*/ 472776 w 1478921"/>
                  <a:gd name="connsiteY3" fmla="*/ 1459224 h 1895304"/>
                  <a:gd name="connsiteX4" fmla="*/ 146640 w 1478921"/>
                  <a:gd name="connsiteY4" fmla="*/ 1087316 h 1895304"/>
                  <a:gd name="connsiteX5" fmla="*/ 10 w 1478921"/>
                  <a:gd name="connsiteY5" fmla="*/ 0 h 1895304"/>
                  <a:gd name="connsiteX0" fmla="*/ 1478911 w 1478911"/>
                  <a:gd name="connsiteY0" fmla="*/ 1330654 h 1895304"/>
                  <a:gd name="connsiteX1" fmla="*/ 733806 w 1478911"/>
                  <a:gd name="connsiteY1" fmla="*/ 1895304 h 1895304"/>
                  <a:gd name="connsiteX2" fmla="*/ 641270 w 1478911"/>
                  <a:gd name="connsiteY2" fmla="*/ 1695244 h 1895304"/>
                  <a:gd name="connsiteX3" fmla="*/ 472766 w 1478911"/>
                  <a:gd name="connsiteY3" fmla="*/ 1459224 h 1895304"/>
                  <a:gd name="connsiteX4" fmla="*/ 146630 w 1478911"/>
                  <a:gd name="connsiteY4" fmla="*/ 1087316 h 1895304"/>
                  <a:gd name="connsiteX5" fmla="*/ 195682 w 1478911"/>
                  <a:gd name="connsiteY5" fmla="*/ 600777 h 1895304"/>
                  <a:gd name="connsiteX6" fmla="*/ 0 w 1478911"/>
                  <a:gd name="connsiteY6" fmla="*/ 0 h 1895304"/>
                  <a:gd name="connsiteX0" fmla="*/ 1478911 w 1478911"/>
                  <a:gd name="connsiteY0" fmla="*/ 1330654 h 1895304"/>
                  <a:gd name="connsiteX1" fmla="*/ 733806 w 1478911"/>
                  <a:gd name="connsiteY1" fmla="*/ 1895304 h 1895304"/>
                  <a:gd name="connsiteX2" fmla="*/ 641270 w 1478911"/>
                  <a:gd name="connsiteY2" fmla="*/ 1695244 h 1895304"/>
                  <a:gd name="connsiteX3" fmla="*/ 472766 w 1478911"/>
                  <a:gd name="connsiteY3" fmla="*/ 1459224 h 1895304"/>
                  <a:gd name="connsiteX4" fmla="*/ 146630 w 1478911"/>
                  <a:gd name="connsiteY4" fmla="*/ 1087316 h 1895304"/>
                  <a:gd name="connsiteX5" fmla="*/ 195682 w 1478911"/>
                  <a:gd name="connsiteY5" fmla="*/ 600777 h 1895304"/>
                  <a:gd name="connsiteX6" fmla="*/ 0 w 1478911"/>
                  <a:gd name="connsiteY6" fmla="*/ 0 h 1895304"/>
                  <a:gd name="connsiteX0" fmla="*/ 1533267 w 1533267"/>
                  <a:gd name="connsiteY0" fmla="*/ 1330654 h 1895304"/>
                  <a:gd name="connsiteX1" fmla="*/ 788162 w 1533267"/>
                  <a:gd name="connsiteY1" fmla="*/ 1895304 h 1895304"/>
                  <a:gd name="connsiteX2" fmla="*/ 695626 w 1533267"/>
                  <a:gd name="connsiteY2" fmla="*/ 1695244 h 1895304"/>
                  <a:gd name="connsiteX3" fmla="*/ 527122 w 1533267"/>
                  <a:gd name="connsiteY3" fmla="*/ 1459224 h 1895304"/>
                  <a:gd name="connsiteX4" fmla="*/ 200986 w 1533267"/>
                  <a:gd name="connsiteY4" fmla="*/ 1087316 h 1895304"/>
                  <a:gd name="connsiteX5" fmla="*/ 250038 w 1533267"/>
                  <a:gd name="connsiteY5" fmla="*/ 600777 h 1895304"/>
                  <a:gd name="connsiteX6" fmla="*/ 0 w 1533267"/>
                  <a:gd name="connsiteY6" fmla="*/ 0 h 1895304"/>
                  <a:gd name="connsiteX0" fmla="*/ 1533267 w 1533267"/>
                  <a:gd name="connsiteY0" fmla="*/ 1330654 h 1895304"/>
                  <a:gd name="connsiteX1" fmla="*/ 788162 w 1533267"/>
                  <a:gd name="connsiteY1" fmla="*/ 1895304 h 1895304"/>
                  <a:gd name="connsiteX2" fmla="*/ 695626 w 1533267"/>
                  <a:gd name="connsiteY2" fmla="*/ 1695244 h 1895304"/>
                  <a:gd name="connsiteX3" fmla="*/ 527122 w 1533267"/>
                  <a:gd name="connsiteY3" fmla="*/ 1459224 h 1895304"/>
                  <a:gd name="connsiteX4" fmla="*/ 200986 w 1533267"/>
                  <a:gd name="connsiteY4" fmla="*/ 1087316 h 1895304"/>
                  <a:gd name="connsiteX5" fmla="*/ 250038 w 1533267"/>
                  <a:gd name="connsiteY5" fmla="*/ 600777 h 1895304"/>
                  <a:gd name="connsiteX6" fmla="*/ 141326 w 1533267"/>
                  <a:gd name="connsiteY6" fmla="*/ 236020 h 1895304"/>
                  <a:gd name="connsiteX7" fmla="*/ 0 w 1533267"/>
                  <a:gd name="connsiteY7" fmla="*/ 0 h 1895304"/>
                  <a:gd name="connsiteX0" fmla="*/ 788162 w 788162"/>
                  <a:gd name="connsiteY0" fmla="*/ 1895304 h 1895304"/>
                  <a:gd name="connsiteX1" fmla="*/ 695626 w 788162"/>
                  <a:gd name="connsiteY1" fmla="*/ 1695244 h 1895304"/>
                  <a:gd name="connsiteX2" fmla="*/ 527122 w 788162"/>
                  <a:gd name="connsiteY2" fmla="*/ 1459224 h 1895304"/>
                  <a:gd name="connsiteX3" fmla="*/ 200986 w 788162"/>
                  <a:gd name="connsiteY3" fmla="*/ 1087316 h 1895304"/>
                  <a:gd name="connsiteX4" fmla="*/ 250038 w 788162"/>
                  <a:gd name="connsiteY4" fmla="*/ 600777 h 1895304"/>
                  <a:gd name="connsiteX5" fmla="*/ 141326 w 788162"/>
                  <a:gd name="connsiteY5" fmla="*/ 236020 h 1895304"/>
                  <a:gd name="connsiteX6" fmla="*/ 0 w 788162"/>
                  <a:gd name="connsiteY6" fmla="*/ 0 h 1895304"/>
                  <a:gd name="connsiteX0" fmla="*/ 788162 w 788162"/>
                  <a:gd name="connsiteY0" fmla="*/ 1895304 h 1899903"/>
                  <a:gd name="connsiteX1" fmla="*/ 766420 w 788162"/>
                  <a:gd name="connsiteY1" fmla="*/ 1881001 h 1899903"/>
                  <a:gd name="connsiteX2" fmla="*/ 695626 w 788162"/>
                  <a:gd name="connsiteY2" fmla="*/ 1695244 h 1899903"/>
                  <a:gd name="connsiteX3" fmla="*/ 527122 w 788162"/>
                  <a:gd name="connsiteY3" fmla="*/ 1459224 h 1899903"/>
                  <a:gd name="connsiteX4" fmla="*/ 200986 w 788162"/>
                  <a:gd name="connsiteY4" fmla="*/ 1087316 h 1899903"/>
                  <a:gd name="connsiteX5" fmla="*/ 250038 w 788162"/>
                  <a:gd name="connsiteY5" fmla="*/ 600777 h 1899903"/>
                  <a:gd name="connsiteX6" fmla="*/ 141326 w 788162"/>
                  <a:gd name="connsiteY6" fmla="*/ 236020 h 1899903"/>
                  <a:gd name="connsiteX7" fmla="*/ 0 w 788162"/>
                  <a:gd name="connsiteY7" fmla="*/ 0 h 1899903"/>
                  <a:gd name="connsiteX0" fmla="*/ 788162 w 788162"/>
                  <a:gd name="connsiteY0" fmla="*/ 1895304 h 1895304"/>
                  <a:gd name="connsiteX1" fmla="*/ 728371 w 788162"/>
                  <a:gd name="connsiteY1" fmla="*/ 1809480 h 1895304"/>
                  <a:gd name="connsiteX2" fmla="*/ 695626 w 788162"/>
                  <a:gd name="connsiteY2" fmla="*/ 1695244 h 1895304"/>
                  <a:gd name="connsiteX3" fmla="*/ 527122 w 788162"/>
                  <a:gd name="connsiteY3" fmla="*/ 1459224 h 1895304"/>
                  <a:gd name="connsiteX4" fmla="*/ 200986 w 788162"/>
                  <a:gd name="connsiteY4" fmla="*/ 1087316 h 1895304"/>
                  <a:gd name="connsiteX5" fmla="*/ 250038 w 788162"/>
                  <a:gd name="connsiteY5" fmla="*/ 600777 h 1895304"/>
                  <a:gd name="connsiteX6" fmla="*/ 141326 w 788162"/>
                  <a:gd name="connsiteY6" fmla="*/ 236020 h 1895304"/>
                  <a:gd name="connsiteX7" fmla="*/ 0 w 788162"/>
                  <a:gd name="connsiteY7" fmla="*/ 0 h 1895304"/>
                  <a:gd name="connsiteX0" fmla="*/ 2043786 w 2043786"/>
                  <a:gd name="connsiteY0" fmla="*/ 1115726 h 1810589"/>
                  <a:gd name="connsiteX1" fmla="*/ 728371 w 2043786"/>
                  <a:gd name="connsiteY1" fmla="*/ 1809480 h 1810589"/>
                  <a:gd name="connsiteX2" fmla="*/ 695626 w 2043786"/>
                  <a:gd name="connsiteY2" fmla="*/ 1695244 h 1810589"/>
                  <a:gd name="connsiteX3" fmla="*/ 527122 w 2043786"/>
                  <a:gd name="connsiteY3" fmla="*/ 1459224 h 1810589"/>
                  <a:gd name="connsiteX4" fmla="*/ 200986 w 2043786"/>
                  <a:gd name="connsiteY4" fmla="*/ 1087316 h 1810589"/>
                  <a:gd name="connsiteX5" fmla="*/ 250038 w 2043786"/>
                  <a:gd name="connsiteY5" fmla="*/ 600777 h 1810589"/>
                  <a:gd name="connsiteX6" fmla="*/ 141326 w 2043786"/>
                  <a:gd name="connsiteY6" fmla="*/ 236020 h 1810589"/>
                  <a:gd name="connsiteX7" fmla="*/ 0 w 2043786"/>
                  <a:gd name="connsiteY7" fmla="*/ 0 h 1810589"/>
                  <a:gd name="connsiteX0" fmla="*/ 2043786 w 2043786"/>
                  <a:gd name="connsiteY0" fmla="*/ 1115726 h 1819179"/>
                  <a:gd name="connsiteX1" fmla="*/ 1407821 w 2043786"/>
                  <a:gd name="connsiteY1" fmla="*/ 1387507 h 1819179"/>
                  <a:gd name="connsiteX2" fmla="*/ 728371 w 2043786"/>
                  <a:gd name="connsiteY2" fmla="*/ 1809480 h 1819179"/>
                  <a:gd name="connsiteX3" fmla="*/ 695626 w 2043786"/>
                  <a:gd name="connsiteY3" fmla="*/ 1695244 h 1819179"/>
                  <a:gd name="connsiteX4" fmla="*/ 527122 w 2043786"/>
                  <a:gd name="connsiteY4" fmla="*/ 1459224 h 1819179"/>
                  <a:gd name="connsiteX5" fmla="*/ 200986 w 2043786"/>
                  <a:gd name="connsiteY5" fmla="*/ 1087316 h 1819179"/>
                  <a:gd name="connsiteX6" fmla="*/ 250038 w 2043786"/>
                  <a:gd name="connsiteY6" fmla="*/ 600777 h 1819179"/>
                  <a:gd name="connsiteX7" fmla="*/ 141326 w 2043786"/>
                  <a:gd name="connsiteY7" fmla="*/ 236020 h 1819179"/>
                  <a:gd name="connsiteX8" fmla="*/ 0 w 2043786"/>
                  <a:gd name="connsiteY8" fmla="*/ 0 h 1819179"/>
                  <a:gd name="connsiteX0" fmla="*/ 2043786 w 2043786"/>
                  <a:gd name="connsiteY0" fmla="*/ 1115726 h 1819179"/>
                  <a:gd name="connsiteX1" fmla="*/ 1407821 w 2043786"/>
                  <a:gd name="connsiteY1" fmla="*/ 1387507 h 1819179"/>
                  <a:gd name="connsiteX2" fmla="*/ 755549 w 2043786"/>
                  <a:gd name="connsiteY2" fmla="*/ 1809481 h 1819179"/>
                  <a:gd name="connsiteX3" fmla="*/ 695626 w 2043786"/>
                  <a:gd name="connsiteY3" fmla="*/ 1695244 h 1819179"/>
                  <a:gd name="connsiteX4" fmla="*/ 527122 w 2043786"/>
                  <a:gd name="connsiteY4" fmla="*/ 1459224 h 1819179"/>
                  <a:gd name="connsiteX5" fmla="*/ 200986 w 2043786"/>
                  <a:gd name="connsiteY5" fmla="*/ 1087316 h 1819179"/>
                  <a:gd name="connsiteX6" fmla="*/ 250038 w 2043786"/>
                  <a:gd name="connsiteY6" fmla="*/ 600777 h 1819179"/>
                  <a:gd name="connsiteX7" fmla="*/ 141326 w 2043786"/>
                  <a:gd name="connsiteY7" fmla="*/ 236020 h 1819179"/>
                  <a:gd name="connsiteX8" fmla="*/ 0 w 2043786"/>
                  <a:gd name="connsiteY8" fmla="*/ 0 h 1819179"/>
                  <a:gd name="connsiteX0" fmla="*/ 2043786 w 2043786"/>
                  <a:gd name="connsiteY0" fmla="*/ 1115726 h 1819179"/>
                  <a:gd name="connsiteX1" fmla="*/ 1407821 w 2043786"/>
                  <a:gd name="connsiteY1" fmla="*/ 1387507 h 1819179"/>
                  <a:gd name="connsiteX2" fmla="*/ 755549 w 2043786"/>
                  <a:gd name="connsiteY2" fmla="*/ 1809481 h 1819179"/>
                  <a:gd name="connsiteX3" fmla="*/ 695626 w 2043786"/>
                  <a:gd name="connsiteY3" fmla="*/ 1695244 h 1819179"/>
                  <a:gd name="connsiteX4" fmla="*/ 527122 w 2043786"/>
                  <a:gd name="connsiteY4" fmla="*/ 1459224 h 1819179"/>
                  <a:gd name="connsiteX5" fmla="*/ 200986 w 2043786"/>
                  <a:gd name="connsiteY5" fmla="*/ 1087316 h 1819179"/>
                  <a:gd name="connsiteX6" fmla="*/ 250038 w 2043786"/>
                  <a:gd name="connsiteY6" fmla="*/ 600777 h 1819179"/>
                  <a:gd name="connsiteX7" fmla="*/ 141326 w 2043786"/>
                  <a:gd name="connsiteY7" fmla="*/ 236020 h 1819179"/>
                  <a:gd name="connsiteX8" fmla="*/ 0 w 2043786"/>
                  <a:gd name="connsiteY8" fmla="*/ 0 h 1819179"/>
                  <a:gd name="connsiteX0" fmla="*/ 2043786 w 2043989"/>
                  <a:gd name="connsiteY0" fmla="*/ 1115726 h 1819179"/>
                  <a:gd name="connsiteX1" fmla="*/ 1407821 w 2043989"/>
                  <a:gd name="connsiteY1" fmla="*/ 1387507 h 1819179"/>
                  <a:gd name="connsiteX2" fmla="*/ 755549 w 2043989"/>
                  <a:gd name="connsiteY2" fmla="*/ 1809481 h 1819179"/>
                  <a:gd name="connsiteX3" fmla="*/ 695626 w 2043989"/>
                  <a:gd name="connsiteY3" fmla="*/ 1695244 h 1819179"/>
                  <a:gd name="connsiteX4" fmla="*/ 527122 w 2043989"/>
                  <a:gd name="connsiteY4" fmla="*/ 1459224 h 1819179"/>
                  <a:gd name="connsiteX5" fmla="*/ 200986 w 2043989"/>
                  <a:gd name="connsiteY5" fmla="*/ 1087316 h 1819179"/>
                  <a:gd name="connsiteX6" fmla="*/ 250038 w 2043989"/>
                  <a:gd name="connsiteY6" fmla="*/ 600777 h 1819179"/>
                  <a:gd name="connsiteX7" fmla="*/ 141326 w 2043989"/>
                  <a:gd name="connsiteY7" fmla="*/ 236020 h 1819179"/>
                  <a:gd name="connsiteX8" fmla="*/ 0 w 2043989"/>
                  <a:gd name="connsiteY8" fmla="*/ 0 h 1819179"/>
                  <a:gd name="connsiteX0" fmla="*/ 1407821 w 1407821"/>
                  <a:gd name="connsiteY0" fmla="*/ 1387507 h 1819179"/>
                  <a:gd name="connsiteX1" fmla="*/ 755549 w 1407821"/>
                  <a:gd name="connsiteY1" fmla="*/ 1809481 h 1819179"/>
                  <a:gd name="connsiteX2" fmla="*/ 695626 w 1407821"/>
                  <a:gd name="connsiteY2" fmla="*/ 1695244 h 1819179"/>
                  <a:gd name="connsiteX3" fmla="*/ 527122 w 1407821"/>
                  <a:gd name="connsiteY3" fmla="*/ 1459224 h 1819179"/>
                  <a:gd name="connsiteX4" fmla="*/ 200986 w 1407821"/>
                  <a:gd name="connsiteY4" fmla="*/ 1087316 h 1819179"/>
                  <a:gd name="connsiteX5" fmla="*/ 250038 w 1407821"/>
                  <a:gd name="connsiteY5" fmla="*/ 600777 h 1819179"/>
                  <a:gd name="connsiteX6" fmla="*/ 141326 w 1407821"/>
                  <a:gd name="connsiteY6" fmla="*/ 236020 h 1819179"/>
                  <a:gd name="connsiteX7" fmla="*/ 0 w 1407821"/>
                  <a:gd name="connsiteY7" fmla="*/ 0 h 1819179"/>
                  <a:gd name="connsiteX0" fmla="*/ 755549 w 755549"/>
                  <a:gd name="connsiteY0" fmla="*/ 1809481 h 1819179"/>
                  <a:gd name="connsiteX1" fmla="*/ 695626 w 755549"/>
                  <a:gd name="connsiteY1" fmla="*/ 1695244 h 1819179"/>
                  <a:gd name="connsiteX2" fmla="*/ 527122 w 755549"/>
                  <a:gd name="connsiteY2" fmla="*/ 1459224 h 1819179"/>
                  <a:gd name="connsiteX3" fmla="*/ 200986 w 755549"/>
                  <a:gd name="connsiteY3" fmla="*/ 1087316 h 1819179"/>
                  <a:gd name="connsiteX4" fmla="*/ 250038 w 755549"/>
                  <a:gd name="connsiteY4" fmla="*/ 600777 h 1819179"/>
                  <a:gd name="connsiteX5" fmla="*/ 141326 w 755549"/>
                  <a:gd name="connsiteY5" fmla="*/ 236020 h 1819179"/>
                  <a:gd name="connsiteX6" fmla="*/ 0 w 755549"/>
                  <a:gd name="connsiteY6" fmla="*/ 0 h 1819179"/>
                  <a:gd name="connsiteX0" fmla="*/ 755549 w 760832"/>
                  <a:gd name="connsiteY0" fmla="*/ 1809481 h 1850817"/>
                  <a:gd name="connsiteX1" fmla="*/ 695626 w 760832"/>
                  <a:gd name="connsiteY1" fmla="*/ 1695244 h 1850817"/>
                  <a:gd name="connsiteX2" fmla="*/ 527122 w 760832"/>
                  <a:gd name="connsiteY2" fmla="*/ 1459224 h 1850817"/>
                  <a:gd name="connsiteX3" fmla="*/ 200986 w 760832"/>
                  <a:gd name="connsiteY3" fmla="*/ 1087316 h 1850817"/>
                  <a:gd name="connsiteX4" fmla="*/ 250038 w 760832"/>
                  <a:gd name="connsiteY4" fmla="*/ 600777 h 1850817"/>
                  <a:gd name="connsiteX5" fmla="*/ 141326 w 760832"/>
                  <a:gd name="connsiteY5" fmla="*/ 236020 h 1850817"/>
                  <a:gd name="connsiteX6" fmla="*/ 0 w 760832"/>
                  <a:gd name="connsiteY6" fmla="*/ 0 h 1850817"/>
                  <a:gd name="connsiteX0" fmla="*/ 755549 w 779426"/>
                  <a:gd name="connsiteY0" fmla="*/ 1809481 h 1836360"/>
                  <a:gd name="connsiteX1" fmla="*/ 777292 w 779426"/>
                  <a:gd name="connsiteY1" fmla="*/ 1830937 h 1836360"/>
                  <a:gd name="connsiteX2" fmla="*/ 695626 w 779426"/>
                  <a:gd name="connsiteY2" fmla="*/ 1695244 h 1836360"/>
                  <a:gd name="connsiteX3" fmla="*/ 527122 w 779426"/>
                  <a:gd name="connsiteY3" fmla="*/ 1459224 h 1836360"/>
                  <a:gd name="connsiteX4" fmla="*/ 200986 w 779426"/>
                  <a:gd name="connsiteY4" fmla="*/ 1087316 h 1836360"/>
                  <a:gd name="connsiteX5" fmla="*/ 250038 w 779426"/>
                  <a:gd name="connsiteY5" fmla="*/ 600777 h 1836360"/>
                  <a:gd name="connsiteX6" fmla="*/ 141326 w 779426"/>
                  <a:gd name="connsiteY6" fmla="*/ 236020 h 1836360"/>
                  <a:gd name="connsiteX7" fmla="*/ 0 w 779426"/>
                  <a:gd name="connsiteY7" fmla="*/ 0 h 1836360"/>
                  <a:gd name="connsiteX0" fmla="*/ 755549 w 755797"/>
                  <a:gd name="connsiteY0" fmla="*/ 1809481 h 1809667"/>
                  <a:gd name="connsiteX1" fmla="*/ 712064 w 755797"/>
                  <a:gd name="connsiteY1" fmla="*/ 1745112 h 1809667"/>
                  <a:gd name="connsiteX2" fmla="*/ 695626 w 755797"/>
                  <a:gd name="connsiteY2" fmla="*/ 1695244 h 1809667"/>
                  <a:gd name="connsiteX3" fmla="*/ 527122 w 755797"/>
                  <a:gd name="connsiteY3" fmla="*/ 1459224 h 1809667"/>
                  <a:gd name="connsiteX4" fmla="*/ 200986 w 755797"/>
                  <a:gd name="connsiteY4" fmla="*/ 1087316 h 1809667"/>
                  <a:gd name="connsiteX5" fmla="*/ 250038 w 755797"/>
                  <a:gd name="connsiteY5" fmla="*/ 600777 h 1809667"/>
                  <a:gd name="connsiteX6" fmla="*/ 141326 w 755797"/>
                  <a:gd name="connsiteY6" fmla="*/ 236020 h 1809667"/>
                  <a:gd name="connsiteX7" fmla="*/ 0 w 755797"/>
                  <a:gd name="connsiteY7" fmla="*/ 0 h 1809667"/>
                  <a:gd name="connsiteX0" fmla="*/ 755549 w 763330"/>
                  <a:gd name="connsiteY0" fmla="*/ 1809481 h 1826653"/>
                  <a:gd name="connsiteX1" fmla="*/ 760985 w 763330"/>
                  <a:gd name="connsiteY1" fmla="*/ 1823785 h 1826653"/>
                  <a:gd name="connsiteX2" fmla="*/ 712064 w 763330"/>
                  <a:gd name="connsiteY2" fmla="*/ 1745112 h 1826653"/>
                  <a:gd name="connsiteX3" fmla="*/ 695626 w 763330"/>
                  <a:gd name="connsiteY3" fmla="*/ 1695244 h 1826653"/>
                  <a:gd name="connsiteX4" fmla="*/ 527122 w 763330"/>
                  <a:gd name="connsiteY4" fmla="*/ 1459224 h 1826653"/>
                  <a:gd name="connsiteX5" fmla="*/ 200986 w 763330"/>
                  <a:gd name="connsiteY5" fmla="*/ 1087316 h 1826653"/>
                  <a:gd name="connsiteX6" fmla="*/ 250038 w 763330"/>
                  <a:gd name="connsiteY6" fmla="*/ 600777 h 1826653"/>
                  <a:gd name="connsiteX7" fmla="*/ 141326 w 763330"/>
                  <a:gd name="connsiteY7" fmla="*/ 236020 h 1826653"/>
                  <a:gd name="connsiteX8" fmla="*/ 0 w 763330"/>
                  <a:gd name="connsiteY8" fmla="*/ 0 h 1826653"/>
                  <a:gd name="connsiteX0" fmla="*/ 755549 w 755571"/>
                  <a:gd name="connsiteY0" fmla="*/ 1809481 h 1809627"/>
                  <a:gd name="connsiteX1" fmla="*/ 722936 w 755571"/>
                  <a:gd name="connsiteY1" fmla="*/ 1773720 h 1809627"/>
                  <a:gd name="connsiteX2" fmla="*/ 712064 w 755571"/>
                  <a:gd name="connsiteY2" fmla="*/ 1745112 h 1809627"/>
                  <a:gd name="connsiteX3" fmla="*/ 695626 w 755571"/>
                  <a:gd name="connsiteY3" fmla="*/ 1695244 h 1809627"/>
                  <a:gd name="connsiteX4" fmla="*/ 527122 w 755571"/>
                  <a:gd name="connsiteY4" fmla="*/ 1459224 h 1809627"/>
                  <a:gd name="connsiteX5" fmla="*/ 200986 w 755571"/>
                  <a:gd name="connsiteY5" fmla="*/ 1087316 h 1809627"/>
                  <a:gd name="connsiteX6" fmla="*/ 250038 w 755571"/>
                  <a:gd name="connsiteY6" fmla="*/ 600777 h 1809627"/>
                  <a:gd name="connsiteX7" fmla="*/ 141326 w 755571"/>
                  <a:gd name="connsiteY7" fmla="*/ 236020 h 1809627"/>
                  <a:gd name="connsiteX8" fmla="*/ 0 w 755571"/>
                  <a:gd name="connsiteY8" fmla="*/ 0 h 1809627"/>
                  <a:gd name="connsiteX0" fmla="*/ 755549 w 755574"/>
                  <a:gd name="connsiteY0" fmla="*/ 1809481 h 1809683"/>
                  <a:gd name="connsiteX1" fmla="*/ 722936 w 755574"/>
                  <a:gd name="connsiteY1" fmla="*/ 1773720 h 1809683"/>
                  <a:gd name="connsiteX2" fmla="*/ 695626 w 755574"/>
                  <a:gd name="connsiteY2" fmla="*/ 1695244 h 1809683"/>
                  <a:gd name="connsiteX3" fmla="*/ 527122 w 755574"/>
                  <a:gd name="connsiteY3" fmla="*/ 1459224 h 1809683"/>
                  <a:gd name="connsiteX4" fmla="*/ 200986 w 755574"/>
                  <a:gd name="connsiteY4" fmla="*/ 1087316 h 1809683"/>
                  <a:gd name="connsiteX5" fmla="*/ 250038 w 755574"/>
                  <a:gd name="connsiteY5" fmla="*/ 600777 h 1809683"/>
                  <a:gd name="connsiteX6" fmla="*/ 141326 w 755574"/>
                  <a:gd name="connsiteY6" fmla="*/ 236020 h 1809683"/>
                  <a:gd name="connsiteX7" fmla="*/ 0 w 755574"/>
                  <a:gd name="connsiteY7" fmla="*/ 0 h 1809683"/>
                  <a:gd name="connsiteX0" fmla="*/ 755549 w 755549"/>
                  <a:gd name="connsiteY0" fmla="*/ 1809481 h 1809481"/>
                  <a:gd name="connsiteX1" fmla="*/ 695626 w 755549"/>
                  <a:gd name="connsiteY1" fmla="*/ 1695244 h 1809481"/>
                  <a:gd name="connsiteX2" fmla="*/ 527122 w 755549"/>
                  <a:gd name="connsiteY2" fmla="*/ 1459224 h 1809481"/>
                  <a:gd name="connsiteX3" fmla="*/ 200986 w 755549"/>
                  <a:gd name="connsiteY3" fmla="*/ 1087316 h 1809481"/>
                  <a:gd name="connsiteX4" fmla="*/ 250038 w 755549"/>
                  <a:gd name="connsiteY4" fmla="*/ 600777 h 1809481"/>
                  <a:gd name="connsiteX5" fmla="*/ 141326 w 755549"/>
                  <a:gd name="connsiteY5" fmla="*/ 236020 h 1809481"/>
                  <a:gd name="connsiteX6" fmla="*/ 0 w 755549"/>
                  <a:gd name="connsiteY6" fmla="*/ 0 h 1809481"/>
                  <a:gd name="connsiteX0" fmla="*/ 782727 w 782727"/>
                  <a:gd name="connsiteY0" fmla="*/ 1881002 h 1881002"/>
                  <a:gd name="connsiteX1" fmla="*/ 695626 w 782727"/>
                  <a:gd name="connsiteY1" fmla="*/ 1695244 h 1881002"/>
                  <a:gd name="connsiteX2" fmla="*/ 527122 w 782727"/>
                  <a:gd name="connsiteY2" fmla="*/ 1459224 h 1881002"/>
                  <a:gd name="connsiteX3" fmla="*/ 200986 w 782727"/>
                  <a:gd name="connsiteY3" fmla="*/ 1087316 h 1881002"/>
                  <a:gd name="connsiteX4" fmla="*/ 250038 w 782727"/>
                  <a:gd name="connsiteY4" fmla="*/ 600777 h 1881002"/>
                  <a:gd name="connsiteX5" fmla="*/ 141326 w 782727"/>
                  <a:gd name="connsiteY5" fmla="*/ 236020 h 1881002"/>
                  <a:gd name="connsiteX6" fmla="*/ 0 w 782727"/>
                  <a:gd name="connsiteY6" fmla="*/ 0 h 1881002"/>
                  <a:gd name="connsiteX0" fmla="*/ 782727 w 782727"/>
                  <a:gd name="connsiteY0" fmla="*/ 1881002 h 1881002"/>
                  <a:gd name="connsiteX1" fmla="*/ 766422 w 782727"/>
                  <a:gd name="connsiteY1" fmla="*/ 1852394 h 1881002"/>
                  <a:gd name="connsiteX2" fmla="*/ 695626 w 782727"/>
                  <a:gd name="connsiteY2" fmla="*/ 1695244 h 1881002"/>
                  <a:gd name="connsiteX3" fmla="*/ 527122 w 782727"/>
                  <a:gd name="connsiteY3" fmla="*/ 1459224 h 1881002"/>
                  <a:gd name="connsiteX4" fmla="*/ 200986 w 782727"/>
                  <a:gd name="connsiteY4" fmla="*/ 1087316 h 1881002"/>
                  <a:gd name="connsiteX5" fmla="*/ 250038 w 782727"/>
                  <a:gd name="connsiteY5" fmla="*/ 600777 h 1881002"/>
                  <a:gd name="connsiteX6" fmla="*/ 141326 w 782727"/>
                  <a:gd name="connsiteY6" fmla="*/ 236020 h 1881002"/>
                  <a:gd name="connsiteX7" fmla="*/ 0 w 782727"/>
                  <a:gd name="connsiteY7" fmla="*/ 0 h 1881002"/>
                  <a:gd name="connsiteX0" fmla="*/ 782727 w 782727"/>
                  <a:gd name="connsiteY0" fmla="*/ 1881002 h 1881002"/>
                  <a:gd name="connsiteX1" fmla="*/ 744680 w 782727"/>
                  <a:gd name="connsiteY1" fmla="*/ 1802329 h 1881002"/>
                  <a:gd name="connsiteX2" fmla="*/ 695626 w 782727"/>
                  <a:gd name="connsiteY2" fmla="*/ 1695244 h 1881002"/>
                  <a:gd name="connsiteX3" fmla="*/ 527122 w 782727"/>
                  <a:gd name="connsiteY3" fmla="*/ 1459224 h 1881002"/>
                  <a:gd name="connsiteX4" fmla="*/ 200986 w 782727"/>
                  <a:gd name="connsiteY4" fmla="*/ 1087316 h 1881002"/>
                  <a:gd name="connsiteX5" fmla="*/ 250038 w 782727"/>
                  <a:gd name="connsiteY5" fmla="*/ 600777 h 1881002"/>
                  <a:gd name="connsiteX6" fmla="*/ 141326 w 782727"/>
                  <a:gd name="connsiteY6" fmla="*/ 236020 h 1881002"/>
                  <a:gd name="connsiteX7" fmla="*/ 0 w 782727"/>
                  <a:gd name="connsiteY7" fmla="*/ 0 h 1881002"/>
                  <a:gd name="connsiteX0" fmla="*/ 1592631 w 1592631"/>
                  <a:gd name="connsiteY0" fmla="*/ 1230162 h 1803472"/>
                  <a:gd name="connsiteX1" fmla="*/ 744680 w 1592631"/>
                  <a:gd name="connsiteY1" fmla="*/ 1802329 h 1803472"/>
                  <a:gd name="connsiteX2" fmla="*/ 695626 w 1592631"/>
                  <a:gd name="connsiteY2" fmla="*/ 1695244 h 1803472"/>
                  <a:gd name="connsiteX3" fmla="*/ 527122 w 1592631"/>
                  <a:gd name="connsiteY3" fmla="*/ 1459224 h 1803472"/>
                  <a:gd name="connsiteX4" fmla="*/ 200986 w 1592631"/>
                  <a:gd name="connsiteY4" fmla="*/ 1087316 h 1803472"/>
                  <a:gd name="connsiteX5" fmla="*/ 250038 w 1592631"/>
                  <a:gd name="connsiteY5" fmla="*/ 600777 h 1803472"/>
                  <a:gd name="connsiteX6" fmla="*/ 141326 w 1592631"/>
                  <a:gd name="connsiteY6" fmla="*/ 236020 h 1803472"/>
                  <a:gd name="connsiteX7" fmla="*/ 0 w 1592631"/>
                  <a:gd name="connsiteY7" fmla="*/ 0 h 1803472"/>
                  <a:gd name="connsiteX0" fmla="*/ 2022043 w 2022043"/>
                  <a:gd name="connsiteY0" fmla="*/ 1122881 h 1803305"/>
                  <a:gd name="connsiteX1" fmla="*/ 744680 w 2022043"/>
                  <a:gd name="connsiteY1" fmla="*/ 1802329 h 1803305"/>
                  <a:gd name="connsiteX2" fmla="*/ 695626 w 2022043"/>
                  <a:gd name="connsiteY2" fmla="*/ 1695244 h 1803305"/>
                  <a:gd name="connsiteX3" fmla="*/ 527122 w 2022043"/>
                  <a:gd name="connsiteY3" fmla="*/ 1459224 h 1803305"/>
                  <a:gd name="connsiteX4" fmla="*/ 200986 w 2022043"/>
                  <a:gd name="connsiteY4" fmla="*/ 1087316 h 1803305"/>
                  <a:gd name="connsiteX5" fmla="*/ 250038 w 2022043"/>
                  <a:gd name="connsiteY5" fmla="*/ 600777 h 1803305"/>
                  <a:gd name="connsiteX6" fmla="*/ 141326 w 2022043"/>
                  <a:gd name="connsiteY6" fmla="*/ 236020 h 1803305"/>
                  <a:gd name="connsiteX7" fmla="*/ 0 w 2022043"/>
                  <a:gd name="connsiteY7" fmla="*/ 0 h 1803305"/>
                  <a:gd name="connsiteX0" fmla="*/ 2022043 w 2022043"/>
                  <a:gd name="connsiteY0" fmla="*/ 1122881 h 1816262"/>
                  <a:gd name="connsiteX1" fmla="*/ 1445870 w 2022043"/>
                  <a:gd name="connsiteY1" fmla="*/ 1308835 h 1816262"/>
                  <a:gd name="connsiteX2" fmla="*/ 744680 w 2022043"/>
                  <a:gd name="connsiteY2" fmla="*/ 1802329 h 1816262"/>
                  <a:gd name="connsiteX3" fmla="*/ 695626 w 2022043"/>
                  <a:gd name="connsiteY3" fmla="*/ 1695244 h 1816262"/>
                  <a:gd name="connsiteX4" fmla="*/ 527122 w 2022043"/>
                  <a:gd name="connsiteY4" fmla="*/ 1459224 h 1816262"/>
                  <a:gd name="connsiteX5" fmla="*/ 200986 w 2022043"/>
                  <a:gd name="connsiteY5" fmla="*/ 1087316 h 1816262"/>
                  <a:gd name="connsiteX6" fmla="*/ 250038 w 2022043"/>
                  <a:gd name="connsiteY6" fmla="*/ 600777 h 1816262"/>
                  <a:gd name="connsiteX7" fmla="*/ 141326 w 2022043"/>
                  <a:gd name="connsiteY7" fmla="*/ 236020 h 1816262"/>
                  <a:gd name="connsiteX8" fmla="*/ 0 w 2022043"/>
                  <a:gd name="connsiteY8" fmla="*/ 0 h 1816262"/>
                  <a:gd name="connsiteX0" fmla="*/ 2022043 w 2022043"/>
                  <a:gd name="connsiteY0" fmla="*/ 1094273 h 1816262"/>
                  <a:gd name="connsiteX1" fmla="*/ 1445870 w 2022043"/>
                  <a:gd name="connsiteY1" fmla="*/ 1308835 h 1816262"/>
                  <a:gd name="connsiteX2" fmla="*/ 744680 w 2022043"/>
                  <a:gd name="connsiteY2" fmla="*/ 1802329 h 1816262"/>
                  <a:gd name="connsiteX3" fmla="*/ 695626 w 2022043"/>
                  <a:gd name="connsiteY3" fmla="*/ 1695244 h 1816262"/>
                  <a:gd name="connsiteX4" fmla="*/ 527122 w 2022043"/>
                  <a:gd name="connsiteY4" fmla="*/ 1459224 h 1816262"/>
                  <a:gd name="connsiteX5" fmla="*/ 200986 w 2022043"/>
                  <a:gd name="connsiteY5" fmla="*/ 1087316 h 1816262"/>
                  <a:gd name="connsiteX6" fmla="*/ 250038 w 2022043"/>
                  <a:gd name="connsiteY6" fmla="*/ 600777 h 1816262"/>
                  <a:gd name="connsiteX7" fmla="*/ 141326 w 2022043"/>
                  <a:gd name="connsiteY7" fmla="*/ 236020 h 1816262"/>
                  <a:gd name="connsiteX8" fmla="*/ 0 w 2022043"/>
                  <a:gd name="connsiteY8" fmla="*/ 0 h 1816262"/>
                  <a:gd name="connsiteX0" fmla="*/ 2022043 w 2022043"/>
                  <a:gd name="connsiteY0" fmla="*/ 1094273 h 1816263"/>
                  <a:gd name="connsiteX1" fmla="*/ 1445870 w 2022043"/>
                  <a:gd name="connsiteY1" fmla="*/ 1308835 h 1816263"/>
                  <a:gd name="connsiteX2" fmla="*/ 744680 w 2022043"/>
                  <a:gd name="connsiteY2" fmla="*/ 1802330 h 1816263"/>
                  <a:gd name="connsiteX3" fmla="*/ 695626 w 2022043"/>
                  <a:gd name="connsiteY3" fmla="*/ 1695244 h 1816263"/>
                  <a:gd name="connsiteX4" fmla="*/ 527122 w 2022043"/>
                  <a:gd name="connsiteY4" fmla="*/ 1459224 h 1816263"/>
                  <a:gd name="connsiteX5" fmla="*/ 200986 w 2022043"/>
                  <a:gd name="connsiteY5" fmla="*/ 1087316 h 1816263"/>
                  <a:gd name="connsiteX6" fmla="*/ 250038 w 2022043"/>
                  <a:gd name="connsiteY6" fmla="*/ 600777 h 1816263"/>
                  <a:gd name="connsiteX7" fmla="*/ 141326 w 2022043"/>
                  <a:gd name="connsiteY7" fmla="*/ 236020 h 1816263"/>
                  <a:gd name="connsiteX8" fmla="*/ 0 w 2022043"/>
                  <a:gd name="connsiteY8" fmla="*/ 0 h 1816263"/>
                  <a:gd name="connsiteX0" fmla="*/ 2022043 w 2022043"/>
                  <a:gd name="connsiteY0" fmla="*/ 1094273 h 1830606"/>
                  <a:gd name="connsiteX1" fmla="*/ 1445870 w 2022043"/>
                  <a:gd name="connsiteY1" fmla="*/ 1308835 h 1830606"/>
                  <a:gd name="connsiteX2" fmla="*/ 744680 w 2022043"/>
                  <a:gd name="connsiteY2" fmla="*/ 1802330 h 1830606"/>
                  <a:gd name="connsiteX3" fmla="*/ 695626 w 2022043"/>
                  <a:gd name="connsiteY3" fmla="*/ 1695244 h 1830606"/>
                  <a:gd name="connsiteX4" fmla="*/ 527122 w 2022043"/>
                  <a:gd name="connsiteY4" fmla="*/ 1459224 h 1830606"/>
                  <a:gd name="connsiteX5" fmla="*/ 200986 w 2022043"/>
                  <a:gd name="connsiteY5" fmla="*/ 1087316 h 1830606"/>
                  <a:gd name="connsiteX6" fmla="*/ 250038 w 2022043"/>
                  <a:gd name="connsiteY6" fmla="*/ 600777 h 1830606"/>
                  <a:gd name="connsiteX7" fmla="*/ 141326 w 2022043"/>
                  <a:gd name="connsiteY7" fmla="*/ 236020 h 1830606"/>
                  <a:gd name="connsiteX8" fmla="*/ 0 w 2022043"/>
                  <a:gd name="connsiteY8" fmla="*/ 0 h 1830606"/>
                  <a:gd name="connsiteX0" fmla="*/ 2022043 w 2077694"/>
                  <a:gd name="connsiteY0" fmla="*/ 1094273 h 1830606"/>
                  <a:gd name="connsiteX1" fmla="*/ 2038350 w 2077694"/>
                  <a:gd name="connsiteY1" fmla="*/ 1115727 h 1830606"/>
                  <a:gd name="connsiteX2" fmla="*/ 1445870 w 2077694"/>
                  <a:gd name="connsiteY2" fmla="*/ 1308835 h 1830606"/>
                  <a:gd name="connsiteX3" fmla="*/ 744680 w 2077694"/>
                  <a:gd name="connsiteY3" fmla="*/ 1802330 h 1830606"/>
                  <a:gd name="connsiteX4" fmla="*/ 695626 w 2077694"/>
                  <a:gd name="connsiteY4" fmla="*/ 1695244 h 1830606"/>
                  <a:gd name="connsiteX5" fmla="*/ 527122 w 2077694"/>
                  <a:gd name="connsiteY5" fmla="*/ 1459224 h 1830606"/>
                  <a:gd name="connsiteX6" fmla="*/ 200986 w 2077694"/>
                  <a:gd name="connsiteY6" fmla="*/ 1087316 h 1830606"/>
                  <a:gd name="connsiteX7" fmla="*/ 250038 w 2077694"/>
                  <a:gd name="connsiteY7" fmla="*/ 600777 h 1830606"/>
                  <a:gd name="connsiteX8" fmla="*/ 141326 w 2077694"/>
                  <a:gd name="connsiteY8" fmla="*/ 236020 h 1830606"/>
                  <a:gd name="connsiteX9" fmla="*/ 0 w 2077694"/>
                  <a:gd name="connsiteY9" fmla="*/ 0 h 1830606"/>
                  <a:gd name="connsiteX0" fmla="*/ 2022043 w 2193447"/>
                  <a:gd name="connsiteY0" fmla="*/ 1094273 h 1830606"/>
                  <a:gd name="connsiteX1" fmla="*/ 2038350 w 2193447"/>
                  <a:gd name="connsiteY1" fmla="*/ 1115727 h 1830606"/>
                  <a:gd name="connsiteX2" fmla="*/ 1445870 w 2193447"/>
                  <a:gd name="connsiteY2" fmla="*/ 1308835 h 1830606"/>
                  <a:gd name="connsiteX3" fmla="*/ 744680 w 2193447"/>
                  <a:gd name="connsiteY3" fmla="*/ 1802330 h 1830606"/>
                  <a:gd name="connsiteX4" fmla="*/ 695626 w 2193447"/>
                  <a:gd name="connsiteY4" fmla="*/ 1695244 h 1830606"/>
                  <a:gd name="connsiteX5" fmla="*/ 527122 w 2193447"/>
                  <a:gd name="connsiteY5" fmla="*/ 1459224 h 1830606"/>
                  <a:gd name="connsiteX6" fmla="*/ 200986 w 2193447"/>
                  <a:gd name="connsiteY6" fmla="*/ 1087316 h 1830606"/>
                  <a:gd name="connsiteX7" fmla="*/ 250038 w 2193447"/>
                  <a:gd name="connsiteY7" fmla="*/ 600777 h 1830606"/>
                  <a:gd name="connsiteX8" fmla="*/ 141326 w 2193447"/>
                  <a:gd name="connsiteY8" fmla="*/ 236020 h 1830606"/>
                  <a:gd name="connsiteX9" fmla="*/ 0 w 2193447"/>
                  <a:gd name="connsiteY9" fmla="*/ 0 h 1830606"/>
                  <a:gd name="connsiteX0" fmla="*/ 2022043 w 2239692"/>
                  <a:gd name="connsiteY0" fmla="*/ 1094273 h 1830606"/>
                  <a:gd name="connsiteX1" fmla="*/ 2098142 w 2239692"/>
                  <a:gd name="connsiteY1" fmla="*/ 1108575 h 1830606"/>
                  <a:gd name="connsiteX2" fmla="*/ 1445870 w 2239692"/>
                  <a:gd name="connsiteY2" fmla="*/ 1308835 h 1830606"/>
                  <a:gd name="connsiteX3" fmla="*/ 744680 w 2239692"/>
                  <a:gd name="connsiteY3" fmla="*/ 1802330 h 1830606"/>
                  <a:gd name="connsiteX4" fmla="*/ 695626 w 2239692"/>
                  <a:gd name="connsiteY4" fmla="*/ 1695244 h 1830606"/>
                  <a:gd name="connsiteX5" fmla="*/ 527122 w 2239692"/>
                  <a:gd name="connsiteY5" fmla="*/ 1459224 h 1830606"/>
                  <a:gd name="connsiteX6" fmla="*/ 200986 w 2239692"/>
                  <a:gd name="connsiteY6" fmla="*/ 1087316 h 1830606"/>
                  <a:gd name="connsiteX7" fmla="*/ 250038 w 2239692"/>
                  <a:gd name="connsiteY7" fmla="*/ 600777 h 1830606"/>
                  <a:gd name="connsiteX8" fmla="*/ 141326 w 2239692"/>
                  <a:gd name="connsiteY8" fmla="*/ 236020 h 1830606"/>
                  <a:gd name="connsiteX9" fmla="*/ 0 w 2239692"/>
                  <a:gd name="connsiteY9" fmla="*/ 0 h 1830606"/>
                  <a:gd name="connsiteX0" fmla="*/ 2022043 w 2214165"/>
                  <a:gd name="connsiteY0" fmla="*/ 1094273 h 1830606"/>
                  <a:gd name="connsiteX1" fmla="*/ 2065528 w 2214165"/>
                  <a:gd name="connsiteY1" fmla="*/ 1158640 h 1830606"/>
                  <a:gd name="connsiteX2" fmla="*/ 1445870 w 2214165"/>
                  <a:gd name="connsiteY2" fmla="*/ 1308835 h 1830606"/>
                  <a:gd name="connsiteX3" fmla="*/ 744680 w 2214165"/>
                  <a:gd name="connsiteY3" fmla="*/ 1802330 h 1830606"/>
                  <a:gd name="connsiteX4" fmla="*/ 695626 w 2214165"/>
                  <a:gd name="connsiteY4" fmla="*/ 1695244 h 1830606"/>
                  <a:gd name="connsiteX5" fmla="*/ 527122 w 2214165"/>
                  <a:gd name="connsiteY5" fmla="*/ 1459224 h 1830606"/>
                  <a:gd name="connsiteX6" fmla="*/ 200986 w 2214165"/>
                  <a:gd name="connsiteY6" fmla="*/ 1087316 h 1830606"/>
                  <a:gd name="connsiteX7" fmla="*/ 250038 w 2214165"/>
                  <a:gd name="connsiteY7" fmla="*/ 600777 h 1830606"/>
                  <a:gd name="connsiteX8" fmla="*/ 141326 w 2214165"/>
                  <a:gd name="connsiteY8" fmla="*/ 236020 h 1830606"/>
                  <a:gd name="connsiteX9" fmla="*/ 0 w 2214165"/>
                  <a:gd name="connsiteY9" fmla="*/ 0 h 1830606"/>
                  <a:gd name="connsiteX0" fmla="*/ 2022043 w 2214165"/>
                  <a:gd name="connsiteY0" fmla="*/ 1094273 h 1830606"/>
                  <a:gd name="connsiteX1" fmla="*/ 2065528 w 2214165"/>
                  <a:gd name="connsiteY1" fmla="*/ 1165792 h 1830606"/>
                  <a:gd name="connsiteX2" fmla="*/ 1445870 w 2214165"/>
                  <a:gd name="connsiteY2" fmla="*/ 1308835 h 1830606"/>
                  <a:gd name="connsiteX3" fmla="*/ 744680 w 2214165"/>
                  <a:gd name="connsiteY3" fmla="*/ 1802330 h 1830606"/>
                  <a:gd name="connsiteX4" fmla="*/ 695626 w 2214165"/>
                  <a:gd name="connsiteY4" fmla="*/ 1695244 h 1830606"/>
                  <a:gd name="connsiteX5" fmla="*/ 527122 w 2214165"/>
                  <a:gd name="connsiteY5" fmla="*/ 1459224 h 1830606"/>
                  <a:gd name="connsiteX6" fmla="*/ 200986 w 2214165"/>
                  <a:gd name="connsiteY6" fmla="*/ 1087316 h 1830606"/>
                  <a:gd name="connsiteX7" fmla="*/ 250038 w 2214165"/>
                  <a:gd name="connsiteY7" fmla="*/ 600777 h 1830606"/>
                  <a:gd name="connsiteX8" fmla="*/ 141326 w 2214165"/>
                  <a:gd name="connsiteY8" fmla="*/ 236020 h 1830606"/>
                  <a:gd name="connsiteX9" fmla="*/ 0 w 2214165"/>
                  <a:gd name="connsiteY9" fmla="*/ 0 h 1830606"/>
                  <a:gd name="connsiteX0" fmla="*/ 2380792 w 2383314"/>
                  <a:gd name="connsiteY0" fmla="*/ 457737 h 1830606"/>
                  <a:gd name="connsiteX1" fmla="*/ 2065528 w 2383314"/>
                  <a:gd name="connsiteY1" fmla="*/ 1165792 h 1830606"/>
                  <a:gd name="connsiteX2" fmla="*/ 1445870 w 2383314"/>
                  <a:gd name="connsiteY2" fmla="*/ 1308835 h 1830606"/>
                  <a:gd name="connsiteX3" fmla="*/ 744680 w 2383314"/>
                  <a:gd name="connsiteY3" fmla="*/ 1802330 h 1830606"/>
                  <a:gd name="connsiteX4" fmla="*/ 695626 w 2383314"/>
                  <a:gd name="connsiteY4" fmla="*/ 1695244 h 1830606"/>
                  <a:gd name="connsiteX5" fmla="*/ 527122 w 2383314"/>
                  <a:gd name="connsiteY5" fmla="*/ 1459224 h 1830606"/>
                  <a:gd name="connsiteX6" fmla="*/ 200986 w 2383314"/>
                  <a:gd name="connsiteY6" fmla="*/ 1087316 h 1830606"/>
                  <a:gd name="connsiteX7" fmla="*/ 250038 w 2383314"/>
                  <a:gd name="connsiteY7" fmla="*/ 600777 h 1830606"/>
                  <a:gd name="connsiteX8" fmla="*/ 141326 w 2383314"/>
                  <a:gd name="connsiteY8" fmla="*/ 236020 h 1830606"/>
                  <a:gd name="connsiteX9" fmla="*/ 0 w 2383314"/>
                  <a:gd name="connsiteY9" fmla="*/ 0 h 1830606"/>
                  <a:gd name="connsiteX0" fmla="*/ 2380792 w 2408433"/>
                  <a:gd name="connsiteY0" fmla="*/ 457737 h 1830606"/>
                  <a:gd name="connsiteX1" fmla="*/ 2386228 w 2408433"/>
                  <a:gd name="connsiteY1" fmla="*/ 421974 h 1830606"/>
                  <a:gd name="connsiteX2" fmla="*/ 2065528 w 2408433"/>
                  <a:gd name="connsiteY2" fmla="*/ 1165792 h 1830606"/>
                  <a:gd name="connsiteX3" fmla="*/ 1445870 w 2408433"/>
                  <a:gd name="connsiteY3" fmla="*/ 1308835 h 1830606"/>
                  <a:gd name="connsiteX4" fmla="*/ 744680 w 2408433"/>
                  <a:gd name="connsiteY4" fmla="*/ 1802330 h 1830606"/>
                  <a:gd name="connsiteX5" fmla="*/ 695626 w 2408433"/>
                  <a:gd name="connsiteY5" fmla="*/ 1695244 h 1830606"/>
                  <a:gd name="connsiteX6" fmla="*/ 527122 w 2408433"/>
                  <a:gd name="connsiteY6" fmla="*/ 1459224 h 1830606"/>
                  <a:gd name="connsiteX7" fmla="*/ 200986 w 2408433"/>
                  <a:gd name="connsiteY7" fmla="*/ 1087316 h 1830606"/>
                  <a:gd name="connsiteX8" fmla="*/ 250038 w 2408433"/>
                  <a:gd name="connsiteY8" fmla="*/ 600777 h 1830606"/>
                  <a:gd name="connsiteX9" fmla="*/ 141326 w 2408433"/>
                  <a:gd name="connsiteY9" fmla="*/ 236020 h 1830606"/>
                  <a:gd name="connsiteX10" fmla="*/ 0 w 2408433"/>
                  <a:gd name="connsiteY10" fmla="*/ 0 h 1830606"/>
                  <a:gd name="connsiteX0" fmla="*/ 2380792 w 2442219"/>
                  <a:gd name="connsiteY0" fmla="*/ 457737 h 1830606"/>
                  <a:gd name="connsiteX1" fmla="*/ 2386228 w 2442219"/>
                  <a:gd name="connsiteY1" fmla="*/ 421974 h 1830606"/>
                  <a:gd name="connsiteX2" fmla="*/ 2065528 w 2442219"/>
                  <a:gd name="connsiteY2" fmla="*/ 1165792 h 1830606"/>
                  <a:gd name="connsiteX3" fmla="*/ 1445870 w 2442219"/>
                  <a:gd name="connsiteY3" fmla="*/ 1308835 h 1830606"/>
                  <a:gd name="connsiteX4" fmla="*/ 744680 w 2442219"/>
                  <a:gd name="connsiteY4" fmla="*/ 1802330 h 1830606"/>
                  <a:gd name="connsiteX5" fmla="*/ 695626 w 2442219"/>
                  <a:gd name="connsiteY5" fmla="*/ 1695244 h 1830606"/>
                  <a:gd name="connsiteX6" fmla="*/ 527122 w 2442219"/>
                  <a:gd name="connsiteY6" fmla="*/ 1459224 h 1830606"/>
                  <a:gd name="connsiteX7" fmla="*/ 200986 w 2442219"/>
                  <a:gd name="connsiteY7" fmla="*/ 1087316 h 1830606"/>
                  <a:gd name="connsiteX8" fmla="*/ 250038 w 2442219"/>
                  <a:gd name="connsiteY8" fmla="*/ 600777 h 1830606"/>
                  <a:gd name="connsiteX9" fmla="*/ 141326 w 2442219"/>
                  <a:gd name="connsiteY9" fmla="*/ 236020 h 1830606"/>
                  <a:gd name="connsiteX10" fmla="*/ 0 w 2442219"/>
                  <a:gd name="connsiteY10" fmla="*/ 0 h 1830606"/>
                  <a:gd name="connsiteX0" fmla="*/ 2380792 w 2601678"/>
                  <a:gd name="connsiteY0" fmla="*/ 748733 h 2121602"/>
                  <a:gd name="connsiteX1" fmla="*/ 2571038 w 2601678"/>
                  <a:gd name="connsiteY1" fmla="*/ 133651 h 2121602"/>
                  <a:gd name="connsiteX2" fmla="*/ 2065528 w 2601678"/>
                  <a:gd name="connsiteY2" fmla="*/ 1456788 h 2121602"/>
                  <a:gd name="connsiteX3" fmla="*/ 1445870 w 2601678"/>
                  <a:gd name="connsiteY3" fmla="*/ 1599831 h 2121602"/>
                  <a:gd name="connsiteX4" fmla="*/ 744680 w 2601678"/>
                  <a:gd name="connsiteY4" fmla="*/ 2093326 h 2121602"/>
                  <a:gd name="connsiteX5" fmla="*/ 695626 w 2601678"/>
                  <a:gd name="connsiteY5" fmla="*/ 1986240 h 2121602"/>
                  <a:gd name="connsiteX6" fmla="*/ 527122 w 2601678"/>
                  <a:gd name="connsiteY6" fmla="*/ 1750220 h 2121602"/>
                  <a:gd name="connsiteX7" fmla="*/ 200986 w 2601678"/>
                  <a:gd name="connsiteY7" fmla="*/ 1378312 h 2121602"/>
                  <a:gd name="connsiteX8" fmla="*/ 250038 w 2601678"/>
                  <a:gd name="connsiteY8" fmla="*/ 891773 h 2121602"/>
                  <a:gd name="connsiteX9" fmla="*/ 141326 w 2601678"/>
                  <a:gd name="connsiteY9" fmla="*/ 527016 h 2121602"/>
                  <a:gd name="connsiteX10" fmla="*/ 0 w 2601678"/>
                  <a:gd name="connsiteY10" fmla="*/ 290996 h 2121602"/>
                  <a:gd name="connsiteX0" fmla="*/ 2380792 w 2380792"/>
                  <a:gd name="connsiteY0" fmla="*/ 457737 h 1830606"/>
                  <a:gd name="connsiteX1" fmla="*/ 2065528 w 2380792"/>
                  <a:gd name="connsiteY1" fmla="*/ 1165792 h 1830606"/>
                  <a:gd name="connsiteX2" fmla="*/ 1445870 w 2380792"/>
                  <a:gd name="connsiteY2" fmla="*/ 1308835 h 1830606"/>
                  <a:gd name="connsiteX3" fmla="*/ 744680 w 2380792"/>
                  <a:gd name="connsiteY3" fmla="*/ 1802330 h 1830606"/>
                  <a:gd name="connsiteX4" fmla="*/ 695626 w 2380792"/>
                  <a:gd name="connsiteY4" fmla="*/ 1695244 h 1830606"/>
                  <a:gd name="connsiteX5" fmla="*/ 527122 w 2380792"/>
                  <a:gd name="connsiteY5" fmla="*/ 1459224 h 1830606"/>
                  <a:gd name="connsiteX6" fmla="*/ 200986 w 2380792"/>
                  <a:gd name="connsiteY6" fmla="*/ 1087316 h 1830606"/>
                  <a:gd name="connsiteX7" fmla="*/ 250038 w 2380792"/>
                  <a:gd name="connsiteY7" fmla="*/ 600777 h 1830606"/>
                  <a:gd name="connsiteX8" fmla="*/ 141326 w 2380792"/>
                  <a:gd name="connsiteY8" fmla="*/ 236020 h 1830606"/>
                  <a:gd name="connsiteX9" fmla="*/ 0 w 2380792"/>
                  <a:gd name="connsiteY9" fmla="*/ 0 h 1830606"/>
                  <a:gd name="connsiteX0" fmla="*/ 2380792 w 2380792"/>
                  <a:gd name="connsiteY0" fmla="*/ 457737 h 1830606"/>
                  <a:gd name="connsiteX1" fmla="*/ 2065528 w 2380792"/>
                  <a:gd name="connsiteY1" fmla="*/ 1165792 h 1830606"/>
                  <a:gd name="connsiteX2" fmla="*/ 1445870 w 2380792"/>
                  <a:gd name="connsiteY2" fmla="*/ 1308835 h 1830606"/>
                  <a:gd name="connsiteX3" fmla="*/ 744680 w 2380792"/>
                  <a:gd name="connsiteY3" fmla="*/ 1802330 h 1830606"/>
                  <a:gd name="connsiteX4" fmla="*/ 695626 w 2380792"/>
                  <a:gd name="connsiteY4" fmla="*/ 1695244 h 1830606"/>
                  <a:gd name="connsiteX5" fmla="*/ 527122 w 2380792"/>
                  <a:gd name="connsiteY5" fmla="*/ 1459224 h 1830606"/>
                  <a:gd name="connsiteX6" fmla="*/ 200986 w 2380792"/>
                  <a:gd name="connsiteY6" fmla="*/ 1087316 h 1830606"/>
                  <a:gd name="connsiteX7" fmla="*/ 250038 w 2380792"/>
                  <a:gd name="connsiteY7" fmla="*/ 600777 h 1830606"/>
                  <a:gd name="connsiteX8" fmla="*/ 141326 w 2380792"/>
                  <a:gd name="connsiteY8" fmla="*/ 236020 h 1830606"/>
                  <a:gd name="connsiteX9" fmla="*/ 0 w 2380792"/>
                  <a:gd name="connsiteY9" fmla="*/ 0 h 1830606"/>
                  <a:gd name="connsiteX0" fmla="*/ 2603651 w 2603651"/>
                  <a:gd name="connsiteY0" fmla="*/ 0 h 2059470"/>
                  <a:gd name="connsiteX1" fmla="*/ 2065528 w 2603651"/>
                  <a:gd name="connsiteY1" fmla="*/ 1394656 h 2059470"/>
                  <a:gd name="connsiteX2" fmla="*/ 1445870 w 2603651"/>
                  <a:gd name="connsiteY2" fmla="*/ 1537699 h 2059470"/>
                  <a:gd name="connsiteX3" fmla="*/ 744680 w 2603651"/>
                  <a:gd name="connsiteY3" fmla="*/ 2031194 h 2059470"/>
                  <a:gd name="connsiteX4" fmla="*/ 695626 w 2603651"/>
                  <a:gd name="connsiteY4" fmla="*/ 1924108 h 2059470"/>
                  <a:gd name="connsiteX5" fmla="*/ 527122 w 2603651"/>
                  <a:gd name="connsiteY5" fmla="*/ 1688088 h 2059470"/>
                  <a:gd name="connsiteX6" fmla="*/ 200986 w 2603651"/>
                  <a:gd name="connsiteY6" fmla="*/ 1316180 h 2059470"/>
                  <a:gd name="connsiteX7" fmla="*/ 250038 w 2603651"/>
                  <a:gd name="connsiteY7" fmla="*/ 829641 h 2059470"/>
                  <a:gd name="connsiteX8" fmla="*/ 141326 w 2603651"/>
                  <a:gd name="connsiteY8" fmla="*/ 464884 h 2059470"/>
                  <a:gd name="connsiteX9" fmla="*/ 0 w 2603651"/>
                  <a:gd name="connsiteY9" fmla="*/ 228864 h 2059470"/>
                  <a:gd name="connsiteX0" fmla="*/ 2603651 w 2603651"/>
                  <a:gd name="connsiteY0" fmla="*/ 0 h 2023710"/>
                  <a:gd name="connsiteX1" fmla="*/ 2065528 w 2603651"/>
                  <a:gd name="connsiteY1" fmla="*/ 1358896 h 2023710"/>
                  <a:gd name="connsiteX2" fmla="*/ 1445870 w 2603651"/>
                  <a:gd name="connsiteY2" fmla="*/ 1501939 h 2023710"/>
                  <a:gd name="connsiteX3" fmla="*/ 744680 w 2603651"/>
                  <a:gd name="connsiteY3" fmla="*/ 1995434 h 2023710"/>
                  <a:gd name="connsiteX4" fmla="*/ 695626 w 2603651"/>
                  <a:gd name="connsiteY4" fmla="*/ 1888348 h 2023710"/>
                  <a:gd name="connsiteX5" fmla="*/ 527122 w 2603651"/>
                  <a:gd name="connsiteY5" fmla="*/ 1652328 h 2023710"/>
                  <a:gd name="connsiteX6" fmla="*/ 200986 w 2603651"/>
                  <a:gd name="connsiteY6" fmla="*/ 1280420 h 2023710"/>
                  <a:gd name="connsiteX7" fmla="*/ 250038 w 2603651"/>
                  <a:gd name="connsiteY7" fmla="*/ 793881 h 2023710"/>
                  <a:gd name="connsiteX8" fmla="*/ 141326 w 2603651"/>
                  <a:gd name="connsiteY8" fmla="*/ 429124 h 2023710"/>
                  <a:gd name="connsiteX9" fmla="*/ 0 w 2603651"/>
                  <a:gd name="connsiteY9" fmla="*/ 193104 h 2023710"/>
                  <a:gd name="connsiteX0" fmla="*/ 2603651 w 2619816"/>
                  <a:gd name="connsiteY0" fmla="*/ 73545 h 2097255"/>
                  <a:gd name="connsiteX1" fmla="*/ 2571038 w 2619816"/>
                  <a:gd name="connsiteY1" fmla="*/ 109304 h 2097255"/>
                  <a:gd name="connsiteX2" fmla="*/ 2065528 w 2619816"/>
                  <a:gd name="connsiteY2" fmla="*/ 1432441 h 2097255"/>
                  <a:gd name="connsiteX3" fmla="*/ 1445870 w 2619816"/>
                  <a:gd name="connsiteY3" fmla="*/ 1575484 h 2097255"/>
                  <a:gd name="connsiteX4" fmla="*/ 744680 w 2619816"/>
                  <a:gd name="connsiteY4" fmla="*/ 2068979 h 2097255"/>
                  <a:gd name="connsiteX5" fmla="*/ 695626 w 2619816"/>
                  <a:gd name="connsiteY5" fmla="*/ 1961893 h 2097255"/>
                  <a:gd name="connsiteX6" fmla="*/ 527122 w 2619816"/>
                  <a:gd name="connsiteY6" fmla="*/ 1725873 h 2097255"/>
                  <a:gd name="connsiteX7" fmla="*/ 200986 w 2619816"/>
                  <a:gd name="connsiteY7" fmla="*/ 1353965 h 2097255"/>
                  <a:gd name="connsiteX8" fmla="*/ 250038 w 2619816"/>
                  <a:gd name="connsiteY8" fmla="*/ 867426 h 2097255"/>
                  <a:gd name="connsiteX9" fmla="*/ 141326 w 2619816"/>
                  <a:gd name="connsiteY9" fmla="*/ 502669 h 2097255"/>
                  <a:gd name="connsiteX10" fmla="*/ 0 w 2619816"/>
                  <a:gd name="connsiteY10" fmla="*/ 266649 h 2097255"/>
                  <a:gd name="connsiteX0" fmla="*/ 2603651 w 2603651"/>
                  <a:gd name="connsiteY0" fmla="*/ 127325 h 2151035"/>
                  <a:gd name="connsiteX1" fmla="*/ 2571038 w 2603651"/>
                  <a:gd name="connsiteY1" fmla="*/ 163084 h 2151035"/>
                  <a:gd name="connsiteX2" fmla="*/ 2065528 w 2603651"/>
                  <a:gd name="connsiteY2" fmla="*/ 1486221 h 2151035"/>
                  <a:gd name="connsiteX3" fmla="*/ 1445870 w 2603651"/>
                  <a:gd name="connsiteY3" fmla="*/ 1629264 h 2151035"/>
                  <a:gd name="connsiteX4" fmla="*/ 744680 w 2603651"/>
                  <a:gd name="connsiteY4" fmla="*/ 2122759 h 2151035"/>
                  <a:gd name="connsiteX5" fmla="*/ 695626 w 2603651"/>
                  <a:gd name="connsiteY5" fmla="*/ 2015673 h 2151035"/>
                  <a:gd name="connsiteX6" fmla="*/ 527122 w 2603651"/>
                  <a:gd name="connsiteY6" fmla="*/ 1779653 h 2151035"/>
                  <a:gd name="connsiteX7" fmla="*/ 200986 w 2603651"/>
                  <a:gd name="connsiteY7" fmla="*/ 1407745 h 2151035"/>
                  <a:gd name="connsiteX8" fmla="*/ 250038 w 2603651"/>
                  <a:gd name="connsiteY8" fmla="*/ 921206 h 2151035"/>
                  <a:gd name="connsiteX9" fmla="*/ 141326 w 2603651"/>
                  <a:gd name="connsiteY9" fmla="*/ 556449 h 2151035"/>
                  <a:gd name="connsiteX10" fmla="*/ 0 w 2603651"/>
                  <a:gd name="connsiteY10" fmla="*/ 320429 h 2151035"/>
                  <a:gd name="connsiteX0" fmla="*/ 2603651 w 2663443"/>
                  <a:gd name="connsiteY0" fmla="*/ 214255 h 2237965"/>
                  <a:gd name="connsiteX1" fmla="*/ 2663443 w 2663443"/>
                  <a:gd name="connsiteY1" fmla="*/ 135580 h 2237965"/>
                  <a:gd name="connsiteX2" fmla="*/ 2065528 w 2663443"/>
                  <a:gd name="connsiteY2" fmla="*/ 1573151 h 2237965"/>
                  <a:gd name="connsiteX3" fmla="*/ 1445870 w 2663443"/>
                  <a:gd name="connsiteY3" fmla="*/ 1716194 h 2237965"/>
                  <a:gd name="connsiteX4" fmla="*/ 744680 w 2663443"/>
                  <a:gd name="connsiteY4" fmla="*/ 2209689 h 2237965"/>
                  <a:gd name="connsiteX5" fmla="*/ 695626 w 2663443"/>
                  <a:gd name="connsiteY5" fmla="*/ 2102603 h 2237965"/>
                  <a:gd name="connsiteX6" fmla="*/ 527122 w 2663443"/>
                  <a:gd name="connsiteY6" fmla="*/ 1866583 h 2237965"/>
                  <a:gd name="connsiteX7" fmla="*/ 200986 w 2663443"/>
                  <a:gd name="connsiteY7" fmla="*/ 1494675 h 2237965"/>
                  <a:gd name="connsiteX8" fmla="*/ 250038 w 2663443"/>
                  <a:gd name="connsiteY8" fmla="*/ 1008136 h 2237965"/>
                  <a:gd name="connsiteX9" fmla="*/ 141326 w 2663443"/>
                  <a:gd name="connsiteY9" fmla="*/ 643379 h 2237965"/>
                  <a:gd name="connsiteX10" fmla="*/ 0 w 2663443"/>
                  <a:gd name="connsiteY10" fmla="*/ 407359 h 2237965"/>
                  <a:gd name="connsiteX0" fmla="*/ 2603651 w 2652572"/>
                  <a:gd name="connsiteY0" fmla="*/ 191629 h 2215339"/>
                  <a:gd name="connsiteX1" fmla="*/ 2652572 w 2652572"/>
                  <a:gd name="connsiteY1" fmla="*/ 141562 h 2215339"/>
                  <a:gd name="connsiteX2" fmla="*/ 2065528 w 2652572"/>
                  <a:gd name="connsiteY2" fmla="*/ 1550525 h 2215339"/>
                  <a:gd name="connsiteX3" fmla="*/ 1445870 w 2652572"/>
                  <a:gd name="connsiteY3" fmla="*/ 1693568 h 2215339"/>
                  <a:gd name="connsiteX4" fmla="*/ 744680 w 2652572"/>
                  <a:gd name="connsiteY4" fmla="*/ 2187063 h 2215339"/>
                  <a:gd name="connsiteX5" fmla="*/ 695626 w 2652572"/>
                  <a:gd name="connsiteY5" fmla="*/ 2079977 h 2215339"/>
                  <a:gd name="connsiteX6" fmla="*/ 527122 w 2652572"/>
                  <a:gd name="connsiteY6" fmla="*/ 1843957 h 2215339"/>
                  <a:gd name="connsiteX7" fmla="*/ 200986 w 2652572"/>
                  <a:gd name="connsiteY7" fmla="*/ 1472049 h 2215339"/>
                  <a:gd name="connsiteX8" fmla="*/ 250038 w 2652572"/>
                  <a:gd name="connsiteY8" fmla="*/ 985510 h 2215339"/>
                  <a:gd name="connsiteX9" fmla="*/ 141326 w 2652572"/>
                  <a:gd name="connsiteY9" fmla="*/ 620753 h 2215339"/>
                  <a:gd name="connsiteX10" fmla="*/ 0 w 2652572"/>
                  <a:gd name="connsiteY10" fmla="*/ 384733 h 2215339"/>
                  <a:gd name="connsiteX0" fmla="*/ 2603651 w 2652572"/>
                  <a:gd name="connsiteY0" fmla="*/ 191629 h 2215339"/>
                  <a:gd name="connsiteX1" fmla="*/ 2652572 w 2652572"/>
                  <a:gd name="connsiteY1" fmla="*/ 141562 h 2215339"/>
                  <a:gd name="connsiteX2" fmla="*/ 2234032 w 2652572"/>
                  <a:gd name="connsiteY2" fmla="*/ 1321658 h 2215339"/>
                  <a:gd name="connsiteX3" fmla="*/ 1445870 w 2652572"/>
                  <a:gd name="connsiteY3" fmla="*/ 1693568 h 2215339"/>
                  <a:gd name="connsiteX4" fmla="*/ 744680 w 2652572"/>
                  <a:gd name="connsiteY4" fmla="*/ 2187063 h 2215339"/>
                  <a:gd name="connsiteX5" fmla="*/ 695626 w 2652572"/>
                  <a:gd name="connsiteY5" fmla="*/ 2079977 h 2215339"/>
                  <a:gd name="connsiteX6" fmla="*/ 527122 w 2652572"/>
                  <a:gd name="connsiteY6" fmla="*/ 1843957 h 2215339"/>
                  <a:gd name="connsiteX7" fmla="*/ 200986 w 2652572"/>
                  <a:gd name="connsiteY7" fmla="*/ 1472049 h 2215339"/>
                  <a:gd name="connsiteX8" fmla="*/ 250038 w 2652572"/>
                  <a:gd name="connsiteY8" fmla="*/ 985510 h 2215339"/>
                  <a:gd name="connsiteX9" fmla="*/ 141326 w 2652572"/>
                  <a:gd name="connsiteY9" fmla="*/ 620753 h 2215339"/>
                  <a:gd name="connsiteX10" fmla="*/ 0 w 2652572"/>
                  <a:gd name="connsiteY10" fmla="*/ 384733 h 2215339"/>
                  <a:gd name="connsiteX0" fmla="*/ 2603651 w 2652572"/>
                  <a:gd name="connsiteY0" fmla="*/ 191629 h 2215339"/>
                  <a:gd name="connsiteX1" fmla="*/ 2652572 w 2652572"/>
                  <a:gd name="connsiteY1" fmla="*/ 141562 h 2215339"/>
                  <a:gd name="connsiteX2" fmla="*/ 2234032 w 2652572"/>
                  <a:gd name="connsiteY2" fmla="*/ 1321658 h 2215339"/>
                  <a:gd name="connsiteX3" fmla="*/ 1445870 w 2652572"/>
                  <a:gd name="connsiteY3" fmla="*/ 1693568 h 2215339"/>
                  <a:gd name="connsiteX4" fmla="*/ 744680 w 2652572"/>
                  <a:gd name="connsiteY4" fmla="*/ 2187063 h 2215339"/>
                  <a:gd name="connsiteX5" fmla="*/ 695626 w 2652572"/>
                  <a:gd name="connsiteY5" fmla="*/ 2079977 h 2215339"/>
                  <a:gd name="connsiteX6" fmla="*/ 527122 w 2652572"/>
                  <a:gd name="connsiteY6" fmla="*/ 1843957 h 2215339"/>
                  <a:gd name="connsiteX7" fmla="*/ 200986 w 2652572"/>
                  <a:gd name="connsiteY7" fmla="*/ 1472049 h 2215339"/>
                  <a:gd name="connsiteX8" fmla="*/ 250038 w 2652572"/>
                  <a:gd name="connsiteY8" fmla="*/ 985510 h 2215339"/>
                  <a:gd name="connsiteX9" fmla="*/ 141326 w 2652572"/>
                  <a:gd name="connsiteY9" fmla="*/ 620753 h 2215339"/>
                  <a:gd name="connsiteX10" fmla="*/ 0 w 2652572"/>
                  <a:gd name="connsiteY10" fmla="*/ 384733 h 2215339"/>
                  <a:gd name="connsiteX0" fmla="*/ 2603651 w 2636265"/>
                  <a:gd name="connsiteY0" fmla="*/ 142821 h 2166531"/>
                  <a:gd name="connsiteX1" fmla="*/ 2636265 w 2636265"/>
                  <a:gd name="connsiteY1" fmla="*/ 157123 h 2166531"/>
                  <a:gd name="connsiteX2" fmla="*/ 2234032 w 2636265"/>
                  <a:gd name="connsiteY2" fmla="*/ 1272850 h 2166531"/>
                  <a:gd name="connsiteX3" fmla="*/ 1445870 w 2636265"/>
                  <a:gd name="connsiteY3" fmla="*/ 1644760 h 2166531"/>
                  <a:gd name="connsiteX4" fmla="*/ 744680 w 2636265"/>
                  <a:gd name="connsiteY4" fmla="*/ 2138255 h 2166531"/>
                  <a:gd name="connsiteX5" fmla="*/ 695626 w 2636265"/>
                  <a:gd name="connsiteY5" fmla="*/ 2031169 h 2166531"/>
                  <a:gd name="connsiteX6" fmla="*/ 527122 w 2636265"/>
                  <a:gd name="connsiteY6" fmla="*/ 1795149 h 2166531"/>
                  <a:gd name="connsiteX7" fmla="*/ 200986 w 2636265"/>
                  <a:gd name="connsiteY7" fmla="*/ 1423241 h 2166531"/>
                  <a:gd name="connsiteX8" fmla="*/ 250038 w 2636265"/>
                  <a:gd name="connsiteY8" fmla="*/ 936702 h 2166531"/>
                  <a:gd name="connsiteX9" fmla="*/ 141326 w 2636265"/>
                  <a:gd name="connsiteY9" fmla="*/ 571945 h 2166531"/>
                  <a:gd name="connsiteX10" fmla="*/ 0 w 2636265"/>
                  <a:gd name="connsiteY10" fmla="*/ 335925 h 2166531"/>
                  <a:gd name="connsiteX0" fmla="*/ 2516682 w 2636265"/>
                  <a:gd name="connsiteY0" fmla="*/ 0 h 2324098"/>
                  <a:gd name="connsiteX1" fmla="*/ 2636265 w 2636265"/>
                  <a:gd name="connsiteY1" fmla="*/ 314690 h 2324098"/>
                  <a:gd name="connsiteX2" fmla="*/ 2234032 w 2636265"/>
                  <a:gd name="connsiteY2" fmla="*/ 1430417 h 2324098"/>
                  <a:gd name="connsiteX3" fmla="*/ 1445870 w 2636265"/>
                  <a:gd name="connsiteY3" fmla="*/ 1802327 h 2324098"/>
                  <a:gd name="connsiteX4" fmla="*/ 744680 w 2636265"/>
                  <a:gd name="connsiteY4" fmla="*/ 2295822 h 2324098"/>
                  <a:gd name="connsiteX5" fmla="*/ 695626 w 2636265"/>
                  <a:gd name="connsiteY5" fmla="*/ 2188736 h 2324098"/>
                  <a:gd name="connsiteX6" fmla="*/ 527122 w 2636265"/>
                  <a:gd name="connsiteY6" fmla="*/ 1952716 h 2324098"/>
                  <a:gd name="connsiteX7" fmla="*/ 200986 w 2636265"/>
                  <a:gd name="connsiteY7" fmla="*/ 1580808 h 2324098"/>
                  <a:gd name="connsiteX8" fmla="*/ 250038 w 2636265"/>
                  <a:gd name="connsiteY8" fmla="*/ 1094269 h 2324098"/>
                  <a:gd name="connsiteX9" fmla="*/ 141326 w 2636265"/>
                  <a:gd name="connsiteY9" fmla="*/ 729512 h 2324098"/>
                  <a:gd name="connsiteX10" fmla="*/ 0 w 2636265"/>
                  <a:gd name="connsiteY10" fmla="*/ 493492 h 2324098"/>
                  <a:gd name="connsiteX0" fmla="*/ 2516682 w 2636265"/>
                  <a:gd name="connsiteY0" fmla="*/ 0 h 2324098"/>
                  <a:gd name="connsiteX1" fmla="*/ 2636265 w 2636265"/>
                  <a:gd name="connsiteY1" fmla="*/ 314690 h 2324098"/>
                  <a:gd name="connsiteX2" fmla="*/ 2267537 w 2636265"/>
                  <a:gd name="connsiteY2" fmla="*/ 1399950 h 2324098"/>
                  <a:gd name="connsiteX3" fmla="*/ 1445870 w 2636265"/>
                  <a:gd name="connsiteY3" fmla="*/ 1802327 h 2324098"/>
                  <a:gd name="connsiteX4" fmla="*/ 744680 w 2636265"/>
                  <a:gd name="connsiteY4" fmla="*/ 2295822 h 2324098"/>
                  <a:gd name="connsiteX5" fmla="*/ 695626 w 2636265"/>
                  <a:gd name="connsiteY5" fmla="*/ 2188736 h 2324098"/>
                  <a:gd name="connsiteX6" fmla="*/ 527122 w 2636265"/>
                  <a:gd name="connsiteY6" fmla="*/ 1952716 h 2324098"/>
                  <a:gd name="connsiteX7" fmla="*/ 200986 w 2636265"/>
                  <a:gd name="connsiteY7" fmla="*/ 1580808 h 2324098"/>
                  <a:gd name="connsiteX8" fmla="*/ 250038 w 2636265"/>
                  <a:gd name="connsiteY8" fmla="*/ 1094269 h 2324098"/>
                  <a:gd name="connsiteX9" fmla="*/ 141326 w 2636265"/>
                  <a:gd name="connsiteY9" fmla="*/ 729512 h 2324098"/>
                  <a:gd name="connsiteX10" fmla="*/ 0 w 2636265"/>
                  <a:gd name="connsiteY10" fmla="*/ 493492 h 2324098"/>
                  <a:gd name="connsiteX0" fmla="*/ 2516682 w 2636265"/>
                  <a:gd name="connsiteY0" fmla="*/ 0 h 2324098"/>
                  <a:gd name="connsiteX1" fmla="*/ 2636265 w 2636265"/>
                  <a:gd name="connsiteY1" fmla="*/ 314690 h 2324098"/>
                  <a:gd name="connsiteX2" fmla="*/ 2267537 w 2636265"/>
                  <a:gd name="connsiteY2" fmla="*/ 1399950 h 2324098"/>
                  <a:gd name="connsiteX3" fmla="*/ 1445870 w 2636265"/>
                  <a:gd name="connsiteY3" fmla="*/ 1802327 h 2324098"/>
                  <a:gd name="connsiteX4" fmla="*/ 744680 w 2636265"/>
                  <a:gd name="connsiteY4" fmla="*/ 2295822 h 2324098"/>
                  <a:gd name="connsiteX5" fmla="*/ 695626 w 2636265"/>
                  <a:gd name="connsiteY5" fmla="*/ 2188736 h 2324098"/>
                  <a:gd name="connsiteX6" fmla="*/ 527122 w 2636265"/>
                  <a:gd name="connsiteY6" fmla="*/ 1952716 h 2324098"/>
                  <a:gd name="connsiteX7" fmla="*/ 200986 w 2636265"/>
                  <a:gd name="connsiteY7" fmla="*/ 1580808 h 2324098"/>
                  <a:gd name="connsiteX8" fmla="*/ 250038 w 2636265"/>
                  <a:gd name="connsiteY8" fmla="*/ 1094269 h 2324098"/>
                  <a:gd name="connsiteX9" fmla="*/ 141326 w 2636265"/>
                  <a:gd name="connsiteY9" fmla="*/ 729512 h 2324098"/>
                  <a:gd name="connsiteX10" fmla="*/ 0 w 2636265"/>
                  <a:gd name="connsiteY10" fmla="*/ 493492 h 2324098"/>
                  <a:gd name="connsiteX0" fmla="*/ 2516682 w 2636265"/>
                  <a:gd name="connsiteY0" fmla="*/ 0 h 2324098"/>
                  <a:gd name="connsiteX1" fmla="*/ 2636265 w 2636265"/>
                  <a:gd name="connsiteY1" fmla="*/ 314690 h 2324098"/>
                  <a:gd name="connsiteX2" fmla="*/ 2301043 w 2636265"/>
                  <a:gd name="connsiteY2" fmla="*/ 1399950 h 2324098"/>
                  <a:gd name="connsiteX3" fmla="*/ 1445870 w 2636265"/>
                  <a:gd name="connsiteY3" fmla="*/ 1802327 h 2324098"/>
                  <a:gd name="connsiteX4" fmla="*/ 744680 w 2636265"/>
                  <a:gd name="connsiteY4" fmla="*/ 2295822 h 2324098"/>
                  <a:gd name="connsiteX5" fmla="*/ 695626 w 2636265"/>
                  <a:gd name="connsiteY5" fmla="*/ 2188736 h 2324098"/>
                  <a:gd name="connsiteX6" fmla="*/ 527122 w 2636265"/>
                  <a:gd name="connsiteY6" fmla="*/ 1952716 h 2324098"/>
                  <a:gd name="connsiteX7" fmla="*/ 200986 w 2636265"/>
                  <a:gd name="connsiteY7" fmla="*/ 1580808 h 2324098"/>
                  <a:gd name="connsiteX8" fmla="*/ 250038 w 2636265"/>
                  <a:gd name="connsiteY8" fmla="*/ 1094269 h 2324098"/>
                  <a:gd name="connsiteX9" fmla="*/ 141326 w 2636265"/>
                  <a:gd name="connsiteY9" fmla="*/ 729512 h 2324098"/>
                  <a:gd name="connsiteX10" fmla="*/ 0 w 2636265"/>
                  <a:gd name="connsiteY10" fmla="*/ 493492 h 2324098"/>
                  <a:gd name="connsiteX0" fmla="*/ 2516682 w 2639748"/>
                  <a:gd name="connsiteY0" fmla="*/ 0 h 2324098"/>
                  <a:gd name="connsiteX1" fmla="*/ 2636265 w 2639748"/>
                  <a:gd name="connsiteY1" fmla="*/ 314690 h 2324098"/>
                  <a:gd name="connsiteX2" fmla="*/ 2301043 w 2639748"/>
                  <a:gd name="connsiteY2" fmla="*/ 1399950 h 2324098"/>
                  <a:gd name="connsiteX3" fmla="*/ 1445870 w 2639748"/>
                  <a:gd name="connsiteY3" fmla="*/ 1802327 h 2324098"/>
                  <a:gd name="connsiteX4" fmla="*/ 744680 w 2639748"/>
                  <a:gd name="connsiteY4" fmla="*/ 2295822 h 2324098"/>
                  <a:gd name="connsiteX5" fmla="*/ 695626 w 2639748"/>
                  <a:gd name="connsiteY5" fmla="*/ 2188736 h 2324098"/>
                  <a:gd name="connsiteX6" fmla="*/ 527122 w 2639748"/>
                  <a:gd name="connsiteY6" fmla="*/ 1952716 h 2324098"/>
                  <a:gd name="connsiteX7" fmla="*/ 200986 w 2639748"/>
                  <a:gd name="connsiteY7" fmla="*/ 1580808 h 2324098"/>
                  <a:gd name="connsiteX8" fmla="*/ 250038 w 2639748"/>
                  <a:gd name="connsiteY8" fmla="*/ 1094269 h 2324098"/>
                  <a:gd name="connsiteX9" fmla="*/ 141326 w 2639748"/>
                  <a:gd name="connsiteY9" fmla="*/ 729512 h 2324098"/>
                  <a:gd name="connsiteX10" fmla="*/ 0 w 2639748"/>
                  <a:gd name="connsiteY10" fmla="*/ 493492 h 2324098"/>
                  <a:gd name="connsiteX0" fmla="*/ 2516682 w 2783826"/>
                  <a:gd name="connsiteY0" fmla="*/ 0 h 2324098"/>
                  <a:gd name="connsiteX1" fmla="*/ 2636265 w 2783826"/>
                  <a:gd name="connsiteY1" fmla="*/ 314690 h 2324098"/>
                  <a:gd name="connsiteX2" fmla="*/ 2301043 w 2783826"/>
                  <a:gd name="connsiteY2" fmla="*/ 1399950 h 2324098"/>
                  <a:gd name="connsiteX3" fmla="*/ 1445870 w 2783826"/>
                  <a:gd name="connsiteY3" fmla="*/ 1802327 h 2324098"/>
                  <a:gd name="connsiteX4" fmla="*/ 744680 w 2783826"/>
                  <a:gd name="connsiteY4" fmla="*/ 2295822 h 2324098"/>
                  <a:gd name="connsiteX5" fmla="*/ 695626 w 2783826"/>
                  <a:gd name="connsiteY5" fmla="*/ 2188736 h 2324098"/>
                  <a:gd name="connsiteX6" fmla="*/ 527122 w 2783826"/>
                  <a:gd name="connsiteY6" fmla="*/ 1952716 h 2324098"/>
                  <a:gd name="connsiteX7" fmla="*/ 200986 w 2783826"/>
                  <a:gd name="connsiteY7" fmla="*/ 1580808 h 2324098"/>
                  <a:gd name="connsiteX8" fmla="*/ 250038 w 2783826"/>
                  <a:gd name="connsiteY8" fmla="*/ 1094269 h 2324098"/>
                  <a:gd name="connsiteX9" fmla="*/ 141326 w 2783826"/>
                  <a:gd name="connsiteY9" fmla="*/ 729512 h 2324098"/>
                  <a:gd name="connsiteX10" fmla="*/ 0 w 2783826"/>
                  <a:gd name="connsiteY10" fmla="*/ 493492 h 2324098"/>
                  <a:gd name="connsiteX0" fmla="*/ 2516682 w 2783826"/>
                  <a:gd name="connsiteY0" fmla="*/ 0 h 2324098"/>
                  <a:gd name="connsiteX1" fmla="*/ 2636265 w 2783826"/>
                  <a:gd name="connsiteY1" fmla="*/ 314690 h 2324098"/>
                  <a:gd name="connsiteX2" fmla="*/ 2301043 w 2783826"/>
                  <a:gd name="connsiteY2" fmla="*/ 1399950 h 2324098"/>
                  <a:gd name="connsiteX3" fmla="*/ 1445870 w 2783826"/>
                  <a:gd name="connsiteY3" fmla="*/ 1802327 h 2324098"/>
                  <a:gd name="connsiteX4" fmla="*/ 744680 w 2783826"/>
                  <a:gd name="connsiteY4" fmla="*/ 2295822 h 2324098"/>
                  <a:gd name="connsiteX5" fmla="*/ 695626 w 2783826"/>
                  <a:gd name="connsiteY5" fmla="*/ 2188736 h 2324098"/>
                  <a:gd name="connsiteX6" fmla="*/ 527122 w 2783826"/>
                  <a:gd name="connsiteY6" fmla="*/ 1952716 h 2324098"/>
                  <a:gd name="connsiteX7" fmla="*/ 200986 w 2783826"/>
                  <a:gd name="connsiteY7" fmla="*/ 1580808 h 2324098"/>
                  <a:gd name="connsiteX8" fmla="*/ 250038 w 2783826"/>
                  <a:gd name="connsiteY8" fmla="*/ 1094269 h 2324098"/>
                  <a:gd name="connsiteX9" fmla="*/ 141326 w 2783826"/>
                  <a:gd name="connsiteY9" fmla="*/ 729512 h 2324098"/>
                  <a:gd name="connsiteX10" fmla="*/ 0 w 2783826"/>
                  <a:gd name="connsiteY10" fmla="*/ 493492 h 2324098"/>
                  <a:gd name="connsiteX0" fmla="*/ 2516682 w 2783826"/>
                  <a:gd name="connsiteY0" fmla="*/ 0 h 2324098"/>
                  <a:gd name="connsiteX1" fmla="*/ 2636265 w 2783826"/>
                  <a:gd name="connsiteY1" fmla="*/ 314690 h 2324098"/>
                  <a:gd name="connsiteX2" fmla="*/ 2301043 w 2783826"/>
                  <a:gd name="connsiteY2" fmla="*/ 1399950 h 2324098"/>
                  <a:gd name="connsiteX3" fmla="*/ 1445870 w 2783826"/>
                  <a:gd name="connsiteY3" fmla="*/ 1802327 h 2324098"/>
                  <a:gd name="connsiteX4" fmla="*/ 744680 w 2783826"/>
                  <a:gd name="connsiteY4" fmla="*/ 2295822 h 2324098"/>
                  <a:gd name="connsiteX5" fmla="*/ 695626 w 2783826"/>
                  <a:gd name="connsiteY5" fmla="*/ 2188736 h 2324098"/>
                  <a:gd name="connsiteX6" fmla="*/ 527122 w 2783826"/>
                  <a:gd name="connsiteY6" fmla="*/ 1952716 h 2324098"/>
                  <a:gd name="connsiteX7" fmla="*/ 200986 w 2783826"/>
                  <a:gd name="connsiteY7" fmla="*/ 1580808 h 2324098"/>
                  <a:gd name="connsiteX8" fmla="*/ 250038 w 2783826"/>
                  <a:gd name="connsiteY8" fmla="*/ 1094269 h 2324098"/>
                  <a:gd name="connsiteX9" fmla="*/ 141326 w 2783826"/>
                  <a:gd name="connsiteY9" fmla="*/ 729512 h 2324098"/>
                  <a:gd name="connsiteX10" fmla="*/ 0 w 2783826"/>
                  <a:gd name="connsiteY10" fmla="*/ 493492 h 2324098"/>
                  <a:gd name="connsiteX0" fmla="*/ 2516682 w 2976027"/>
                  <a:gd name="connsiteY0" fmla="*/ 0 h 2324098"/>
                  <a:gd name="connsiteX1" fmla="*/ 2636265 w 2976027"/>
                  <a:gd name="connsiteY1" fmla="*/ 314690 h 2324098"/>
                  <a:gd name="connsiteX2" fmla="*/ 2580256 w 2976027"/>
                  <a:gd name="connsiteY2" fmla="*/ 1415183 h 2324098"/>
                  <a:gd name="connsiteX3" fmla="*/ 1445870 w 2976027"/>
                  <a:gd name="connsiteY3" fmla="*/ 1802327 h 2324098"/>
                  <a:gd name="connsiteX4" fmla="*/ 744680 w 2976027"/>
                  <a:gd name="connsiteY4" fmla="*/ 2295822 h 2324098"/>
                  <a:gd name="connsiteX5" fmla="*/ 695626 w 2976027"/>
                  <a:gd name="connsiteY5" fmla="*/ 2188736 h 2324098"/>
                  <a:gd name="connsiteX6" fmla="*/ 527122 w 2976027"/>
                  <a:gd name="connsiteY6" fmla="*/ 1952716 h 2324098"/>
                  <a:gd name="connsiteX7" fmla="*/ 200986 w 2976027"/>
                  <a:gd name="connsiteY7" fmla="*/ 1580808 h 2324098"/>
                  <a:gd name="connsiteX8" fmla="*/ 250038 w 2976027"/>
                  <a:gd name="connsiteY8" fmla="*/ 1094269 h 2324098"/>
                  <a:gd name="connsiteX9" fmla="*/ 141326 w 2976027"/>
                  <a:gd name="connsiteY9" fmla="*/ 729512 h 2324098"/>
                  <a:gd name="connsiteX10" fmla="*/ 0 w 2976027"/>
                  <a:gd name="connsiteY10" fmla="*/ 493492 h 2324098"/>
                  <a:gd name="connsiteX0" fmla="*/ 2516682 w 2976027"/>
                  <a:gd name="connsiteY0" fmla="*/ 0 h 2324098"/>
                  <a:gd name="connsiteX1" fmla="*/ 2636265 w 2976027"/>
                  <a:gd name="connsiteY1" fmla="*/ 314690 h 2324098"/>
                  <a:gd name="connsiteX2" fmla="*/ 2580256 w 2976027"/>
                  <a:gd name="connsiteY2" fmla="*/ 1415183 h 2324098"/>
                  <a:gd name="connsiteX3" fmla="*/ 2718769 w 2976027"/>
                  <a:gd name="connsiteY3" fmla="*/ 1429818 h 2324098"/>
                  <a:gd name="connsiteX4" fmla="*/ 1445870 w 2976027"/>
                  <a:gd name="connsiteY4" fmla="*/ 1802327 h 2324098"/>
                  <a:gd name="connsiteX5" fmla="*/ 744680 w 2976027"/>
                  <a:gd name="connsiteY5" fmla="*/ 2295822 h 2324098"/>
                  <a:gd name="connsiteX6" fmla="*/ 695626 w 2976027"/>
                  <a:gd name="connsiteY6" fmla="*/ 2188736 h 2324098"/>
                  <a:gd name="connsiteX7" fmla="*/ 527122 w 2976027"/>
                  <a:gd name="connsiteY7" fmla="*/ 1952716 h 2324098"/>
                  <a:gd name="connsiteX8" fmla="*/ 200986 w 2976027"/>
                  <a:gd name="connsiteY8" fmla="*/ 1580808 h 2324098"/>
                  <a:gd name="connsiteX9" fmla="*/ 250038 w 2976027"/>
                  <a:gd name="connsiteY9" fmla="*/ 1094269 h 2324098"/>
                  <a:gd name="connsiteX10" fmla="*/ 141326 w 2976027"/>
                  <a:gd name="connsiteY10" fmla="*/ 729512 h 2324098"/>
                  <a:gd name="connsiteX11" fmla="*/ 0 w 2976027"/>
                  <a:gd name="connsiteY11" fmla="*/ 493492 h 2324098"/>
                  <a:gd name="connsiteX0" fmla="*/ 2516682 w 2976027"/>
                  <a:gd name="connsiteY0" fmla="*/ 0 h 2324098"/>
                  <a:gd name="connsiteX1" fmla="*/ 2636265 w 2976027"/>
                  <a:gd name="connsiteY1" fmla="*/ 314690 h 2324098"/>
                  <a:gd name="connsiteX2" fmla="*/ 2580256 w 2976027"/>
                  <a:gd name="connsiteY2" fmla="*/ 1415183 h 2324098"/>
                  <a:gd name="connsiteX3" fmla="*/ 2718769 w 2976027"/>
                  <a:gd name="connsiteY3" fmla="*/ 1429818 h 2324098"/>
                  <a:gd name="connsiteX4" fmla="*/ 1445870 w 2976027"/>
                  <a:gd name="connsiteY4" fmla="*/ 1802327 h 2324098"/>
                  <a:gd name="connsiteX5" fmla="*/ 744680 w 2976027"/>
                  <a:gd name="connsiteY5" fmla="*/ 2295822 h 2324098"/>
                  <a:gd name="connsiteX6" fmla="*/ 695626 w 2976027"/>
                  <a:gd name="connsiteY6" fmla="*/ 2188736 h 2324098"/>
                  <a:gd name="connsiteX7" fmla="*/ 527122 w 2976027"/>
                  <a:gd name="connsiteY7" fmla="*/ 1952716 h 2324098"/>
                  <a:gd name="connsiteX8" fmla="*/ 200986 w 2976027"/>
                  <a:gd name="connsiteY8" fmla="*/ 1580808 h 2324098"/>
                  <a:gd name="connsiteX9" fmla="*/ 250038 w 2976027"/>
                  <a:gd name="connsiteY9" fmla="*/ 1094269 h 2324098"/>
                  <a:gd name="connsiteX10" fmla="*/ 141326 w 2976027"/>
                  <a:gd name="connsiteY10" fmla="*/ 729512 h 2324098"/>
                  <a:gd name="connsiteX11" fmla="*/ 0 w 2976027"/>
                  <a:gd name="connsiteY11" fmla="*/ 493492 h 2324098"/>
                  <a:gd name="connsiteX0" fmla="*/ 2516682 w 2830941"/>
                  <a:gd name="connsiteY0" fmla="*/ 0 h 2324098"/>
                  <a:gd name="connsiteX1" fmla="*/ 2636265 w 2830941"/>
                  <a:gd name="connsiteY1" fmla="*/ 314690 h 2324098"/>
                  <a:gd name="connsiteX2" fmla="*/ 2830454 w 2830941"/>
                  <a:gd name="connsiteY2" fmla="*/ 1125137 h 2324098"/>
                  <a:gd name="connsiteX3" fmla="*/ 2580256 w 2830941"/>
                  <a:gd name="connsiteY3" fmla="*/ 1415183 h 2324098"/>
                  <a:gd name="connsiteX4" fmla="*/ 2718769 w 2830941"/>
                  <a:gd name="connsiteY4" fmla="*/ 1429818 h 2324098"/>
                  <a:gd name="connsiteX5" fmla="*/ 1445870 w 2830941"/>
                  <a:gd name="connsiteY5" fmla="*/ 1802327 h 2324098"/>
                  <a:gd name="connsiteX6" fmla="*/ 744680 w 2830941"/>
                  <a:gd name="connsiteY6" fmla="*/ 2295822 h 2324098"/>
                  <a:gd name="connsiteX7" fmla="*/ 695626 w 2830941"/>
                  <a:gd name="connsiteY7" fmla="*/ 2188736 h 2324098"/>
                  <a:gd name="connsiteX8" fmla="*/ 527122 w 2830941"/>
                  <a:gd name="connsiteY8" fmla="*/ 1952716 h 2324098"/>
                  <a:gd name="connsiteX9" fmla="*/ 200986 w 2830941"/>
                  <a:gd name="connsiteY9" fmla="*/ 1580808 h 2324098"/>
                  <a:gd name="connsiteX10" fmla="*/ 250038 w 2830941"/>
                  <a:gd name="connsiteY10" fmla="*/ 1094269 h 2324098"/>
                  <a:gd name="connsiteX11" fmla="*/ 141326 w 2830941"/>
                  <a:gd name="connsiteY11" fmla="*/ 729512 h 2324098"/>
                  <a:gd name="connsiteX12" fmla="*/ 0 w 2830941"/>
                  <a:gd name="connsiteY12" fmla="*/ 493492 h 2324098"/>
                  <a:gd name="connsiteX0" fmla="*/ 2516682 w 2830941"/>
                  <a:gd name="connsiteY0" fmla="*/ 0 h 2324098"/>
                  <a:gd name="connsiteX1" fmla="*/ 2636265 w 2830941"/>
                  <a:gd name="connsiteY1" fmla="*/ 314690 h 2324098"/>
                  <a:gd name="connsiteX2" fmla="*/ 2830454 w 2830941"/>
                  <a:gd name="connsiteY2" fmla="*/ 1125137 h 2324098"/>
                  <a:gd name="connsiteX3" fmla="*/ 2580256 w 2830941"/>
                  <a:gd name="connsiteY3" fmla="*/ 1415183 h 2324098"/>
                  <a:gd name="connsiteX4" fmla="*/ 2718769 w 2830941"/>
                  <a:gd name="connsiteY4" fmla="*/ 1368882 h 2324098"/>
                  <a:gd name="connsiteX5" fmla="*/ 1445870 w 2830941"/>
                  <a:gd name="connsiteY5" fmla="*/ 1802327 h 2324098"/>
                  <a:gd name="connsiteX6" fmla="*/ 744680 w 2830941"/>
                  <a:gd name="connsiteY6" fmla="*/ 2295822 h 2324098"/>
                  <a:gd name="connsiteX7" fmla="*/ 695626 w 2830941"/>
                  <a:gd name="connsiteY7" fmla="*/ 2188736 h 2324098"/>
                  <a:gd name="connsiteX8" fmla="*/ 527122 w 2830941"/>
                  <a:gd name="connsiteY8" fmla="*/ 1952716 h 2324098"/>
                  <a:gd name="connsiteX9" fmla="*/ 200986 w 2830941"/>
                  <a:gd name="connsiteY9" fmla="*/ 1580808 h 2324098"/>
                  <a:gd name="connsiteX10" fmla="*/ 250038 w 2830941"/>
                  <a:gd name="connsiteY10" fmla="*/ 1094269 h 2324098"/>
                  <a:gd name="connsiteX11" fmla="*/ 141326 w 2830941"/>
                  <a:gd name="connsiteY11" fmla="*/ 729512 h 2324098"/>
                  <a:gd name="connsiteX12" fmla="*/ 0 w 2830941"/>
                  <a:gd name="connsiteY12" fmla="*/ 493492 h 2324098"/>
                  <a:gd name="connsiteX0" fmla="*/ 2516682 w 2830941"/>
                  <a:gd name="connsiteY0" fmla="*/ 0 h 2324098"/>
                  <a:gd name="connsiteX1" fmla="*/ 2636265 w 2830941"/>
                  <a:gd name="connsiteY1" fmla="*/ 314690 h 2324098"/>
                  <a:gd name="connsiteX2" fmla="*/ 2830454 w 2830941"/>
                  <a:gd name="connsiteY2" fmla="*/ 1125137 h 2324098"/>
                  <a:gd name="connsiteX3" fmla="*/ 2580256 w 2830941"/>
                  <a:gd name="connsiteY3" fmla="*/ 1415183 h 2324098"/>
                  <a:gd name="connsiteX4" fmla="*/ 1445870 w 2830941"/>
                  <a:gd name="connsiteY4" fmla="*/ 1802327 h 2324098"/>
                  <a:gd name="connsiteX5" fmla="*/ 744680 w 2830941"/>
                  <a:gd name="connsiteY5" fmla="*/ 2295822 h 2324098"/>
                  <a:gd name="connsiteX6" fmla="*/ 695626 w 2830941"/>
                  <a:gd name="connsiteY6" fmla="*/ 2188736 h 2324098"/>
                  <a:gd name="connsiteX7" fmla="*/ 527122 w 2830941"/>
                  <a:gd name="connsiteY7" fmla="*/ 1952716 h 2324098"/>
                  <a:gd name="connsiteX8" fmla="*/ 200986 w 2830941"/>
                  <a:gd name="connsiteY8" fmla="*/ 1580808 h 2324098"/>
                  <a:gd name="connsiteX9" fmla="*/ 250038 w 2830941"/>
                  <a:gd name="connsiteY9" fmla="*/ 1094269 h 2324098"/>
                  <a:gd name="connsiteX10" fmla="*/ 141326 w 2830941"/>
                  <a:gd name="connsiteY10" fmla="*/ 729512 h 2324098"/>
                  <a:gd name="connsiteX11" fmla="*/ 0 w 2830941"/>
                  <a:gd name="connsiteY11" fmla="*/ 493492 h 2324098"/>
                  <a:gd name="connsiteX0" fmla="*/ 2516682 w 2830611"/>
                  <a:gd name="connsiteY0" fmla="*/ 0 h 2324098"/>
                  <a:gd name="connsiteX1" fmla="*/ 2636265 w 2830611"/>
                  <a:gd name="connsiteY1" fmla="*/ 314690 h 2324098"/>
                  <a:gd name="connsiteX2" fmla="*/ 2618253 w 2830611"/>
                  <a:gd name="connsiteY2" fmla="*/ 287266 h 2324098"/>
                  <a:gd name="connsiteX3" fmla="*/ 2830454 w 2830611"/>
                  <a:gd name="connsiteY3" fmla="*/ 1125137 h 2324098"/>
                  <a:gd name="connsiteX4" fmla="*/ 2580256 w 2830611"/>
                  <a:gd name="connsiteY4" fmla="*/ 1415183 h 2324098"/>
                  <a:gd name="connsiteX5" fmla="*/ 1445870 w 2830611"/>
                  <a:gd name="connsiteY5" fmla="*/ 1802327 h 2324098"/>
                  <a:gd name="connsiteX6" fmla="*/ 744680 w 2830611"/>
                  <a:gd name="connsiteY6" fmla="*/ 2295822 h 2324098"/>
                  <a:gd name="connsiteX7" fmla="*/ 695626 w 2830611"/>
                  <a:gd name="connsiteY7" fmla="*/ 2188736 h 2324098"/>
                  <a:gd name="connsiteX8" fmla="*/ 527122 w 2830611"/>
                  <a:gd name="connsiteY8" fmla="*/ 1952716 h 2324098"/>
                  <a:gd name="connsiteX9" fmla="*/ 200986 w 2830611"/>
                  <a:gd name="connsiteY9" fmla="*/ 1580808 h 2324098"/>
                  <a:gd name="connsiteX10" fmla="*/ 250038 w 2830611"/>
                  <a:gd name="connsiteY10" fmla="*/ 1094269 h 2324098"/>
                  <a:gd name="connsiteX11" fmla="*/ 141326 w 2830611"/>
                  <a:gd name="connsiteY11" fmla="*/ 729512 h 2324098"/>
                  <a:gd name="connsiteX12" fmla="*/ 0 w 2830611"/>
                  <a:gd name="connsiteY12" fmla="*/ 493492 h 2324098"/>
                  <a:gd name="connsiteX0" fmla="*/ 2516682 w 2830611"/>
                  <a:gd name="connsiteY0" fmla="*/ 0 h 2324098"/>
                  <a:gd name="connsiteX1" fmla="*/ 2636265 w 2830611"/>
                  <a:gd name="connsiteY1" fmla="*/ 314690 h 2324098"/>
                  <a:gd name="connsiteX2" fmla="*/ 2618253 w 2830611"/>
                  <a:gd name="connsiteY2" fmla="*/ 287266 h 2324098"/>
                  <a:gd name="connsiteX3" fmla="*/ 2830454 w 2830611"/>
                  <a:gd name="connsiteY3" fmla="*/ 1125137 h 2324098"/>
                  <a:gd name="connsiteX4" fmla="*/ 2580256 w 2830611"/>
                  <a:gd name="connsiteY4" fmla="*/ 1415183 h 2324098"/>
                  <a:gd name="connsiteX5" fmla="*/ 1445870 w 2830611"/>
                  <a:gd name="connsiteY5" fmla="*/ 1802327 h 2324098"/>
                  <a:gd name="connsiteX6" fmla="*/ 744680 w 2830611"/>
                  <a:gd name="connsiteY6" fmla="*/ 2295822 h 2324098"/>
                  <a:gd name="connsiteX7" fmla="*/ 695626 w 2830611"/>
                  <a:gd name="connsiteY7" fmla="*/ 2188736 h 2324098"/>
                  <a:gd name="connsiteX8" fmla="*/ 527122 w 2830611"/>
                  <a:gd name="connsiteY8" fmla="*/ 1952716 h 2324098"/>
                  <a:gd name="connsiteX9" fmla="*/ 200986 w 2830611"/>
                  <a:gd name="connsiteY9" fmla="*/ 1580808 h 2324098"/>
                  <a:gd name="connsiteX10" fmla="*/ 250038 w 2830611"/>
                  <a:gd name="connsiteY10" fmla="*/ 1094269 h 2324098"/>
                  <a:gd name="connsiteX11" fmla="*/ 141326 w 2830611"/>
                  <a:gd name="connsiteY11" fmla="*/ 729512 h 2324098"/>
                  <a:gd name="connsiteX12" fmla="*/ 0 w 2830611"/>
                  <a:gd name="connsiteY12" fmla="*/ 493492 h 2324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30611" h="2324098">
                    <a:moveTo>
                      <a:pt x="2516682" y="0"/>
                    </a:moveTo>
                    <a:cubicBezTo>
                      <a:pt x="2511247" y="5960"/>
                      <a:pt x="2590062" y="-33379"/>
                      <a:pt x="2636265" y="314690"/>
                    </a:cubicBezTo>
                    <a:cubicBezTo>
                      <a:pt x="2653194" y="362568"/>
                      <a:pt x="2541215" y="-30616"/>
                      <a:pt x="2618253" y="287266"/>
                    </a:cubicBezTo>
                    <a:cubicBezTo>
                      <a:pt x="2650618" y="422341"/>
                      <a:pt x="2836787" y="937151"/>
                      <a:pt x="2830454" y="1125137"/>
                    </a:cubicBezTo>
                    <a:cubicBezTo>
                      <a:pt x="2824121" y="1313123"/>
                      <a:pt x="2623068" y="1366942"/>
                      <a:pt x="2580256" y="1415183"/>
                    </a:cubicBezTo>
                    <a:cubicBezTo>
                      <a:pt x="2349492" y="1528048"/>
                      <a:pt x="1751799" y="1655554"/>
                      <a:pt x="1445870" y="1802327"/>
                    </a:cubicBezTo>
                    <a:cubicBezTo>
                      <a:pt x="1116855" y="1956817"/>
                      <a:pt x="878780" y="2246917"/>
                      <a:pt x="744680" y="2295822"/>
                    </a:cubicBezTo>
                    <a:cubicBezTo>
                      <a:pt x="789954" y="2380487"/>
                      <a:pt x="735509" y="2254264"/>
                      <a:pt x="695626" y="2188736"/>
                    </a:cubicBezTo>
                    <a:cubicBezTo>
                      <a:pt x="671166" y="2118407"/>
                      <a:pt x="592349" y="2069534"/>
                      <a:pt x="527122" y="1952716"/>
                    </a:cubicBezTo>
                    <a:cubicBezTo>
                      <a:pt x="439098" y="1818893"/>
                      <a:pt x="239941" y="1653521"/>
                      <a:pt x="200986" y="1580808"/>
                    </a:cubicBezTo>
                    <a:cubicBezTo>
                      <a:pt x="130345" y="1438926"/>
                      <a:pt x="165764" y="1254031"/>
                      <a:pt x="250038" y="1094269"/>
                    </a:cubicBezTo>
                    <a:cubicBezTo>
                      <a:pt x="235565" y="953578"/>
                      <a:pt x="182999" y="829641"/>
                      <a:pt x="141326" y="729512"/>
                    </a:cubicBezTo>
                    <a:cubicBezTo>
                      <a:pt x="99653" y="629383"/>
                      <a:pt x="19025" y="534021"/>
                      <a:pt x="0" y="493492"/>
                    </a:cubicBezTo>
                  </a:path>
                </a:pathLst>
              </a:custGeom>
              <a:noFill/>
              <a:ln w="762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kumimoji="0" lang="en-IN" dirty="0">
                  <a:noFill/>
                </a:endParaRPr>
              </a:p>
            </p:txBody>
          </p:sp>
          <p:sp>
            <p:nvSpPr>
              <p:cNvPr id="39" name="Freeform 8"/>
              <p:cNvSpPr/>
              <p:nvPr/>
            </p:nvSpPr>
            <p:spPr>
              <a:xfrm>
                <a:off x="2255162" y="3495675"/>
                <a:ext cx="762758" cy="971751"/>
              </a:xfrm>
              <a:custGeom>
                <a:avLst/>
                <a:gdLst>
                  <a:gd name="connsiteX0" fmla="*/ 762758 w 762758"/>
                  <a:gd name="connsiteY0" fmla="*/ 857250 h 971751"/>
                  <a:gd name="connsiteX1" fmla="*/ 629408 w 762758"/>
                  <a:gd name="connsiteY1" fmla="*/ 942975 h 971751"/>
                  <a:gd name="connsiteX2" fmla="*/ 419858 w 762758"/>
                  <a:gd name="connsiteY2" fmla="*/ 971550 h 971751"/>
                  <a:gd name="connsiteX3" fmla="*/ 296033 w 762758"/>
                  <a:gd name="connsiteY3" fmla="*/ 952500 h 971751"/>
                  <a:gd name="connsiteX4" fmla="*/ 181733 w 762758"/>
                  <a:gd name="connsiteY4" fmla="*/ 895350 h 971751"/>
                  <a:gd name="connsiteX5" fmla="*/ 48383 w 762758"/>
                  <a:gd name="connsiteY5" fmla="*/ 781050 h 971751"/>
                  <a:gd name="connsiteX6" fmla="*/ 758 w 762758"/>
                  <a:gd name="connsiteY6" fmla="*/ 514350 h 971751"/>
                  <a:gd name="connsiteX7" fmla="*/ 19808 w 762758"/>
                  <a:gd name="connsiteY7" fmla="*/ 342900 h 971751"/>
                  <a:gd name="connsiteX8" fmla="*/ 29333 w 762758"/>
                  <a:gd name="connsiteY8" fmla="*/ 190500 h 971751"/>
                  <a:gd name="connsiteX9" fmla="*/ 57908 w 762758"/>
                  <a:gd name="connsiteY9" fmla="*/ 66675 h 971751"/>
                  <a:gd name="connsiteX10" fmla="*/ 67433 w 762758"/>
                  <a:gd name="connsiteY10" fmla="*/ 0 h 97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2758" h="971751">
                    <a:moveTo>
                      <a:pt x="762758" y="857250"/>
                    </a:moveTo>
                    <a:cubicBezTo>
                      <a:pt x="724658" y="890587"/>
                      <a:pt x="686558" y="923925"/>
                      <a:pt x="629408" y="942975"/>
                    </a:cubicBezTo>
                    <a:cubicBezTo>
                      <a:pt x="572258" y="962025"/>
                      <a:pt x="475420" y="969963"/>
                      <a:pt x="419858" y="971550"/>
                    </a:cubicBezTo>
                    <a:cubicBezTo>
                      <a:pt x="364296" y="973137"/>
                      <a:pt x="335720" y="965200"/>
                      <a:pt x="296033" y="952500"/>
                    </a:cubicBezTo>
                    <a:cubicBezTo>
                      <a:pt x="256345" y="939800"/>
                      <a:pt x="223008" y="923925"/>
                      <a:pt x="181733" y="895350"/>
                    </a:cubicBezTo>
                    <a:cubicBezTo>
                      <a:pt x="140458" y="866775"/>
                      <a:pt x="78545" y="844550"/>
                      <a:pt x="48383" y="781050"/>
                    </a:cubicBezTo>
                    <a:cubicBezTo>
                      <a:pt x="18221" y="717550"/>
                      <a:pt x="5521" y="587375"/>
                      <a:pt x="758" y="514350"/>
                    </a:cubicBezTo>
                    <a:cubicBezTo>
                      <a:pt x="-4005" y="441325"/>
                      <a:pt x="15045" y="396875"/>
                      <a:pt x="19808" y="342900"/>
                    </a:cubicBezTo>
                    <a:cubicBezTo>
                      <a:pt x="24571" y="288925"/>
                      <a:pt x="22983" y="236538"/>
                      <a:pt x="29333" y="190500"/>
                    </a:cubicBezTo>
                    <a:cubicBezTo>
                      <a:pt x="35683" y="144462"/>
                      <a:pt x="51558" y="98425"/>
                      <a:pt x="57908" y="66675"/>
                    </a:cubicBezTo>
                    <a:cubicBezTo>
                      <a:pt x="64258" y="34925"/>
                      <a:pt x="65845" y="17462"/>
                      <a:pt x="67433" y="0"/>
                    </a:cubicBezTo>
                  </a:path>
                </a:pathLst>
              </a:custGeom>
              <a:noFill/>
              <a:ln w="76200">
                <a:solidFill>
                  <a:srgbClr val="0000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kumimoji="0" lang="en-IN">
                  <a:noFill/>
                </a:endParaRPr>
              </a:p>
            </p:txBody>
          </p:sp>
          <p:sp>
            <p:nvSpPr>
              <p:cNvPr id="40" name="Freeform 10"/>
              <p:cNvSpPr/>
              <p:nvPr/>
            </p:nvSpPr>
            <p:spPr>
              <a:xfrm>
                <a:off x="2295525" y="3282245"/>
                <a:ext cx="814616" cy="1099255"/>
              </a:xfrm>
              <a:custGeom>
                <a:avLst/>
                <a:gdLst>
                  <a:gd name="connsiteX0" fmla="*/ 0 w 814616"/>
                  <a:gd name="connsiteY0" fmla="*/ 203905 h 1099255"/>
                  <a:gd name="connsiteX1" fmla="*/ 142875 w 814616"/>
                  <a:gd name="connsiteY1" fmla="*/ 13405 h 1099255"/>
                  <a:gd name="connsiteX2" fmla="*/ 485775 w 814616"/>
                  <a:gd name="connsiteY2" fmla="*/ 32455 h 1099255"/>
                  <a:gd name="connsiteX3" fmla="*/ 695325 w 814616"/>
                  <a:gd name="connsiteY3" fmla="*/ 165805 h 1099255"/>
                  <a:gd name="connsiteX4" fmla="*/ 781050 w 814616"/>
                  <a:gd name="connsiteY4" fmla="*/ 451555 h 1099255"/>
                  <a:gd name="connsiteX5" fmla="*/ 809625 w 814616"/>
                  <a:gd name="connsiteY5" fmla="*/ 823030 h 1099255"/>
                  <a:gd name="connsiteX6" fmla="*/ 685800 w 814616"/>
                  <a:gd name="connsiteY6" fmla="*/ 1099255 h 109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616" h="1099255">
                    <a:moveTo>
                      <a:pt x="0" y="203905"/>
                    </a:moveTo>
                    <a:cubicBezTo>
                      <a:pt x="30956" y="122942"/>
                      <a:pt x="61913" y="41980"/>
                      <a:pt x="142875" y="13405"/>
                    </a:cubicBezTo>
                    <a:cubicBezTo>
                      <a:pt x="223838" y="-15170"/>
                      <a:pt x="393700" y="7055"/>
                      <a:pt x="485775" y="32455"/>
                    </a:cubicBezTo>
                    <a:cubicBezTo>
                      <a:pt x="577850" y="57855"/>
                      <a:pt x="646113" y="95955"/>
                      <a:pt x="695325" y="165805"/>
                    </a:cubicBezTo>
                    <a:cubicBezTo>
                      <a:pt x="744537" y="235655"/>
                      <a:pt x="762000" y="342018"/>
                      <a:pt x="781050" y="451555"/>
                    </a:cubicBezTo>
                    <a:cubicBezTo>
                      <a:pt x="800100" y="561092"/>
                      <a:pt x="825500" y="715080"/>
                      <a:pt x="809625" y="823030"/>
                    </a:cubicBezTo>
                    <a:cubicBezTo>
                      <a:pt x="793750" y="930980"/>
                      <a:pt x="739775" y="1015117"/>
                      <a:pt x="685800" y="1099255"/>
                    </a:cubicBezTo>
                  </a:path>
                </a:pathLst>
              </a:custGeom>
              <a:noFill/>
              <a:ln w="57150">
                <a:solidFill>
                  <a:srgbClr val="0000F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kumimoji="0" lang="en-IN">
                  <a:noFill/>
                </a:endParaRPr>
              </a:p>
            </p:txBody>
          </p:sp>
        </p:grpSp>
        <p:sp>
          <p:nvSpPr>
            <p:cNvPr id="11" name="Rounded Rectangle 2"/>
            <p:cNvSpPr/>
            <p:nvPr/>
          </p:nvSpPr>
          <p:spPr>
            <a:xfrm>
              <a:off x="3204001" y="2594715"/>
              <a:ext cx="641231" cy="205635"/>
            </a:xfrm>
            <a:prstGeom prst="round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eaLnBrk="0" hangingPunct="0"/>
              <a:r>
                <a:rPr kumimoji="0" lang="en-US" sz="1050" b="1" dirty="0">
                  <a:solidFill>
                    <a:srgbClr val="000000"/>
                  </a:solidFill>
                </a:rPr>
                <a:t>NH207</a:t>
              </a:r>
              <a:endParaRPr kumimoji="0" lang="en-IN" sz="1050" b="1" dirty="0">
                <a:solidFill>
                  <a:srgbClr val="000000"/>
                </a:solidFill>
              </a:endParaRPr>
            </a:p>
          </p:txBody>
        </p:sp>
        <p:sp>
          <p:nvSpPr>
            <p:cNvPr id="12" name="Rounded Rectangle 11"/>
            <p:cNvSpPr/>
            <p:nvPr/>
          </p:nvSpPr>
          <p:spPr>
            <a:xfrm>
              <a:off x="2514600" y="3545089"/>
              <a:ext cx="566169" cy="171450"/>
            </a:xfrm>
            <a:prstGeom prst="round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eaLnBrk="0" hangingPunct="0"/>
              <a:r>
                <a:rPr kumimoji="0" lang="en-US" sz="1050" b="1" dirty="0">
                  <a:solidFill>
                    <a:srgbClr val="000000"/>
                  </a:solidFill>
                </a:rPr>
                <a:t>SH3</a:t>
              </a:r>
              <a:endParaRPr kumimoji="0" lang="en-IN" sz="1050" b="1" dirty="0">
                <a:solidFill>
                  <a:srgbClr val="000000"/>
                </a:solidFill>
              </a:endParaRPr>
            </a:p>
          </p:txBody>
        </p:sp>
        <p:sp>
          <p:nvSpPr>
            <p:cNvPr id="13" name="Rounded Rectangle 12"/>
            <p:cNvSpPr/>
            <p:nvPr/>
          </p:nvSpPr>
          <p:spPr>
            <a:xfrm>
              <a:off x="5082887" y="3612788"/>
              <a:ext cx="566169" cy="171450"/>
            </a:xfrm>
            <a:prstGeom prst="round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eaLnBrk="0" hangingPunct="0"/>
              <a:r>
                <a:rPr kumimoji="0" lang="en-US" sz="1050" b="1" dirty="0">
                  <a:solidFill>
                    <a:srgbClr val="000000"/>
                  </a:solidFill>
                </a:rPr>
                <a:t>SH35</a:t>
              </a:r>
              <a:endParaRPr kumimoji="0" lang="en-IN" sz="1050" b="1" dirty="0">
                <a:solidFill>
                  <a:srgbClr val="000000"/>
                </a:solidFill>
              </a:endParaRPr>
            </a:p>
          </p:txBody>
        </p:sp>
        <p:sp>
          <p:nvSpPr>
            <p:cNvPr id="14" name="Down Arrow Callout 15"/>
            <p:cNvSpPr/>
            <p:nvPr/>
          </p:nvSpPr>
          <p:spPr>
            <a:xfrm>
              <a:off x="3713417" y="2000250"/>
              <a:ext cx="1717166" cy="594466"/>
            </a:xfrm>
            <a:prstGeom prst="downArrowCallout">
              <a:avLst>
                <a:gd name="adj1" fmla="val 19048"/>
                <a:gd name="adj2" fmla="val 25000"/>
                <a:gd name="adj3" fmla="val 24136"/>
                <a:gd name="adj4" fmla="val 50691"/>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eaLnBrk="0" hangingPunct="0"/>
              <a:r>
                <a:rPr kumimoji="0" lang="en-US" sz="1500" b="1" dirty="0">
                  <a:solidFill>
                    <a:srgbClr val="000000"/>
                  </a:solidFill>
                </a:rPr>
                <a:t>STRR</a:t>
              </a:r>
              <a:endParaRPr kumimoji="0" lang="en-IN" sz="1500" b="1" dirty="0">
                <a:solidFill>
                  <a:srgbClr val="000000"/>
                </a:solidFill>
              </a:endParaRPr>
            </a:p>
          </p:txBody>
        </p:sp>
        <p:sp>
          <p:nvSpPr>
            <p:cNvPr id="15" name="Down Arrow Callout 16"/>
            <p:cNvSpPr/>
            <p:nvPr/>
          </p:nvSpPr>
          <p:spPr>
            <a:xfrm>
              <a:off x="3597784" y="2857879"/>
              <a:ext cx="1317116" cy="513971"/>
            </a:xfrm>
            <a:prstGeom prst="downArrowCallout">
              <a:avLst>
                <a:gd name="adj1" fmla="val 19048"/>
                <a:gd name="adj2" fmla="val 25000"/>
                <a:gd name="adj3" fmla="val 24136"/>
                <a:gd name="adj4" fmla="val 59580"/>
              </a:avLst>
            </a:prstGeom>
            <a:ln w="38100">
              <a:solidFill>
                <a:srgbClr val="0000FD"/>
              </a:solidFill>
            </a:ln>
          </p:spPr>
          <p:style>
            <a:lnRef idx="2">
              <a:schemeClr val="accent2"/>
            </a:lnRef>
            <a:fillRef idx="1">
              <a:schemeClr val="lt1"/>
            </a:fillRef>
            <a:effectRef idx="0">
              <a:schemeClr val="accent2"/>
            </a:effectRef>
            <a:fontRef idx="minor">
              <a:schemeClr val="dk1"/>
            </a:fontRef>
          </p:style>
          <p:txBody>
            <a:bodyPr rtlCol="0" anchor="ctr"/>
            <a:lstStyle/>
            <a:p>
              <a:pPr algn="ctr" eaLnBrk="0" hangingPunct="0"/>
              <a:r>
                <a:rPr kumimoji="0" lang="en-US" sz="1050" b="1" dirty="0">
                  <a:solidFill>
                    <a:srgbClr val="000000"/>
                  </a:solidFill>
                </a:rPr>
                <a:t>Peripheral Ring Road</a:t>
              </a:r>
              <a:endParaRPr kumimoji="0" lang="en-IN" sz="1050" b="1" dirty="0">
                <a:solidFill>
                  <a:srgbClr val="000000"/>
                </a:solidFill>
              </a:endParaRPr>
            </a:p>
          </p:txBody>
        </p:sp>
        <p:sp>
          <p:nvSpPr>
            <p:cNvPr id="16" name="Rounded Rectangle 17"/>
            <p:cNvSpPr/>
            <p:nvPr/>
          </p:nvSpPr>
          <p:spPr>
            <a:xfrm>
              <a:off x="2403354" y="2976059"/>
              <a:ext cx="181948" cy="178975"/>
            </a:xfrm>
            <a:prstGeom prst="roundRect">
              <a:avLst>
                <a:gd name="adj" fmla="val 50000"/>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eaLnBrk="0" hangingPunct="0"/>
              <a:r>
                <a:rPr kumimoji="0" lang="ja-JP" altLang="en-US" sz="1050" b="1" dirty="0">
                  <a:solidFill>
                    <a:srgbClr val="000000"/>
                  </a:solidFill>
                </a:rPr>
                <a:t>Ａ</a:t>
              </a:r>
              <a:endParaRPr kumimoji="0" lang="en-IN" sz="1050" b="1" dirty="0">
                <a:solidFill>
                  <a:srgbClr val="000000"/>
                </a:solidFill>
              </a:endParaRPr>
            </a:p>
          </p:txBody>
        </p:sp>
        <p:sp>
          <p:nvSpPr>
            <p:cNvPr id="17" name="Rounded Rectangle 20"/>
            <p:cNvSpPr/>
            <p:nvPr/>
          </p:nvSpPr>
          <p:spPr>
            <a:xfrm>
              <a:off x="2508896" y="3918543"/>
              <a:ext cx="181948" cy="178975"/>
            </a:xfrm>
            <a:prstGeom prst="roundRect">
              <a:avLst>
                <a:gd name="adj" fmla="val 38149"/>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eaLnBrk="0" hangingPunct="0"/>
              <a:r>
                <a:rPr kumimoji="0" lang="ja-JP" altLang="en-US" sz="1050" b="1" dirty="0">
                  <a:solidFill>
                    <a:srgbClr val="000000"/>
                  </a:solidFill>
                </a:rPr>
                <a:t>Ｂ</a:t>
              </a:r>
              <a:endParaRPr kumimoji="0" lang="en-IN" sz="1050" b="1" dirty="0">
                <a:solidFill>
                  <a:srgbClr val="000000"/>
                </a:solidFill>
              </a:endParaRPr>
            </a:p>
          </p:txBody>
        </p:sp>
        <p:sp>
          <p:nvSpPr>
            <p:cNvPr id="18" name="Rounded Rectangle 21"/>
            <p:cNvSpPr/>
            <p:nvPr/>
          </p:nvSpPr>
          <p:spPr>
            <a:xfrm>
              <a:off x="3531470" y="5303486"/>
              <a:ext cx="181948" cy="178975"/>
            </a:xfrm>
            <a:prstGeom prst="roundRect">
              <a:avLst>
                <a:gd name="adj" fmla="val 50000"/>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eaLnBrk="0" hangingPunct="0"/>
              <a:r>
                <a:rPr kumimoji="0" lang="ja-JP" altLang="en-US" sz="1050" b="1" dirty="0">
                  <a:solidFill>
                    <a:srgbClr val="000000"/>
                  </a:solidFill>
                </a:rPr>
                <a:t>Ｃ</a:t>
              </a:r>
              <a:endParaRPr kumimoji="0" lang="en-IN" sz="1050" b="1" dirty="0">
                <a:solidFill>
                  <a:srgbClr val="000000"/>
                </a:solidFill>
              </a:endParaRPr>
            </a:p>
          </p:txBody>
        </p:sp>
        <p:sp>
          <p:nvSpPr>
            <p:cNvPr id="19" name="Rounded Rectangle 22"/>
            <p:cNvSpPr/>
            <p:nvPr/>
          </p:nvSpPr>
          <p:spPr>
            <a:xfrm>
              <a:off x="4152647" y="4121247"/>
              <a:ext cx="152906" cy="154376"/>
            </a:xfrm>
            <a:prstGeom prst="roundRect">
              <a:avLst>
                <a:gd name="adj" fmla="val 50000"/>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eaLnBrk="0" hangingPunct="0"/>
              <a:r>
                <a:rPr kumimoji="0" lang="ja-JP" altLang="en-US" sz="1050" b="1" dirty="0">
                  <a:solidFill>
                    <a:srgbClr val="000000"/>
                  </a:solidFill>
                </a:rPr>
                <a:t>Ｄ</a:t>
              </a:r>
              <a:endParaRPr kumimoji="0" lang="en-IN" sz="1050" b="1" dirty="0">
                <a:solidFill>
                  <a:srgbClr val="000000"/>
                </a:solidFill>
              </a:endParaRPr>
            </a:p>
          </p:txBody>
        </p:sp>
        <p:sp>
          <p:nvSpPr>
            <p:cNvPr id="20" name="Rounded Rectangle 23"/>
            <p:cNvSpPr/>
            <p:nvPr/>
          </p:nvSpPr>
          <p:spPr>
            <a:xfrm>
              <a:off x="4638660" y="4598351"/>
              <a:ext cx="181948" cy="178975"/>
            </a:xfrm>
            <a:prstGeom prst="roundRect">
              <a:avLst>
                <a:gd name="adj" fmla="val 50000"/>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eaLnBrk="0" hangingPunct="0"/>
              <a:r>
                <a:rPr kumimoji="0" lang="ja-JP" altLang="en-US" sz="1050" b="1" dirty="0">
                  <a:solidFill>
                    <a:srgbClr val="000000"/>
                  </a:solidFill>
                </a:rPr>
                <a:t>Ｅ</a:t>
              </a:r>
              <a:endParaRPr kumimoji="0" lang="en-IN" sz="1050" b="1" dirty="0">
                <a:solidFill>
                  <a:srgbClr val="000000"/>
                </a:solidFill>
              </a:endParaRPr>
            </a:p>
          </p:txBody>
        </p:sp>
        <p:sp>
          <p:nvSpPr>
            <p:cNvPr id="21" name="Rounded Rectangle 24"/>
            <p:cNvSpPr/>
            <p:nvPr/>
          </p:nvSpPr>
          <p:spPr>
            <a:xfrm>
              <a:off x="5017576" y="4049675"/>
              <a:ext cx="181948" cy="178975"/>
            </a:xfrm>
            <a:prstGeom prst="roundRect">
              <a:avLst>
                <a:gd name="adj" fmla="val 50000"/>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eaLnBrk="0" hangingPunct="0"/>
              <a:r>
                <a:rPr kumimoji="0" lang="ja-JP" altLang="en-US" sz="1050" b="1" dirty="0">
                  <a:solidFill>
                    <a:srgbClr val="000000"/>
                  </a:solidFill>
                </a:rPr>
                <a:t>Ｆ</a:t>
              </a:r>
              <a:endParaRPr kumimoji="0" lang="en-IN" sz="1050" b="1" dirty="0">
                <a:solidFill>
                  <a:srgbClr val="000000"/>
                </a:solidFill>
              </a:endParaRPr>
            </a:p>
          </p:txBody>
        </p:sp>
        <p:sp>
          <p:nvSpPr>
            <p:cNvPr id="22" name="Rounded Rectangle 25"/>
            <p:cNvSpPr/>
            <p:nvPr/>
          </p:nvSpPr>
          <p:spPr>
            <a:xfrm>
              <a:off x="6090017" y="3269231"/>
              <a:ext cx="188387" cy="165118"/>
            </a:xfrm>
            <a:prstGeom prst="roundRect">
              <a:avLst>
                <a:gd name="adj" fmla="val 50000"/>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eaLnBrk="0" hangingPunct="0"/>
              <a:r>
                <a:rPr kumimoji="0" lang="ja-JP" altLang="en-US" sz="1050" b="1" dirty="0">
                  <a:solidFill>
                    <a:srgbClr val="000000"/>
                  </a:solidFill>
                </a:rPr>
                <a:t>Ｇ</a:t>
              </a:r>
              <a:endParaRPr kumimoji="0" lang="en-IN" sz="1050" b="1" dirty="0">
                <a:solidFill>
                  <a:srgbClr val="000000"/>
                </a:solidFill>
              </a:endParaRPr>
            </a:p>
          </p:txBody>
        </p:sp>
        <p:sp>
          <p:nvSpPr>
            <p:cNvPr id="23" name="Rounded Rectangle 26"/>
            <p:cNvSpPr/>
            <p:nvPr/>
          </p:nvSpPr>
          <p:spPr>
            <a:xfrm>
              <a:off x="6019232" y="3754362"/>
              <a:ext cx="181948" cy="178975"/>
            </a:xfrm>
            <a:prstGeom prst="roundRect">
              <a:avLst>
                <a:gd name="adj" fmla="val 50000"/>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eaLnBrk="0" hangingPunct="0"/>
              <a:r>
                <a:rPr kumimoji="0" lang="ja-JP" altLang="en-US" sz="1050" b="1" dirty="0">
                  <a:solidFill>
                    <a:srgbClr val="000000"/>
                  </a:solidFill>
                </a:rPr>
                <a:t>Ｈ</a:t>
              </a:r>
              <a:endParaRPr kumimoji="0" lang="en-IN" sz="1050" b="1" dirty="0">
                <a:solidFill>
                  <a:srgbClr val="000000"/>
                </a:solidFill>
              </a:endParaRPr>
            </a:p>
          </p:txBody>
        </p:sp>
        <p:sp>
          <p:nvSpPr>
            <p:cNvPr id="24" name="Rounded Rectangle 27"/>
            <p:cNvSpPr/>
            <p:nvPr/>
          </p:nvSpPr>
          <p:spPr>
            <a:xfrm>
              <a:off x="5603661" y="4509040"/>
              <a:ext cx="181948" cy="178975"/>
            </a:xfrm>
            <a:prstGeom prst="roundRect">
              <a:avLst>
                <a:gd name="adj" fmla="val 50000"/>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eaLnBrk="0" hangingPunct="0"/>
              <a:r>
                <a:rPr kumimoji="0" lang="ja-JP" altLang="en-US" sz="1050" b="1" dirty="0">
                  <a:solidFill>
                    <a:srgbClr val="000000"/>
                  </a:solidFill>
                </a:rPr>
                <a:t>Ｉ</a:t>
              </a:r>
              <a:endParaRPr kumimoji="0" lang="en-IN" sz="1050" b="1" dirty="0">
                <a:solidFill>
                  <a:srgbClr val="000000"/>
                </a:solidFill>
              </a:endParaRPr>
            </a:p>
          </p:txBody>
        </p:sp>
        <p:sp>
          <p:nvSpPr>
            <p:cNvPr id="25" name="Freeform: Shape 1039">
              <a:extLst>
                <a:ext uri="{FF2B5EF4-FFF2-40B4-BE49-F238E27FC236}">
                  <a16:creationId xmlns:a16="http://schemas.microsoft.com/office/drawing/2014/main" id="{2E4CE149-0BC0-40E1-93F2-7219A7DB37A7}"/>
                </a:ext>
              </a:extLst>
            </p:cNvPr>
            <p:cNvSpPr/>
            <p:nvPr/>
          </p:nvSpPr>
          <p:spPr>
            <a:xfrm>
              <a:off x="5050096" y="2528013"/>
              <a:ext cx="1870621" cy="605054"/>
            </a:xfrm>
            <a:custGeom>
              <a:avLst/>
              <a:gdLst>
                <a:gd name="connsiteX0" fmla="*/ 0 w 2738800"/>
                <a:gd name="connsiteY0" fmla="*/ 149714 h 791315"/>
                <a:gd name="connsiteX1" fmla="*/ 334536 w 2738800"/>
                <a:gd name="connsiteY1" fmla="*/ 4748 h 791315"/>
                <a:gd name="connsiteX2" fmla="*/ 1137424 w 2738800"/>
                <a:gd name="connsiteY2" fmla="*/ 305831 h 791315"/>
                <a:gd name="connsiteX3" fmla="*/ 2598234 w 2738800"/>
                <a:gd name="connsiteY3" fmla="*/ 751880 h 791315"/>
                <a:gd name="connsiteX4" fmla="*/ 2598234 w 2738800"/>
                <a:gd name="connsiteY4" fmla="*/ 740729 h 791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8800" h="791315">
                  <a:moveTo>
                    <a:pt x="0" y="149714"/>
                  </a:moveTo>
                  <a:cubicBezTo>
                    <a:pt x="72482" y="64221"/>
                    <a:pt x="144965" y="-21272"/>
                    <a:pt x="334536" y="4748"/>
                  </a:cubicBezTo>
                  <a:cubicBezTo>
                    <a:pt x="524107" y="30767"/>
                    <a:pt x="760141" y="181309"/>
                    <a:pt x="1137424" y="305831"/>
                  </a:cubicBezTo>
                  <a:cubicBezTo>
                    <a:pt x="1514707" y="430353"/>
                    <a:pt x="2598234" y="751880"/>
                    <a:pt x="2598234" y="751880"/>
                  </a:cubicBezTo>
                  <a:cubicBezTo>
                    <a:pt x="2841702" y="824363"/>
                    <a:pt x="2719968" y="782546"/>
                    <a:pt x="2598234" y="740729"/>
                  </a:cubicBezTo>
                </a:path>
              </a:pathLst>
            </a:custGeom>
            <a:noFill/>
            <a:ln w="476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kumimoji="0" lang="en-IN">
                <a:solidFill>
                  <a:srgbClr val="FFFFFF"/>
                </a:solidFill>
              </a:endParaRPr>
            </a:p>
          </p:txBody>
        </p:sp>
        <p:cxnSp>
          <p:nvCxnSpPr>
            <p:cNvPr id="26" name="Straight Connector 1041">
              <a:extLst>
                <a:ext uri="{FF2B5EF4-FFF2-40B4-BE49-F238E27FC236}">
                  <a16:creationId xmlns:a16="http://schemas.microsoft.com/office/drawing/2014/main" id="{0368E7CD-2AE8-4F10-BBD4-7A4D2886B29D}"/>
                </a:ext>
              </a:extLst>
            </p:cNvPr>
            <p:cNvCxnSpPr>
              <a:cxnSpLocks/>
            </p:cNvCxnSpPr>
            <p:nvPr/>
          </p:nvCxnSpPr>
          <p:spPr>
            <a:xfrm flipV="1">
              <a:off x="6310768" y="3010969"/>
              <a:ext cx="156158" cy="242213"/>
            </a:xfrm>
            <a:prstGeom prst="line">
              <a:avLst/>
            </a:prstGeom>
            <a:ln w="444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1046">
              <a:extLst>
                <a:ext uri="{FF2B5EF4-FFF2-40B4-BE49-F238E27FC236}">
                  <a16:creationId xmlns:a16="http://schemas.microsoft.com/office/drawing/2014/main" id="{8A4A2FDA-51E3-4FEB-9F4A-418404AEFFC8}"/>
                </a:ext>
              </a:extLst>
            </p:cNvPr>
            <p:cNvCxnSpPr/>
            <p:nvPr/>
          </p:nvCxnSpPr>
          <p:spPr>
            <a:xfrm flipV="1">
              <a:off x="6129378" y="3243423"/>
              <a:ext cx="869438" cy="425535"/>
            </a:xfrm>
            <a:prstGeom prst="line">
              <a:avLst/>
            </a:prstGeom>
            <a:ln w="412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31">
              <a:extLst>
                <a:ext uri="{FF2B5EF4-FFF2-40B4-BE49-F238E27FC236}">
                  <a16:creationId xmlns:a16="http://schemas.microsoft.com/office/drawing/2014/main" id="{A99F997C-0B06-4B08-838E-3ECB4B3EAEFA}"/>
                </a:ext>
              </a:extLst>
            </p:cNvPr>
            <p:cNvCxnSpPr>
              <a:cxnSpLocks/>
            </p:cNvCxnSpPr>
            <p:nvPr/>
          </p:nvCxnSpPr>
          <p:spPr>
            <a:xfrm flipH="1">
              <a:off x="5795590" y="3716539"/>
              <a:ext cx="192195" cy="398087"/>
            </a:xfrm>
            <a:prstGeom prst="line">
              <a:avLst/>
            </a:prstGeom>
            <a:ln w="444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37">
              <a:extLst>
                <a:ext uri="{FF2B5EF4-FFF2-40B4-BE49-F238E27FC236}">
                  <a16:creationId xmlns:a16="http://schemas.microsoft.com/office/drawing/2014/main" id="{729859AA-D240-455B-B4E3-88347665F18E}"/>
                </a:ext>
              </a:extLst>
            </p:cNvPr>
            <p:cNvCxnSpPr>
              <a:cxnSpLocks/>
            </p:cNvCxnSpPr>
            <p:nvPr/>
          </p:nvCxnSpPr>
          <p:spPr>
            <a:xfrm flipV="1">
              <a:off x="5346058" y="4114627"/>
              <a:ext cx="439551" cy="83808"/>
            </a:xfrm>
            <a:prstGeom prst="line">
              <a:avLst/>
            </a:prstGeom>
            <a:ln w="444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40">
              <a:extLst>
                <a:ext uri="{FF2B5EF4-FFF2-40B4-BE49-F238E27FC236}">
                  <a16:creationId xmlns:a16="http://schemas.microsoft.com/office/drawing/2014/main" id="{27BE2B56-3D1D-4953-B7F9-23D68BB22D0C}"/>
                </a:ext>
              </a:extLst>
            </p:cNvPr>
            <p:cNvCxnSpPr/>
            <p:nvPr/>
          </p:nvCxnSpPr>
          <p:spPr>
            <a:xfrm>
              <a:off x="5480685" y="3509579"/>
              <a:ext cx="538547" cy="206960"/>
            </a:xfrm>
            <a:prstGeom prst="line">
              <a:avLst/>
            </a:prstGeom>
            <a:ln w="444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42">
              <a:extLst>
                <a:ext uri="{FF2B5EF4-FFF2-40B4-BE49-F238E27FC236}">
                  <a16:creationId xmlns:a16="http://schemas.microsoft.com/office/drawing/2014/main" id="{EA394805-F287-437A-A35B-2E283A98F989}"/>
                </a:ext>
              </a:extLst>
            </p:cNvPr>
            <p:cNvCxnSpPr>
              <a:cxnSpLocks/>
            </p:cNvCxnSpPr>
            <p:nvPr/>
          </p:nvCxnSpPr>
          <p:spPr>
            <a:xfrm>
              <a:off x="6310768" y="3253182"/>
              <a:ext cx="164327" cy="256397"/>
            </a:xfrm>
            <a:prstGeom prst="line">
              <a:avLst/>
            </a:prstGeom>
            <a:ln w="444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Arrow Connector 30">
              <a:extLst>
                <a:ext uri="{FF2B5EF4-FFF2-40B4-BE49-F238E27FC236}">
                  <a16:creationId xmlns:a16="http://schemas.microsoft.com/office/drawing/2014/main" id="{1CC1D205-FAD4-4863-AFE9-D4A87EE510E7}"/>
                </a:ext>
              </a:extLst>
            </p:cNvPr>
            <p:cNvCxnSpPr>
              <a:cxnSpLocks/>
            </p:cNvCxnSpPr>
            <p:nvPr/>
          </p:nvCxnSpPr>
          <p:spPr>
            <a:xfrm flipV="1">
              <a:off x="5430583" y="3754361"/>
              <a:ext cx="473727" cy="136805"/>
            </a:xfrm>
            <a:prstGeom prst="straightConnector1">
              <a:avLst/>
            </a:prstGeom>
            <a:ln w="412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28">
              <a:extLst>
                <a:ext uri="{FF2B5EF4-FFF2-40B4-BE49-F238E27FC236}">
                  <a16:creationId xmlns:a16="http://schemas.microsoft.com/office/drawing/2014/main" id="{3FA5C369-5AA7-4AD2-8F40-CACC91A6142F}"/>
                </a:ext>
              </a:extLst>
            </p:cNvPr>
            <p:cNvCxnSpPr>
              <a:cxnSpLocks/>
              <a:endCxn id="38" idx="6"/>
            </p:cNvCxnSpPr>
            <p:nvPr/>
          </p:nvCxnSpPr>
          <p:spPr>
            <a:xfrm flipH="1">
              <a:off x="3250027" y="4340885"/>
              <a:ext cx="595206" cy="1116979"/>
            </a:xfrm>
            <a:prstGeom prst="line">
              <a:avLst/>
            </a:prstGeom>
            <a:ln w="508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nector: Curved 1036">
              <a:extLst>
                <a:ext uri="{FF2B5EF4-FFF2-40B4-BE49-F238E27FC236}">
                  <a16:creationId xmlns:a16="http://schemas.microsoft.com/office/drawing/2014/main" id="{26B1E8AF-3E18-4927-94D7-AA942665E8D7}"/>
                </a:ext>
              </a:extLst>
            </p:cNvPr>
            <p:cNvCxnSpPr>
              <a:cxnSpLocks/>
            </p:cNvCxnSpPr>
            <p:nvPr/>
          </p:nvCxnSpPr>
          <p:spPr bwMode="auto">
            <a:xfrm flipV="1">
              <a:off x="5387978" y="3133068"/>
              <a:ext cx="2280366" cy="301281"/>
            </a:xfrm>
            <a:prstGeom prst="curvedConnector3">
              <a:avLst>
                <a:gd name="adj1" fmla="val 9902"/>
              </a:avLst>
            </a:prstGeom>
            <a:solidFill>
              <a:schemeClr val="accent1"/>
            </a:solidFill>
            <a:ln w="76200" cap="flat" cmpd="sng" algn="ctr">
              <a:solidFill>
                <a:srgbClr val="00B05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Down Arrow Callout 15">
              <a:extLst>
                <a:ext uri="{FF2B5EF4-FFF2-40B4-BE49-F238E27FC236}">
                  <a16:creationId xmlns:a16="http://schemas.microsoft.com/office/drawing/2014/main" id="{FE0DA2EF-E718-46F1-8E8F-D236593D76EE}"/>
                </a:ext>
              </a:extLst>
            </p:cNvPr>
            <p:cNvSpPr/>
            <p:nvPr/>
          </p:nvSpPr>
          <p:spPr>
            <a:xfrm>
              <a:off x="6920717" y="2578752"/>
              <a:ext cx="1075502" cy="455025"/>
            </a:xfrm>
            <a:prstGeom prst="downArrowCallout">
              <a:avLst>
                <a:gd name="adj1" fmla="val 19048"/>
                <a:gd name="adj2" fmla="val 25000"/>
                <a:gd name="adj3" fmla="val 24136"/>
                <a:gd name="adj4" fmla="val 50691"/>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eaLnBrk="0" hangingPunct="0"/>
              <a:r>
                <a:rPr kumimoji="0" lang="en-US" sz="1500" b="1" dirty="0">
                  <a:solidFill>
                    <a:srgbClr val="000000"/>
                  </a:solidFill>
                </a:rPr>
                <a:t>CBE</a:t>
              </a:r>
              <a:endParaRPr kumimoji="0" lang="en-IN" sz="1500" b="1" dirty="0">
                <a:solidFill>
                  <a:srgbClr val="000000"/>
                </a:solidFill>
              </a:endParaRPr>
            </a:p>
          </p:txBody>
        </p:sp>
      </p:grpSp>
      <p:sp>
        <p:nvSpPr>
          <p:cNvPr id="41" name="Title 1"/>
          <p:cNvSpPr>
            <a:spLocks noGrp="1"/>
          </p:cNvSpPr>
          <p:nvPr>
            <p:ph type="title"/>
          </p:nvPr>
        </p:nvSpPr>
        <p:spPr>
          <a:xfrm>
            <a:off x="446856" y="476673"/>
            <a:ext cx="8229600" cy="720080"/>
          </a:xfrm>
        </p:spPr>
        <p:txBody>
          <a:bodyPr/>
          <a:lstStyle/>
          <a:p>
            <a:r>
              <a:rPr lang="en-US" altLang="ja-JP" sz="2400" b="1" dirty="0">
                <a:latin typeface="+mj-ea"/>
              </a:rPr>
              <a:t>Ⅰ. </a:t>
            </a:r>
            <a:r>
              <a:rPr lang="ja-JP" altLang="en-US" sz="2400" b="1" dirty="0">
                <a:latin typeface="+mj-ea"/>
              </a:rPr>
              <a:t>バンガロール周辺道路整備の状況 </a:t>
            </a:r>
            <a:r>
              <a:rPr lang="en-IN" altLang="ja-JP" sz="2400" b="1" dirty="0">
                <a:latin typeface="+mj-ea"/>
              </a:rPr>
              <a:t>(3)</a:t>
            </a:r>
            <a:endParaRPr lang="en-US" altLang="en-US" sz="1100" b="1" dirty="0">
              <a:latin typeface="+mj-ea"/>
            </a:endParaRPr>
          </a:p>
        </p:txBody>
      </p:sp>
    </p:spTree>
    <p:extLst>
      <p:ext uri="{BB962C8B-B14F-4D97-AF65-F5344CB8AC3E}">
        <p14:creationId xmlns:p14="http://schemas.microsoft.com/office/powerpoint/2010/main" val="4101864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467600" cy="1219603"/>
          </a:xfrm>
        </p:spPr>
        <p:txBody>
          <a:bodyPr>
            <a:normAutofit/>
          </a:bodyPr>
          <a:lstStyle/>
          <a:p>
            <a:br>
              <a:rPr kumimoji="1" lang="en-US" altLang="ja-JP" sz="2400" b="1" dirty="0">
                <a:latin typeface="+mj-ea"/>
              </a:rPr>
            </a:br>
            <a:r>
              <a:rPr kumimoji="1" lang="en-US" altLang="ja-JP" sz="2400" b="1" dirty="0">
                <a:latin typeface="+mj-ea"/>
              </a:rPr>
              <a:t>Ⅱ. </a:t>
            </a:r>
            <a:r>
              <a:rPr kumimoji="1" lang="ja-JP" altLang="en-US" sz="2400" b="1" dirty="0">
                <a:latin typeface="+mj-ea"/>
              </a:rPr>
              <a:t>日本工業団地プロジェクト（</a:t>
            </a:r>
            <a:r>
              <a:rPr kumimoji="1" lang="en-US" altLang="ja-JP" sz="2400" b="1" dirty="0">
                <a:latin typeface="+mj-ea"/>
              </a:rPr>
              <a:t>JIT, </a:t>
            </a:r>
            <a:r>
              <a:rPr kumimoji="1" lang="en-US" altLang="ja-JP" sz="2400" b="1" dirty="0" err="1">
                <a:latin typeface="+mj-ea"/>
              </a:rPr>
              <a:t>Tumakuru</a:t>
            </a:r>
            <a:r>
              <a:rPr kumimoji="1" lang="en-US" altLang="ja-JP" sz="2400" b="1" dirty="0">
                <a:latin typeface="+mj-ea"/>
              </a:rPr>
              <a:t>)</a:t>
            </a:r>
            <a:br>
              <a:rPr kumimoji="1" lang="en-US" altLang="ja-JP" sz="2400" b="1" dirty="0">
                <a:latin typeface="+mj-ea"/>
              </a:rPr>
            </a:br>
            <a:endParaRPr kumimoji="1" lang="ja-JP" altLang="en-US" sz="2000" b="1" dirty="0">
              <a:solidFill>
                <a:srgbClr val="00B050"/>
              </a:solidFill>
              <a:latin typeface="+mj-ea"/>
            </a:endParaRPr>
          </a:p>
        </p:txBody>
      </p:sp>
      <p:sp>
        <p:nvSpPr>
          <p:cNvPr id="6" name="TextBox 5"/>
          <p:cNvSpPr txBox="1"/>
          <p:nvPr/>
        </p:nvSpPr>
        <p:spPr>
          <a:xfrm>
            <a:off x="755576" y="1196752"/>
            <a:ext cx="7920880" cy="5293757"/>
          </a:xfrm>
          <a:prstGeom prst="rect">
            <a:avLst/>
          </a:prstGeom>
          <a:noFill/>
          <a:ln>
            <a:noFill/>
          </a:ln>
        </p:spPr>
        <p:txBody>
          <a:bodyPr wrap="square" rtlCol="0">
            <a:spAutoFit/>
          </a:bodyPr>
          <a:lstStyle/>
          <a:p>
            <a:pPr eaLnBrk="0" hangingPunct="0"/>
            <a:r>
              <a:rPr lang="en-US" altLang="ja-JP" sz="2200" dirty="0">
                <a:solidFill>
                  <a:srgbClr val="000000"/>
                </a:solidFill>
              </a:rPr>
              <a:t> 5</a:t>
            </a:r>
            <a:r>
              <a:rPr lang="ja-JP" altLang="en-US" sz="2200" dirty="0">
                <a:solidFill>
                  <a:srgbClr val="000000"/>
                </a:solidFill>
              </a:rPr>
              <a:t>月</a:t>
            </a:r>
            <a:r>
              <a:rPr lang="en-IN" altLang="ja-JP" sz="2200" dirty="0">
                <a:solidFill>
                  <a:srgbClr val="000000"/>
                </a:solidFill>
              </a:rPr>
              <a:t>31</a:t>
            </a:r>
            <a:r>
              <a:rPr lang="ja-JP" altLang="en-US" sz="2200" dirty="0">
                <a:solidFill>
                  <a:srgbClr val="000000"/>
                </a:solidFill>
              </a:rPr>
              <a:t>日に開催された産業コミッショナーに対する</a:t>
            </a:r>
            <a:br>
              <a:rPr lang="en-IN" altLang="ja-JP" sz="2200" dirty="0">
                <a:solidFill>
                  <a:srgbClr val="000000"/>
                </a:solidFill>
              </a:rPr>
            </a:br>
            <a:r>
              <a:rPr lang="ja-JP" altLang="en-US" sz="2200" dirty="0">
                <a:solidFill>
                  <a:srgbClr val="000000"/>
                </a:solidFill>
              </a:rPr>
              <a:t>重要インフラプロジェクト対策会議に出席して情報収集を行った</a:t>
            </a:r>
            <a:endParaRPr lang="en-IN" altLang="ja-JP" sz="2200" dirty="0">
              <a:solidFill>
                <a:srgbClr val="000000"/>
              </a:solidFill>
            </a:endParaRPr>
          </a:p>
          <a:p>
            <a:pPr eaLnBrk="0" hangingPunct="0"/>
            <a:r>
              <a:rPr lang="ja-JP" altLang="en-US" sz="2200" dirty="0">
                <a:solidFill>
                  <a:srgbClr val="000000"/>
                </a:solidFill>
              </a:rPr>
              <a:t>（</a:t>
            </a:r>
            <a:r>
              <a:rPr lang="en-US" altLang="ja-JP" sz="2200" dirty="0">
                <a:solidFill>
                  <a:srgbClr val="000000"/>
                </a:solidFill>
              </a:rPr>
              <a:t>JETRO </a:t>
            </a:r>
            <a:r>
              <a:rPr lang="ja-JP" altLang="en-US" sz="2200" dirty="0">
                <a:solidFill>
                  <a:srgbClr val="000000"/>
                </a:solidFill>
              </a:rPr>
              <a:t>ベンガルールが出席）。</a:t>
            </a:r>
            <a:endParaRPr kumimoji="0" lang="en-IN" altLang="ja-JP" sz="2200" b="1" dirty="0">
              <a:solidFill>
                <a:srgbClr val="000000"/>
              </a:solidFill>
            </a:endParaRPr>
          </a:p>
          <a:p>
            <a:pPr eaLnBrk="0" fontAlgn="ctr" hangingPunct="0"/>
            <a:endParaRPr kumimoji="0" lang="en-IN" altLang="ja-JP" b="1" dirty="0">
              <a:solidFill>
                <a:srgbClr val="000000"/>
              </a:solidFill>
            </a:endParaRPr>
          </a:p>
          <a:p>
            <a:pPr marL="457200" indent="-457200" eaLnBrk="0" fontAlgn="ctr" hangingPunct="0">
              <a:spcBef>
                <a:spcPts val="600"/>
              </a:spcBef>
              <a:buFont typeface="+mj-lt"/>
              <a:buAutoNum type="arabicPeriod"/>
            </a:pPr>
            <a:r>
              <a:rPr kumimoji="0" lang="ja-JP" altLang="en-US" sz="2000" dirty="0">
                <a:solidFill>
                  <a:srgbClr val="000000"/>
                </a:solidFill>
              </a:rPr>
              <a:t>全体の敷地（</a:t>
            </a:r>
            <a:r>
              <a:rPr kumimoji="0" lang="en-IN" altLang="ja-JP" sz="2000" dirty="0">
                <a:solidFill>
                  <a:srgbClr val="000000"/>
                </a:solidFill>
              </a:rPr>
              <a:t>529</a:t>
            </a:r>
            <a:r>
              <a:rPr kumimoji="0" lang="ja-JP" altLang="en-US" sz="2000" dirty="0">
                <a:solidFill>
                  <a:srgbClr val="000000"/>
                </a:solidFill>
              </a:rPr>
              <a:t>ｴｰｶｰ）のうち、</a:t>
            </a:r>
            <a:r>
              <a:rPr kumimoji="0" lang="en-US" altLang="ja-JP" sz="2000" dirty="0">
                <a:solidFill>
                  <a:srgbClr val="000000"/>
                </a:solidFill>
              </a:rPr>
              <a:t>68</a:t>
            </a:r>
            <a:r>
              <a:rPr kumimoji="0" lang="ja-JP" altLang="en-US" sz="2000" dirty="0">
                <a:solidFill>
                  <a:srgbClr val="000000"/>
                </a:solidFill>
              </a:rPr>
              <a:t>ｴｰｶｰが未収用。土地所有者に、収用の通達</a:t>
            </a:r>
            <a:r>
              <a:rPr kumimoji="0" lang="en-IN" altLang="ja-JP" sz="2000" dirty="0">
                <a:solidFill>
                  <a:srgbClr val="000000"/>
                </a:solidFill>
              </a:rPr>
              <a:t>(</a:t>
            </a:r>
            <a:r>
              <a:rPr kumimoji="0" lang="ja-JP" altLang="en-US" sz="2000" dirty="0">
                <a:solidFill>
                  <a:srgbClr val="000000"/>
                </a:solidFill>
              </a:rPr>
              <a:t>カルナタカ工業団地開発法第</a:t>
            </a:r>
            <a:r>
              <a:rPr kumimoji="0" lang="en-IN" altLang="ja-JP" sz="2000" dirty="0">
                <a:solidFill>
                  <a:srgbClr val="000000"/>
                </a:solidFill>
              </a:rPr>
              <a:t>28</a:t>
            </a:r>
            <a:r>
              <a:rPr kumimoji="0" lang="ja-JP" altLang="en-US" sz="2000" dirty="0">
                <a:solidFill>
                  <a:srgbClr val="000000"/>
                </a:solidFill>
              </a:rPr>
              <a:t>条</a:t>
            </a:r>
            <a:r>
              <a:rPr kumimoji="0" lang="en-IN" altLang="ja-JP" sz="2000" dirty="0">
                <a:solidFill>
                  <a:srgbClr val="000000"/>
                </a:solidFill>
              </a:rPr>
              <a:t>4)</a:t>
            </a:r>
            <a:r>
              <a:rPr kumimoji="0" lang="ja-JP" altLang="en-US" sz="2000" dirty="0">
                <a:solidFill>
                  <a:srgbClr val="000000"/>
                </a:solidFill>
              </a:rPr>
              <a:t>が出された。</a:t>
            </a:r>
            <a:endParaRPr kumimoji="0" lang="en-IN" sz="2000" dirty="0">
              <a:solidFill>
                <a:srgbClr val="000000"/>
              </a:solidFill>
            </a:endParaRPr>
          </a:p>
          <a:p>
            <a:pPr marL="457200" indent="-457200" eaLnBrk="0" fontAlgn="ctr" hangingPunct="0">
              <a:spcBef>
                <a:spcPts val="600"/>
              </a:spcBef>
              <a:buFont typeface="+mj-lt"/>
              <a:buAutoNum type="arabicPeriod"/>
            </a:pPr>
            <a:r>
              <a:rPr kumimoji="0" lang="en-IN" sz="2000" dirty="0">
                <a:solidFill>
                  <a:srgbClr val="000000"/>
                </a:solidFill>
              </a:rPr>
              <a:t>KIADB</a:t>
            </a:r>
            <a:r>
              <a:rPr kumimoji="0" lang="ja-JP" altLang="en-US" sz="2000" dirty="0">
                <a:solidFill>
                  <a:srgbClr val="000000"/>
                </a:solidFill>
              </a:rPr>
              <a:t>によれば、収用済用地のうち、</a:t>
            </a:r>
            <a:r>
              <a:rPr kumimoji="0" lang="en-US" altLang="ja-JP" sz="2000" dirty="0">
                <a:solidFill>
                  <a:srgbClr val="000000"/>
                </a:solidFill>
              </a:rPr>
              <a:t>116</a:t>
            </a:r>
            <a:r>
              <a:rPr kumimoji="0" lang="ja-JP" altLang="en-US" sz="2000" dirty="0">
                <a:solidFill>
                  <a:srgbClr val="000000"/>
                </a:solidFill>
              </a:rPr>
              <a:t>ｴｰｶｰの農民への支払いが未完了（昨年</a:t>
            </a:r>
            <a:r>
              <a:rPr kumimoji="0" lang="en-US" altLang="ja-JP" sz="2000" dirty="0">
                <a:solidFill>
                  <a:srgbClr val="000000"/>
                </a:solidFill>
              </a:rPr>
              <a:t>10</a:t>
            </a:r>
            <a:r>
              <a:rPr kumimoji="0" lang="ja-JP" altLang="en-US" sz="2000" dirty="0">
                <a:solidFill>
                  <a:srgbClr val="000000"/>
                </a:solidFill>
              </a:rPr>
              <a:t>月段階では</a:t>
            </a:r>
            <a:r>
              <a:rPr kumimoji="0" lang="en-US" altLang="ja-JP" sz="2000" dirty="0">
                <a:solidFill>
                  <a:srgbClr val="000000"/>
                </a:solidFill>
              </a:rPr>
              <a:t>150</a:t>
            </a:r>
            <a:r>
              <a:rPr kumimoji="0" lang="ja-JP" altLang="en-US" sz="2000" dirty="0">
                <a:solidFill>
                  <a:srgbClr val="000000"/>
                </a:solidFill>
              </a:rPr>
              <a:t>ｴｰｶｰ分が未完了）。</a:t>
            </a:r>
            <a:endParaRPr kumimoji="0" lang="en-IN" altLang="ja-JP" sz="2000" dirty="0">
              <a:solidFill>
                <a:srgbClr val="000000"/>
              </a:solidFill>
            </a:endParaRPr>
          </a:p>
          <a:p>
            <a:pPr marL="457200" indent="-457200" eaLnBrk="0" fontAlgn="ctr" hangingPunct="0">
              <a:spcBef>
                <a:spcPts val="600"/>
              </a:spcBef>
              <a:buFont typeface="+mj-lt"/>
              <a:buAutoNum type="arabicPeriod"/>
            </a:pPr>
            <a:r>
              <a:rPr kumimoji="0" lang="ja-JP" altLang="en-US" sz="2000" dirty="0">
                <a:solidFill>
                  <a:srgbClr val="000000"/>
                </a:solidFill>
              </a:rPr>
              <a:t>さらに、</a:t>
            </a:r>
            <a:r>
              <a:rPr kumimoji="0" lang="en-US" altLang="ja-JP" sz="2000" dirty="0">
                <a:solidFill>
                  <a:srgbClr val="000000"/>
                </a:solidFill>
              </a:rPr>
              <a:t>149</a:t>
            </a:r>
            <a:r>
              <a:rPr kumimoji="0" lang="ja-JP" altLang="en-US" sz="2000" dirty="0">
                <a:solidFill>
                  <a:srgbClr val="000000"/>
                </a:solidFill>
              </a:rPr>
              <a:t>ｴｰｶｰが、訴訟案件となっている。産業コミッショナーは、ハロハリ工業団地の訴訟を前例にして、訴訟で工事が妨げにならぬよう指示した。</a:t>
            </a:r>
            <a:r>
              <a:rPr kumimoji="0" lang="en-IN" sz="2000" dirty="0">
                <a:solidFill>
                  <a:srgbClr val="000000"/>
                </a:solidFill>
              </a:rPr>
              <a:t> </a:t>
            </a:r>
          </a:p>
          <a:p>
            <a:pPr marL="457200" indent="-457200" eaLnBrk="0" hangingPunct="0">
              <a:spcBef>
                <a:spcPts val="600"/>
              </a:spcBef>
              <a:buFont typeface="+mj-lt"/>
              <a:buAutoNum type="arabicPeriod"/>
            </a:pPr>
            <a:r>
              <a:rPr kumimoji="0" lang="ja-JP" altLang="en-US" sz="2000" dirty="0">
                <a:solidFill>
                  <a:srgbClr val="000000"/>
                </a:solidFill>
              </a:rPr>
              <a:t>アクセス道路の建設</a:t>
            </a:r>
            <a:r>
              <a:rPr kumimoji="0" lang="en-IN" sz="2000" dirty="0">
                <a:solidFill>
                  <a:srgbClr val="000000"/>
                </a:solidFill>
              </a:rPr>
              <a:t>: </a:t>
            </a:r>
          </a:p>
          <a:p>
            <a:pPr eaLnBrk="0" hangingPunct="0">
              <a:spcBef>
                <a:spcPts val="600"/>
              </a:spcBef>
            </a:pPr>
            <a:r>
              <a:rPr kumimoji="0" lang="ja-JP" altLang="en-US" sz="2000" dirty="0">
                <a:solidFill>
                  <a:srgbClr val="000000"/>
                </a:solidFill>
              </a:rPr>
              <a:t>　　  幅</a:t>
            </a:r>
            <a:r>
              <a:rPr kumimoji="0" lang="en-US" altLang="ja-JP" sz="2000" dirty="0">
                <a:solidFill>
                  <a:srgbClr val="000000"/>
                </a:solidFill>
              </a:rPr>
              <a:t>45m</a:t>
            </a:r>
            <a:r>
              <a:rPr kumimoji="0" lang="ja-JP" altLang="en-US" sz="2000" dirty="0">
                <a:solidFill>
                  <a:srgbClr val="000000"/>
                </a:solidFill>
              </a:rPr>
              <a:t>、全長</a:t>
            </a:r>
            <a:r>
              <a:rPr kumimoji="0" lang="en-US" altLang="ja-JP" sz="2000" dirty="0">
                <a:solidFill>
                  <a:srgbClr val="000000"/>
                </a:solidFill>
              </a:rPr>
              <a:t>6.8</a:t>
            </a:r>
            <a:r>
              <a:rPr kumimoji="0" lang="ja-JP" altLang="en-US" sz="2000" dirty="0">
                <a:solidFill>
                  <a:srgbClr val="000000"/>
                </a:solidFill>
              </a:rPr>
              <a:t>㎞の、</a:t>
            </a:r>
            <a:r>
              <a:rPr kumimoji="0" lang="en-US" altLang="ja-JP" sz="2000" dirty="0">
                <a:solidFill>
                  <a:srgbClr val="000000"/>
                </a:solidFill>
              </a:rPr>
              <a:t>NH</a:t>
            </a:r>
            <a:r>
              <a:rPr kumimoji="0" lang="ja-JP" altLang="en-US" sz="2000" dirty="0">
                <a:solidFill>
                  <a:srgbClr val="000000"/>
                </a:solidFill>
              </a:rPr>
              <a:t>４からの主要アクセス道路の建設工事が</a:t>
            </a:r>
            <a:r>
              <a:rPr kumimoji="0" lang="en-IN" altLang="ja-JP" sz="2000" dirty="0">
                <a:solidFill>
                  <a:srgbClr val="000000"/>
                </a:solidFill>
              </a:rPr>
              <a:t>    </a:t>
            </a:r>
          </a:p>
          <a:p>
            <a:pPr eaLnBrk="0" hangingPunct="0">
              <a:spcBef>
                <a:spcPts val="600"/>
              </a:spcBef>
            </a:pPr>
            <a:r>
              <a:rPr kumimoji="0" lang="en-IN" altLang="ja-JP" sz="2000" dirty="0">
                <a:solidFill>
                  <a:srgbClr val="000000"/>
                </a:solidFill>
              </a:rPr>
              <a:t>       </a:t>
            </a:r>
            <a:r>
              <a:rPr kumimoji="0" lang="ja-JP" altLang="en-US" sz="2000" dirty="0">
                <a:solidFill>
                  <a:srgbClr val="000000"/>
                </a:solidFill>
              </a:rPr>
              <a:t>進展中。完成は、</a:t>
            </a:r>
            <a:r>
              <a:rPr kumimoji="0" lang="en-US" altLang="ja-JP" sz="2000" dirty="0">
                <a:solidFill>
                  <a:srgbClr val="000000"/>
                </a:solidFill>
              </a:rPr>
              <a:t>2018</a:t>
            </a:r>
            <a:r>
              <a:rPr kumimoji="0" lang="ja-JP" altLang="en-US" sz="2000" dirty="0">
                <a:solidFill>
                  <a:srgbClr val="000000"/>
                </a:solidFill>
              </a:rPr>
              <a:t>年末の見込み。</a:t>
            </a:r>
            <a:r>
              <a:rPr kumimoji="0" lang="en-IN" dirty="0">
                <a:solidFill>
                  <a:srgbClr val="000000"/>
                </a:solidFill>
              </a:rPr>
              <a:t> </a:t>
            </a:r>
          </a:p>
          <a:p>
            <a:pPr eaLnBrk="0" hangingPunct="0"/>
            <a:r>
              <a:rPr kumimoji="0" lang="ja-JP" altLang="en-US" sz="2400" dirty="0">
                <a:solidFill>
                  <a:srgbClr val="000000"/>
                </a:solidFill>
              </a:rPr>
              <a:t>　</a:t>
            </a:r>
            <a:endParaRPr kumimoji="0" lang="en-US" sz="2400" dirty="0">
              <a:solidFill>
                <a:srgbClr val="000000"/>
              </a:solidFill>
            </a:endParaRPr>
          </a:p>
        </p:txBody>
      </p:sp>
      <p:pic>
        <p:nvPicPr>
          <p:cNvPr id="8"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80869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9512" y="476673"/>
            <a:ext cx="8553450" cy="504055"/>
          </a:xfrm>
        </p:spPr>
        <p:txBody>
          <a:bodyPr/>
          <a:lstStyle/>
          <a:p>
            <a:pPr algn="ctr"/>
            <a:r>
              <a:rPr lang="en-US" altLang="ja-JP" sz="2400" b="1" dirty="0">
                <a:latin typeface="+mj-ea"/>
              </a:rPr>
              <a:t>Ⅲ</a:t>
            </a:r>
            <a:r>
              <a:rPr lang="en-IN" altLang="ja-JP" sz="2400" b="1" dirty="0">
                <a:latin typeface="+mj-ea"/>
              </a:rPr>
              <a:t>. </a:t>
            </a:r>
            <a:r>
              <a:rPr lang="ja-JP" altLang="en-US" sz="2400" b="1" dirty="0">
                <a:latin typeface="+mj-ea"/>
              </a:rPr>
              <a:t>第</a:t>
            </a:r>
            <a:r>
              <a:rPr lang="en-US" altLang="ja-JP" sz="2400" b="1" dirty="0">
                <a:latin typeface="+mj-ea"/>
              </a:rPr>
              <a:t>9</a:t>
            </a:r>
            <a:r>
              <a:rPr lang="ja-JP" altLang="en-US" sz="2400" b="1" dirty="0">
                <a:latin typeface="+mj-ea"/>
              </a:rPr>
              <a:t>回ダイヤログモニタリング委員会に向けた建議項目（案）</a:t>
            </a:r>
            <a:endParaRPr lang="en-US" altLang="en-US" sz="2400" b="1" dirty="0">
              <a:latin typeface="+mj-ea"/>
            </a:endParaRPr>
          </a:p>
        </p:txBody>
      </p:sp>
      <p:sp>
        <p:nvSpPr>
          <p:cNvPr id="3" name="Content Placeholder 2"/>
          <p:cNvSpPr>
            <a:spLocks noGrp="1"/>
          </p:cNvSpPr>
          <p:nvPr>
            <p:ph idx="1"/>
          </p:nvPr>
        </p:nvSpPr>
        <p:spPr>
          <a:xfrm>
            <a:off x="539552" y="1052936"/>
            <a:ext cx="8496944" cy="5718112"/>
          </a:xfrm>
        </p:spPr>
        <p:txBody>
          <a:bodyPr/>
          <a:lstStyle/>
          <a:p>
            <a:pPr marL="0" indent="0">
              <a:buNone/>
            </a:pPr>
            <a:r>
              <a:rPr lang="en-US" altLang="ja-JP" sz="1800" dirty="0">
                <a:latin typeface="+mn-ea"/>
              </a:rPr>
              <a:t>1. </a:t>
            </a:r>
            <a:r>
              <a:rPr lang="ja-JP" altLang="en-US" sz="1800" dirty="0">
                <a:latin typeface="+mn-ea"/>
              </a:rPr>
              <a:t>日本工業団地（</a:t>
            </a:r>
            <a:r>
              <a:rPr lang="en-US" altLang="ja-JP" sz="1800" dirty="0">
                <a:latin typeface="+mn-ea"/>
              </a:rPr>
              <a:t>JIT)</a:t>
            </a:r>
            <a:r>
              <a:rPr lang="ja-JP" altLang="en-US" sz="1800" dirty="0">
                <a:latin typeface="+mn-ea"/>
              </a:rPr>
              <a:t>プロジェクトの現状と今後の対応</a:t>
            </a:r>
            <a:endParaRPr lang="en-IN" altLang="ja-JP" sz="1800" dirty="0">
              <a:latin typeface="+mn-ea"/>
            </a:endParaRPr>
          </a:p>
          <a:p>
            <a:pPr marL="0" indent="0">
              <a:buNone/>
            </a:pPr>
            <a:r>
              <a:rPr lang="en-US" altLang="ja-JP" sz="1800" dirty="0">
                <a:latin typeface="+mn-ea"/>
              </a:rPr>
              <a:t>2. </a:t>
            </a:r>
            <a:r>
              <a:rPr lang="ja-JP" altLang="en-US" sz="1800" dirty="0">
                <a:latin typeface="+mn-ea"/>
              </a:rPr>
              <a:t>バンガロール周辺道路整備</a:t>
            </a:r>
            <a:endParaRPr lang="en-IN" altLang="ja-JP" sz="1800" dirty="0">
              <a:latin typeface="+mn-ea"/>
            </a:endParaRPr>
          </a:p>
          <a:p>
            <a:pPr marL="0" indent="0">
              <a:buNone/>
            </a:pPr>
            <a:r>
              <a:rPr lang="en-US" altLang="ja-JP" sz="1800" dirty="0">
                <a:latin typeface="+mn-ea"/>
              </a:rPr>
              <a:t>3. </a:t>
            </a:r>
            <a:r>
              <a:rPr lang="ja-JP" altLang="en-US" sz="1800" dirty="0">
                <a:latin typeface="+mn-ea"/>
              </a:rPr>
              <a:t>プロジェクト支援委員会の定期開催</a:t>
            </a:r>
            <a:endParaRPr lang="en-IN" altLang="ja-JP" sz="1800" dirty="0">
              <a:latin typeface="+mn-ea"/>
            </a:endParaRPr>
          </a:p>
          <a:p>
            <a:pPr marL="0" indent="0">
              <a:buNone/>
            </a:pPr>
            <a:r>
              <a:rPr lang="en-US" altLang="ja-JP" sz="1800" dirty="0">
                <a:latin typeface="+mn-ea"/>
              </a:rPr>
              <a:t>4. </a:t>
            </a:r>
            <a:r>
              <a:rPr lang="ja-JP" altLang="en-US" sz="1800" dirty="0">
                <a:latin typeface="+mn-ea"/>
              </a:rPr>
              <a:t>投資認可手続きの改正</a:t>
            </a:r>
            <a:endParaRPr lang="en-US" altLang="ja-JP" sz="1800" dirty="0">
              <a:latin typeface="+mn-ea"/>
            </a:endParaRPr>
          </a:p>
          <a:p>
            <a:pPr marL="0" indent="0">
              <a:buNone/>
            </a:pPr>
            <a:r>
              <a:rPr lang="en-US" altLang="ja-JP" sz="1800" dirty="0">
                <a:latin typeface="+mn-ea"/>
              </a:rPr>
              <a:t>   (1) KIADB</a:t>
            </a:r>
            <a:r>
              <a:rPr lang="ja-JP" altLang="en-US" sz="1800" dirty="0">
                <a:latin typeface="+mn-ea"/>
              </a:rPr>
              <a:t>からの用地取得契約</a:t>
            </a:r>
            <a:endParaRPr lang="en-IN" altLang="ja-JP" sz="1800" dirty="0">
              <a:latin typeface="+mn-ea"/>
            </a:endParaRPr>
          </a:p>
          <a:p>
            <a:pPr marL="0" indent="0">
              <a:buNone/>
            </a:pPr>
            <a:r>
              <a:rPr lang="en-IN" altLang="ja-JP" sz="1800" dirty="0">
                <a:latin typeface="+mn-ea"/>
              </a:rPr>
              <a:t>   </a:t>
            </a:r>
            <a:r>
              <a:rPr lang="en-US" altLang="ja-JP" sz="1800" dirty="0">
                <a:latin typeface="+mn-ea"/>
              </a:rPr>
              <a:t>(2) </a:t>
            </a:r>
            <a:r>
              <a:rPr lang="ja-JP" altLang="ja-JP" sz="1800" dirty="0">
                <a:latin typeface="+mn-ea"/>
              </a:rPr>
              <a:t>工場建設</a:t>
            </a:r>
            <a:r>
              <a:rPr lang="ja-JP" altLang="en-US" sz="1800" dirty="0">
                <a:latin typeface="+mn-ea"/>
              </a:rPr>
              <a:t>および税支払いに関する</a:t>
            </a:r>
            <a:r>
              <a:rPr lang="ja-JP" altLang="ja-JP" sz="1800" dirty="0">
                <a:latin typeface="+mn-ea"/>
              </a:rPr>
              <a:t>地方自治体</a:t>
            </a:r>
            <a:r>
              <a:rPr lang="ja-JP" altLang="en-US" sz="1800" dirty="0">
                <a:latin typeface="+mn-ea"/>
              </a:rPr>
              <a:t>への対応</a:t>
            </a:r>
            <a:r>
              <a:rPr lang="ja-JP" altLang="ja-JP" sz="1800" dirty="0">
                <a:latin typeface="+mn-ea"/>
              </a:rPr>
              <a:t>の一元化</a:t>
            </a:r>
            <a:endParaRPr lang="en-US" altLang="ja-JP" sz="1800" dirty="0">
              <a:latin typeface="+mn-ea"/>
            </a:endParaRPr>
          </a:p>
          <a:p>
            <a:pPr marL="0" indent="0">
              <a:buNone/>
            </a:pPr>
            <a:r>
              <a:rPr lang="en-US" sz="1800" dirty="0">
                <a:latin typeface="+mn-ea"/>
              </a:rPr>
              <a:t>   (3) PESO (Petroleum and Explosives Safety Organization)</a:t>
            </a:r>
            <a:r>
              <a:rPr lang="ja-JP" altLang="en-US" sz="1800" dirty="0">
                <a:latin typeface="+mn-ea"/>
              </a:rPr>
              <a:t>の許認可の迅速化</a:t>
            </a:r>
            <a:endParaRPr lang="en-IN" altLang="ja-JP" sz="1800" dirty="0">
              <a:latin typeface="+mn-ea"/>
            </a:endParaRPr>
          </a:p>
          <a:p>
            <a:pPr marL="0" indent="0">
              <a:buNone/>
            </a:pPr>
            <a:r>
              <a:rPr lang="en-IN" altLang="ja-JP" sz="1800" dirty="0">
                <a:latin typeface="+mn-ea"/>
              </a:rPr>
              <a:t>   (4)</a:t>
            </a:r>
            <a:r>
              <a:rPr lang="ja-JP" altLang="en-US" sz="1800" dirty="0">
                <a:latin typeface="+mn-ea"/>
              </a:rPr>
              <a:t>建ペイ率と緑地面積率の矛盾の解消</a:t>
            </a:r>
            <a:endParaRPr lang="en-IN" altLang="ja-JP" sz="1800" dirty="0">
              <a:latin typeface="+mn-ea"/>
            </a:endParaRPr>
          </a:p>
          <a:p>
            <a:pPr marL="0" indent="0">
              <a:buNone/>
            </a:pPr>
            <a:r>
              <a:rPr lang="en-IN" altLang="ja-JP" sz="1800" dirty="0">
                <a:latin typeface="+mn-ea"/>
              </a:rPr>
              <a:t>   (5) Phase 3 </a:t>
            </a:r>
            <a:r>
              <a:rPr lang="en-IN" altLang="ja-JP" sz="1800" dirty="0" err="1">
                <a:latin typeface="+mn-ea"/>
              </a:rPr>
              <a:t>eBiz</a:t>
            </a:r>
            <a:r>
              <a:rPr lang="en-IN" altLang="ja-JP" sz="1800" dirty="0">
                <a:latin typeface="+mn-ea"/>
              </a:rPr>
              <a:t> </a:t>
            </a:r>
            <a:r>
              <a:rPr lang="ja-JP" altLang="en-US" sz="1800" dirty="0">
                <a:latin typeface="+mn-ea"/>
              </a:rPr>
              <a:t>カルナータカ・ポータルの現状</a:t>
            </a:r>
            <a:endParaRPr lang="en-IN" altLang="ja-JP" sz="1800" dirty="0">
              <a:latin typeface="+mn-ea"/>
            </a:endParaRPr>
          </a:p>
          <a:p>
            <a:pPr marL="0" indent="0">
              <a:buNone/>
            </a:pPr>
            <a:r>
              <a:rPr lang="en-US" altLang="ja-JP" sz="1800" dirty="0">
                <a:latin typeface="+mn-ea"/>
              </a:rPr>
              <a:t>5. KIADB</a:t>
            </a:r>
            <a:r>
              <a:rPr lang="ja-JP" altLang="en-US" sz="1800" dirty="0">
                <a:latin typeface="+mn-ea"/>
              </a:rPr>
              <a:t>工業団地のインフラ整備</a:t>
            </a:r>
            <a:r>
              <a:rPr lang="ja-JP" altLang="en-IN" sz="1800" dirty="0">
                <a:latin typeface="+mn-ea"/>
              </a:rPr>
              <a:t>　</a:t>
            </a:r>
            <a:endParaRPr lang="en-IN" altLang="ja-JP" sz="1800" dirty="0">
              <a:latin typeface="+mn-ea"/>
            </a:endParaRPr>
          </a:p>
          <a:p>
            <a:pPr marL="0" indent="0">
              <a:buNone/>
            </a:pPr>
            <a:r>
              <a:rPr lang="en-IN" sz="1800" dirty="0">
                <a:latin typeface="+mn-ea"/>
              </a:rPr>
              <a:t>   (1)</a:t>
            </a:r>
            <a:r>
              <a:rPr lang="ja-JP" altLang="en-US" sz="1800" dirty="0">
                <a:latin typeface="+mn-ea"/>
              </a:rPr>
              <a:t>ナルサプラ、ヴェムガル、マルール工業団地向け工業用水供給プロジェクト</a:t>
            </a:r>
            <a:endParaRPr lang="en-IN" altLang="ja-JP" sz="1800" dirty="0">
              <a:latin typeface="+mn-ea"/>
            </a:endParaRPr>
          </a:p>
          <a:p>
            <a:pPr marL="0" indent="0">
              <a:buNone/>
            </a:pPr>
            <a:r>
              <a:rPr lang="en-IN" altLang="ja-JP" sz="1800" dirty="0">
                <a:latin typeface="+mn-ea"/>
              </a:rPr>
              <a:t>   (2) </a:t>
            </a:r>
            <a:r>
              <a:rPr lang="ja-JP" altLang="en-US" sz="1800" dirty="0">
                <a:latin typeface="+mn-ea"/>
              </a:rPr>
              <a:t>ビダディ工業団地導水管敷設工事</a:t>
            </a:r>
            <a:endParaRPr lang="en-IN" altLang="ja-JP" sz="1800" dirty="0">
              <a:latin typeface="+mn-ea"/>
            </a:endParaRPr>
          </a:p>
          <a:p>
            <a:pPr marL="0" indent="0">
              <a:buNone/>
            </a:pPr>
            <a:r>
              <a:rPr lang="en-IN" sz="1800" dirty="0">
                <a:latin typeface="+mn-ea"/>
              </a:rPr>
              <a:t>   (3)</a:t>
            </a:r>
            <a:r>
              <a:rPr lang="ja-JP" altLang="en-US" sz="1800" dirty="0">
                <a:latin typeface="+mn-ea"/>
              </a:rPr>
              <a:t>マルール工業団地電力事情改善</a:t>
            </a:r>
            <a:endParaRPr lang="en-IN" altLang="ja-JP" sz="1800" dirty="0">
              <a:latin typeface="+mn-ea"/>
            </a:endParaRPr>
          </a:p>
          <a:p>
            <a:pPr marL="0" indent="0">
              <a:buNone/>
            </a:pPr>
            <a:r>
              <a:rPr lang="en-IN" altLang="ja-JP" sz="1800" dirty="0">
                <a:latin typeface="+mn-ea"/>
              </a:rPr>
              <a:t>   (4) </a:t>
            </a:r>
            <a:r>
              <a:rPr lang="ja-JP" altLang="en-US" sz="1800" dirty="0">
                <a:highlight>
                  <a:srgbClr val="FFFF66"/>
                </a:highlight>
                <a:latin typeface="+mn-ea"/>
              </a:rPr>
              <a:t>ヴァサント・ナラサプラ工業団地電力事情改善</a:t>
            </a:r>
            <a:endParaRPr lang="en-IN" altLang="ja-JP" sz="1800" dirty="0">
              <a:highlight>
                <a:srgbClr val="FFFF66"/>
              </a:highlight>
              <a:latin typeface="+mn-ea"/>
            </a:endParaRPr>
          </a:p>
          <a:p>
            <a:pPr marL="0" indent="0">
              <a:buNone/>
            </a:pPr>
            <a:r>
              <a:rPr lang="en-IN" altLang="ja-JP" sz="1800" dirty="0">
                <a:latin typeface="+mn-ea"/>
              </a:rPr>
              <a:t>6. </a:t>
            </a:r>
            <a:r>
              <a:rPr lang="ja-JP" altLang="en-US" sz="1800" dirty="0">
                <a:highlight>
                  <a:srgbClr val="FFFF66"/>
                </a:highlight>
                <a:latin typeface="+mn-ea"/>
              </a:rPr>
              <a:t>日本酒に対する酒税（州税）を、同じ醸造酒であるワインと同率に引き下げる。　　</a:t>
            </a:r>
            <a:endParaRPr lang="en-IN" altLang="ja-JP" sz="1800" dirty="0">
              <a:highlight>
                <a:srgbClr val="FFFF66"/>
              </a:highlight>
              <a:latin typeface="+mn-ea"/>
            </a:endParaRPr>
          </a:p>
          <a:p>
            <a:pPr marL="0" indent="0">
              <a:buNone/>
            </a:pPr>
            <a:r>
              <a:rPr lang="ja-JP" altLang="en-US" sz="1800" dirty="0">
                <a:highlight>
                  <a:srgbClr val="FFFF66"/>
                </a:highlight>
                <a:latin typeface="+mn-ea"/>
              </a:rPr>
              <a:t>　　</a:t>
            </a:r>
            <a:r>
              <a:rPr lang="en-US" altLang="ja-JP" sz="1800" dirty="0">
                <a:highlight>
                  <a:srgbClr val="FFFF66"/>
                </a:highlight>
                <a:latin typeface="+mn-ea"/>
              </a:rPr>
              <a:t>FSSAI</a:t>
            </a:r>
            <a:r>
              <a:rPr lang="ja-JP" altLang="en-US" sz="1800" dirty="0">
                <a:highlight>
                  <a:srgbClr val="FFFF66"/>
                </a:highlight>
                <a:latin typeface="+mn-ea"/>
              </a:rPr>
              <a:t>（食品安全基準庁）も日本酒をコメから製造されたワインと規定している。</a:t>
            </a:r>
            <a:endParaRPr lang="en-IN" altLang="ja-JP" sz="1800" dirty="0">
              <a:highlight>
                <a:srgbClr val="FFFF66"/>
              </a:highlight>
              <a:latin typeface="+mn-ea"/>
            </a:endParaRPr>
          </a:p>
          <a:p>
            <a:pPr>
              <a:buFont typeface="Wingdings" panose="05000000000000000000" pitchFamily="2" charset="2"/>
              <a:buChar char="v"/>
            </a:pPr>
            <a:r>
              <a:rPr lang="ja-JP" altLang="en-US" sz="1800" dirty="0">
                <a:latin typeface="+mn-ea"/>
              </a:rPr>
              <a:t>新首席次官にミーティング開催の要請準備中</a:t>
            </a:r>
            <a:endParaRPr lang="en-IN" altLang="ja-JP" sz="1800" dirty="0">
              <a:latin typeface="+mn-ea"/>
            </a:endParaRPr>
          </a:p>
          <a:p>
            <a:pPr marL="0" indent="0">
              <a:buNone/>
            </a:pPr>
            <a:endParaRPr lang="en-IN" altLang="ja-JP" sz="1800" dirty="0">
              <a:highlight>
                <a:srgbClr val="FFFF00"/>
              </a:highlight>
              <a:latin typeface="+mn-ea"/>
            </a:endParaRPr>
          </a:p>
          <a:p>
            <a:pPr marL="0" indent="0">
              <a:buNone/>
            </a:pPr>
            <a:endParaRPr lang="en-IN" altLang="ja-JP" sz="1800" dirty="0">
              <a:highlight>
                <a:srgbClr val="FFFF00"/>
              </a:highlight>
              <a:latin typeface="+mn-ea"/>
            </a:endParaRPr>
          </a:p>
          <a:p>
            <a:pPr marL="0" indent="0">
              <a:buNone/>
            </a:pPr>
            <a:endParaRPr lang="en-IN" altLang="ja-JP" sz="1800" dirty="0">
              <a:latin typeface="+mn-ea"/>
            </a:endParaRPr>
          </a:p>
          <a:p>
            <a:pPr marL="0" indent="0">
              <a:buNone/>
            </a:pPr>
            <a:endParaRPr lang="en-IN" sz="1800" dirty="0">
              <a:latin typeface="+mn-ea"/>
            </a:endParaRPr>
          </a:p>
        </p:txBody>
      </p:sp>
      <p:pic>
        <p:nvPicPr>
          <p:cNvPr id="5124"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5378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BD3046D-AABE-49BC-AE23-2BE2293A31CD}"/>
              </a:ext>
            </a:extLst>
          </p:cNvPr>
          <p:cNvSpPr>
            <a:spLocks noGrp="1"/>
          </p:cNvSpPr>
          <p:nvPr>
            <p:ph type="title"/>
          </p:nvPr>
        </p:nvSpPr>
        <p:spPr>
          <a:xfrm>
            <a:off x="446856" y="620688"/>
            <a:ext cx="8229600" cy="504055"/>
          </a:xfrm>
        </p:spPr>
        <p:txBody>
          <a:bodyPr/>
          <a:lstStyle/>
          <a:p>
            <a:r>
              <a:rPr lang="en-US" altLang="ja-JP" sz="2400" b="1" dirty="0">
                <a:latin typeface="+mj-ea"/>
              </a:rPr>
              <a:t>Ⅳ. </a:t>
            </a:r>
            <a:r>
              <a:rPr lang="ja-JP" altLang="en-US" sz="2400" b="1" dirty="0">
                <a:latin typeface="+mj-ea"/>
              </a:rPr>
              <a:t>インド日本商工会建議書委員会、新規案件の募集</a:t>
            </a:r>
            <a:br>
              <a:rPr lang="en-US" altLang="ja-JP" sz="2400" b="1" dirty="0">
                <a:latin typeface="+mj-ea"/>
              </a:rPr>
            </a:br>
            <a:endParaRPr lang="en-US" altLang="en-US" sz="1100" b="1" dirty="0">
              <a:latin typeface="+mj-ea"/>
            </a:endParaRPr>
          </a:p>
        </p:txBody>
      </p:sp>
      <p:sp>
        <p:nvSpPr>
          <p:cNvPr id="7" name="TextBox 6">
            <a:extLst>
              <a:ext uri="{FF2B5EF4-FFF2-40B4-BE49-F238E27FC236}">
                <a16:creationId xmlns:a16="http://schemas.microsoft.com/office/drawing/2014/main" id="{09E14525-D607-463D-AF45-13722D4A0638}"/>
              </a:ext>
            </a:extLst>
          </p:cNvPr>
          <p:cNvSpPr txBox="1"/>
          <p:nvPr/>
        </p:nvSpPr>
        <p:spPr>
          <a:xfrm>
            <a:off x="539552" y="1215618"/>
            <a:ext cx="8445946" cy="5093702"/>
          </a:xfrm>
          <a:prstGeom prst="rect">
            <a:avLst/>
          </a:prstGeom>
          <a:noFill/>
        </p:spPr>
        <p:txBody>
          <a:bodyPr wrap="square" rtlCol="0">
            <a:spAutoFit/>
          </a:bodyPr>
          <a:lstStyle/>
          <a:p>
            <a:pPr marL="514350" indent="-514350" eaLnBrk="0" hangingPunct="0">
              <a:spcBef>
                <a:spcPts val="600"/>
              </a:spcBef>
              <a:buFont typeface="+mj-lt"/>
              <a:buAutoNum type="romanUcPeriod"/>
            </a:pPr>
            <a:r>
              <a:rPr kumimoji="0" lang="en-US" sz="2000" dirty="0">
                <a:solidFill>
                  <a:srgbClr val="000000"/>
                </a:solidFill>
                <a:latin typeface="ＭＳ Ｐゴシック"/>
                <a:ea typeface="ＭＳ Ｐゴシック"/>
              </a:rPr>
              <a:t>2018</a:t>
            </a:r>
            <a:r>
              <a:rPr kumimoji="0" lang="ja-JP" altLang="en-US" sz="2000" dirty="0">
                <a:solidFill>
                  <a:srgbClr val="000000"/>
                </a:solidFill>
                <a:latin typeface="ＭＳ Ｐゴシック"/>
                <a:ea typeface="ＭＳ Ｐゴシック"/>
              </a:rPr>
              <a:t>年度分　新規建議項目および継続建議項目の募集が行われた</a:t>
            </a:r>
            <a:endParaRPr kumimoji="0" lang="en-US" altLang="ja-JP" sz="2000" dirty="0">
              <a:solidFill>
                <a:srgbClr val="000000"/>
              </a:solidFill>
              <a:latin typeface="ＭＳ Ｐゴシック"/>
              <a:ea typeface="ＭＳ Ｐゴシック"/>
            </a:endParaRPr>
          </a:p>
          <a:p>
            <a:pPr eaLnBrk="0" hangingPunct="0">
              <a:spcBef>
                <a:spcPts val="600"/>
              </a:spcBef>
            </a:pPr>
            <a:r>
              <a:rPr kumimoji="0" lang="en-US" altLang="ja-JP" sz="2000" dirty="0">
                <a:solidFill>
                  <a:srgbClr val="000000"/>
                </a:solidFill>
                <a:latin typeface="ＭＳ Ｐゴシック"/>
                <a:ea typeface="ＭＳ Ｐゴシック"/>
              </a:rPr>
              <a:t>       </a:t>
            </a:r>
            <a:r>
              <a:rPr kumimoji="0" lang="ja-JP" altLang="en-US" sz="2000" dirty="0">
                <a:solidFill>
                  <a:srgbClr val="000000"/>
                </a:solidFill>
                <a:latin typeface="ＭＳ Ｐゴシック"/>
                <a:ea typeface="ＭＳ Ｐゴシック"/>
              </a:rPr>
              <a:t>（</a:t>
            </a:r>
            <a:r>
              <a:rPr kumimoji="0" lang="en-US" altLang="ja-JP" sz="2000" dirty="0">
                <a:solidFill>
                  <a:srgbClr val="000000"/>
                </a:solidFill>
                <a:latin typeface="ＭＳ Ｐゴシック"/>
                <a:ea typeface="ＭＳ Ｐゴシック"/>
              </a:rPr>
              <a:t>6</a:t>
            </a:r>
            <a:r>
              <a:rPr kumimoji="0" lang="ja-JP" altLang="en-US" sz="2000" dirty="0">
                <a:solidFill>
                  <a:srgbClr val="000000"/>
                </a:solidFill>
                <a:latin typeface="ＭＳ Ｐゴシック"/>
                <a:ea typeface="ＭＳ Ｐゴシック"/>
              </a:rPr>
              <a:t>月</a:t>
            </a:r>
            <a:r>
              <a:rPr kumimoji="0" lang="en-US" altLang="ja-JP" sz="2000" dirty="0">
                <a:solidFill>
                  <a:srgbClr val="000000"/>
                </a:solidFill>
                <a:latin typeface="ＭＳ Ｐゴシック"/>
                <a:ea typeface="ＭＳ Ｐゴシック"/>
              </a:rPr>
              <a:t>29</a:t>
            </a:r>
            <a:r>
              <a:rPr kumimoji="0" lang="ja-JP" altLang="en-US" sz="2000" dirty="0">
                <a:solidFill>
                  <a:srgbClr val="000000"/>
                </a:solidFill>
                <a:latin typeface="ＭＳ Ｐゴシック"/>
                <a:ea typeface="ＭＳ Ｐゴシック"/>
              </a:rPr>
              <a:t>日締め切り）。</a:t>
            </a:r>
            <a:r>
              <a:rPr kumimoji="0" lang="en-US" sz="2000" dirty="0">
                <a:solidFill>
                  <a:srgbClr val="000000"/>
                </a:solidFill>
                <a:latin typeface="ＭＳ Ｐゴシック"/>
                <a:ea typeface="ＭＳ Ｐゴシック"/>
              </a:rPr>
              <a:t> </a:t>
            </a:r>
            <a:endParaRPr kumimoji="0" lang="en-IN" sz="2000" dirty="0">
              <a:solidFill>
                <a:srgbClr val="000000"/>
              </a:solidFill>
              <a:latin typeface="ＭＳ Ｐゴシック"/>
              <a:ea typeface="ＭＳ Ｐゴシック"/>
            </a:endParaRPr>
          </a:p>
          <a:p>
            <a:pPr eaLnBrk="0" hangingPunct="0">
              <a:spcBef>
                <a:spcPts val="600"/>
              </a:spcBef>
            </a:pPr>
            <a:r>
              <a:rPr kumimoji="0" lang="ja-JP" altLang="en-US" sz="2000" dirty="0">
                <a:solidFill>
                  <a:srgbClr val="000000"/>
                </a:solidFill>
                <a:latin typeface="ＭＳ Ｐゴシック"/>
                <a:ea typeface="ＭＳ Ｐゴシック"/>
              </a:rPr>
              <a:t>  １．継続建議項目</a:t>
            </a:r>
            <a:endParaRPr kumimoji="0" lang="en-IN" altLang="ja-JP" sz="2000" dirty="0">
              <a:solidFill>
                <a:srgbClr val="000000"/>
              </a:solidFill>
              <a:latin typeface="ＭＳ Ｐゴシック"/>
              <a:ea typeface="ＭＳ Ｐゴシック"/>
            </a:endParaRPr>
          </a:p>
          <a:p>
            <a:pPr eaLnBrk="0" hangingPunct="0">
              <a:spcBef>
                <a:spcPts val="600"/>
              </a:spcBef>
            </a:pPr>
            <a:r>
              <a:rPr kumimoji="0" lang="en-IN" altLang="ja-JP" sz="2000" dirty="0">
                <a:solidFill>
                  <a:srgbClr val="000000"/>
                </a:solidFill>
                <a:latin typeface="ＭＳ Ｐゴシック"/>
                <a:ea typeface="ＭＳ Ｐゴシック"/>
              </a:rPr>
              <a:t>    </a:t>
            </a:r>
            <a:r>
              <a:rPr kumimoji="0" lang="ja-JP" altLang="en-US" sz="2000" dirty="0">
                <a:solidFill>
                  <a:srgbClr val="000000"/>
                </a:solidFill>
                <a:latin typeface="ＭＳ Ｐゴシック"/>
                <a:ea typeface="ＭＳ Ｐゴシック"/>
              </a:rPr>
              <a:t>（</a:t>
            </a:r>
            <a:r>
              <a:rPr kumimoji="0" lang="en-IN" altLang="ja-JP" sz="2000" dirty="0">
                <a:solidFill>
                  <a:srgbClr val="000000"/>
                </a:solidFill>
                <a:latin typeface="ＭＳ Ｐゴシック"/>
                <a:ea typeface="ＭＳ Ｐゴシック"/>
              </a:rPr>
              <a:t>1) </a:t>
            </a:r>
            <a:r>
              <a:rPr kumimoji="0" lang="ja-JP" altLang="en-US" sz="2000" dirty="0">
                <a:solidFill>
                  <a:srgbClr val="000000"/>
                </a:solidFill>
                <a:latin typeface="ＭＳ Ｐゴシック"/>
                <a:ea typeface="ＭＳ Ｐゴシック"/>
              </a:rPr>
              <a:t>バンガロール商工会建議書委員会から道路整備案件</a:t>
            </a:r>
            <a:endParaRPr kumimoji="0" lang="en-IN" altLang="ja-JP" sz="2000" dirty="0">
              <a:solidFill>
                <a:srgbClr val="000000"/>
              </a:solidFill>
              <a:latin typeface="ＭＳ Ｐゴシック"/>
              <a:ea typeface="ＭＳ Ｐゴシック"/>
            </a:endParaRPr>
          </a:p>
          <a:p>
            <a:pPr eaLnBrk="0" hangingPunct="0">
              <a:spcBef>
                <a:spcPts val="600"/>
              </a:spcBef>
            </a:pPr>
            <a:r>
              <a:rPr kumimoji="0" lang="en-IN" altLang="ja-JP" sz="2000" dirty="0">
                <a:solidFill>
                  <a:srgbClr val="000000"/>
                </a:solidFill>
                <a:latin typeface="ＭＳ Ｐゴシック"/>
                <a:ea typeface="ＭＳ Ｐゴシック"/>
              </a:rPr>
              <a:t>          a. </a:t>
            </a:r>
            <a:r>
              <a:rPr kumimoji="0" lang="ja-JP" altLang="en-US" sz="2000" dirty="0">
                <a:solidFill>
                  <a:srgbClr val="000000"/>
                </a:solidFill>
                <a:latin typeface="ＭＳ Ｐゴシック"/>
                <a:ea typeface="ＭＳ Ｐゴシック"/>
              </a:rPr>
              <a:t>チェンナイ・バンガロール産業大動脈（</a:t>
            </a:r>
            <a:r>
              <a:rPr kumimoji="0" lang="en-IN" altLang="ja-JP" sz="2000" dirty="0">
                <a:solidFill>
                  <a:srgbClr val="000000"/>
                </a:solidFill>
                <a:latin typeface="ＭＳ Ｐゴシック"/>
                <a:ea typeface="ＭＳ Ｐゴシック"/>
              </a:rPr>
              <a:t>PRR, STRR)</a:t>
            </a:r>
          </a:p>
          <a:p>
            <a:pPr eaLnBrk="0" hangingPunct="0">
              <a:spcBef>
                <a:spcPts val="600"/>
              </a:spcBef>
            </a:pPr>
            <a:r>
              <a:rPr kumimoji="0" lang="en-IN" altLang="ja-JP" sz="2000" dirty="0">
                <a:solidFill>
                  <a:srgbClr val="000000"/>
                </a:solidFill>
                <a:latin typeface="ＭＳ Ｐゴシック"/>
                <a:ea typeface="ＭＳ Ｐゴシック"/>
              </a:rPr>
              <a:t>          b. </a:t>
            </a:r>
            <a:r>
              <a:rPr kumimoji="0" lang="ja-JP" altLang="en-US" sz="2000" dirty="0">
                <a:solidFill>
                  <a:srgbClr val="000000"/>
                </a:solidFill>
                <a:latin typeface="ＭＳ Ｐゴシック"/>
                <a:ea typeface="ＭＳ Ｐゴシック"/>
              </a:rPr>
              <a:t>バンガロール周辺その他道路整備</a:t>
            </a:r>
            <a:endParaRPr kumimoji="0" lang="en-IN" altLang="ja-JP" sz="2000" dirty="0">
              <a:solidFill>
                <a:srgbClr val="000000"/>
              </a:solidFill>
              <a:latin typeface="ＭＳ Ｐゴシック"/>
              <a:ea typeface="ＭＳ Ｐゴシック"/>
            </a:endParaRPr>
          </a:p>
          <a:p>
            <a:pPr eaLnBrk="0" hangingPunct="0">
              <a:spcBef>
                <a:spcPts val="600"/>
              </a:spcBef>
            </a:pPr>
            <a:r>
              <a:rPr kumimoji="0" lang="en-IN" altLang="ja-JP" sz="2000" dirty="0">
                <a:solidFill>
                  <a:srgbClr val="000000"/>
                </a:solidFill>
                <a:latin typeface="ＭＳ Ｐゴシック"/>
                <a:ea typeface="ＭＳ Ｐゴシック"/>
              </a:rPr>
              <a:t>     (2) </a:t>
            </a:r>
            <a:r>
              <a:rPr kumimoji="0" lang="ja-JP" altLang="en-US" sz="2000" dirty="0">
                <a:solidFill>
                  <a:srgbClr val="000000"/>
                </a:solidFill>
                <a:latin typeface="ＭＳ Ｐゴシック"/>
                <a:ea typeface="ＭＳ Ｐゴシック"/>
              </a:rPr>
              <a:t>マイソール進出日系企業　１案件</a:t>
            </a:r>
            <a:endParaRPr kumimoji="0" lang="en-IN" altLang="ja-JP" sz="2000" dirty="0">
              <a:solidFill>
                <a:srgbClr val="000000"/>
              </a:solidFill>
              <a:latin typeface="ＭＳ Ｐゴシック"/>
              <a:ea typeface="ＭＳ Ｐゴシック"/>
            </a:endParaRPr>
          </a:p>
          <a:p>
            <a:pPr eaLnBrk="0" hangingPunct="0">
              <a:spcBef>
                <a:spcPts val="600"/>
              </a:spcBef>
            </a:pPr>
            <a:r>
              <a:rPr kumimoji="0" lang="ja-JP" altLang="en-US" sz="2000" dirty="0">
                <a:solidFill>
                  <a:srgbClr val="000000"/>
                </a:solidFill>
                <a:latin typeface="ＭＳ Ｐゴシック"/>
                <a:ea typeface="ＭＳ Ｐゴシック"/>
              </a:rPr>
              <a:t>  ２．新規建議項目</a:t>
            </a:r>
            <a:endParaRPr kumimoji="0" lang="en-IN" altLang="ja-JP" sz="2000" dirty="0">
              <a:solidFill>
                <a:srgbClr val="000000"/>
              </a:solidFill>
              <a:latin typeface="ＭＳ Ｐゴシック"/>
              <a:ea typeface="ＭＳ Ｐゴシック"/>
            </a:endParaRPr>
          </a:p>
          <a:p>
            <a:pPr eaLnBrk="0" hangingPunct="0">
              <a:spcBef>
                <a:spcPts val="600"/>
              </a:spcBef>
            </a:pPr>
            <a:r>
              <a:rPr kumimoji="0" lang="ja-JP" altLang="en-US" sz="2000" dirty="0">
                <a:solidFill>
                  <a:srgbClr val="000000"/>
                </a:solidFill>
                <a:latin typeface="ＭＳ Ｐゴシック"/>
                <a:ea typeface="ＭＳ Ｐゴシック"/>
              </a:rPr>
              <a:t>　　  バンガロール商工会会員企業　２案件</a:t>
            </a:r>
            <a:endParaRPr kumimoji="0" lang="en-IN" sz="2000" dirty="0">
              <a:solidFill>
                <a:srgbClr val="000000"/>
              </a:solidFill>
              <a:latin typeface="ＭＳ Ｐゴシック"/>
              <a:ea typeface="ＭＳ Ｐゴシック"/>
            </a:endParaRPr>
          </a:p>
          <a:p>
            <a:pPr eaLnBrk="0" hangingPunct="0">
              <a:spcBef>
                <a:spcPts val="600"/>
              </a:spcBef>
            </a:pPr>
            <a:endParaRPr kumimoji="0" lang="en-IN" altLang="ja-JP" sz="2000" dirty="0">
              <a:solidFill>
                <a:srgbClr val="000000"/>
              </a:solidFill>
              <a:latin typeface="ＭＳ Ｐゴシック"/>
              <a:ea typeface="ＭＳ Ｐゴシック"/>
            </a:endParaRPr>
          </a:p>
          <a:p>
            <a:pPr marL="514350" indent="-514350" eaLnBrk="0" hangingPunct="0">
              <a:buFontTx/>
              <a:buAutoNum type="romanUcPeriod" startAt="2"/>
            </a:pPr>
            <a:r>
              <a:rPr kumimoji="0" lang="en-US" altLang="ja-JP" sz="2000" dirty="0">
                <a:solidFill>
                  <a:srgbClr val="000000"/>
                </a:solidFill>
                <a:latin typeface="ＭＳ Ｐゴシック"/>
                <a:ea typeface="ＭＳ Ｐゴシック"/>
              </a:rPr>
              <a:t>2017</a:t>
            </a:r>
            <a:r>
              <a:rPr kumimoji="0" lang="ja-JP" altLang="en-US" sz="2000" dirty="0">
                <a:solidFill>
                  <a:srgbClr val="000000"/>
                </a:solidFill>
                <a:latin typeface="ＭＳ Ｐゴシック"/>
                <a:ea typeface="ＭＳ Ｐゴシック"/>
              </a:rPr>
              <a:t>年度分建議書第</a:t>
            </a:r>
            <a:r>
              <a:rPr kumimoji="0" lang="en-US" altLang="ja-JP" sz="2000" dirty="0">
                <a:solidFill>
                  <a:srgbClr val="000000"/>
                </a:solidFill>
                <a:latin typeface="ＭＳ Ｐゴシック"/>
                <a:ea typeface="ＭＳ Ｐゴシック"/>
              </a:rPr>
              <a:t>2</a:t>
            </a:r>
            <a:r>
              <a:rPr kumimoji="0" lang="ja-JP" altLang="en-US" sz="2000" dirty="0">
                <a:solidFill>
                  <a:srgbClr val="000000"/>
                </a:solidFill>
                <a:latin typeface="ＭＳ Ｐゴシック"/>
                <a:ea typeface="ＭＳ Ｐゴシック"/>
              </a:rPr>
              <a:t>回評価委員会が、インド商工省（</a:t>
            </a:r>
            <a:r>
              <a:rPr kumimoji="0" lang="en-US" altLang="ja-JP" sz="2000" dirty="0">
                <a:solidFill>
                  <a:srgbClr val="000000"/>
                </a:solidFill>
                <a:latin typeface="ＭＳ Ｐゴシック"/>
                <a:ea typeface="ＭＳ Ｐゴシック"/>
              </a:rPr>
              <a:t>DIPP</a:t>
            </a:r>
            <a:r>
              <a:rPr kumimoji="0" lang="ja-JP" altLang="en-US" sz="2000" dirty="0">
                <a:solidFill>
                  <a:srgbClr val="000000"/>
                </a:solidFill>
                <a:latin typeface="ＭＳ Ｐゴシック"/>
                <a:ea typeface="ＭＳ Ｐゴシック"/>
              </a:rPr>
              <a:t>）および</a:t>
            </a:r>
            <a:endParaRPr kumimoji="0" lang="en-IN" altLang="ja-JP" sz="2000" dirty="0">
              <a:solidFill>
                <a:srgbClr val="000000"/>
              </a:solidFill>
              <a:latin typeface="ＭＳ Ｐゴシック"/>
              <a:ea typeface="ＭＳ Ｐゴシック"/>
            </a:endParaRPr>
          </a:p>
          <a:p>
            <a:pPr eaLnBrk="0" hangingPunct="0"/>
            <a:r>
              <a:rPr kumimoji="0" lang="en-IN" altLang="ja-JP" sz="2000" dirty="0">
                <a:solidFill>
                  <a:srgbClr val="000000"/>
                </a:solidFill>
                <a:latin typeface="ＭＳ Ｐゴシック"/>
                <a:ea typeface="ＭＳ Ｐゴシック"/>
              </a:rPr>
              <a:t>       </a:t>
            </a:r>
            <a:r>
              <a:rPr kumimoji="0" lang="ja-JP" altLang="en-US" sz="2000" dirty="0">
                <a:solidFill>
                  <a:srgbClr val="000000"/>
                </a:solidFill>
                <a:latin typeface="ＭＳ Ｐゴシック"/>
                <a:ea typeface="ＭＳ Ｐゴシック"/>
              </a:rPr>
              <a:t>インド商工会の間で開催された（</a:t>
            </a:r>
            <a:r>
              <a:rPr kumimoji="0" lang="en-US" altLang="ja-JP" sz="2000" dirty="0">
                <a:solidFill>
                  <a:srgbClr val="000000"/>
                </a:solidFill>
                <a:latin typeface="ＭＳ Ｐゴシック"/>
                <a:ea typeface="ＭＳ Ｐゴシック"/>
              </a:rPr>
              <a:t>6</a:t>
            </a:r>
            <a:r>
              <a:rPr kumimoji="0" lang="ja-JP" altLang="en-US" sz="2000" dirty="0">
                <a:solidFill>
                  <a:srgbClr val="000000"/>
                </a:solidFill>
                <a:latin typeface="ＭＳ Ｐゴシック"/>
                <a:ea typeface="ＭＳ Ｐゴシック"/>
              </a:rPr>
              <a:t>月</a:t>
            </a:r>
            <a:r>
              <a:rPr kumimoji="0" lang="en-US" altLang="ja-JP" sz="2000" dirty="0">
                <a:solidFill>
                  <a:srgbClr val="000000"/>
                </a:solidFill>
                <a:latin typeface="ＭＳ Ｐゴシック"/>
                <a:ea typeface="ＭＳ Ｐゴシック"/>
              </a:rPr>
              <a:t>19</a:t>
            </a:r>
            <a:r>
              <a:rPr kumimoji="0" lang="ja-JP" altLang="en-US" sz="2000" dirty="0">
                <a:solidFill>
                  <a:srgbClr val="000000"/>
                </a:solidFill>
                <a:latin typeface="ＭＳ Ｐゴシック"/>
                <a:ea typeface="ＭＳ Ｐゴシック"/>
              </a:rPr>
              <a:t>日）。</a:t>
            </a:r>
            <a:endParaRPr kumimoji="0" lang="en-IN" altLang="ja-JP" sz="2000" dirty="0">
              <a:solidFill>
                <a:srgbClr val="000000"/>
              </a:solidFill>
              <a:latin typeface="ＭＳ Ｐゴシック"/>
              <a:ea typeface="ＭＳ Ｐゴシック"/>
            </a:endParaRPr>
          </a:p>
          <a:p>
            <a:pPr eaLnBrk="0" hangingPunct="0"/>
            <a:r>
              <a:rPr kumimoji="0" lang="ja-JP" altLang="en-US" sz="2000" dirty="0">
                <a:solidFill>
                  <a:srgbClr val="000000"/>
                </a:solidFill>
                <a:latin typeface="ＭＳ Ｐゴシック"/>
                <a:ea typeface="ＭＳ Ｐゴシック"/>
              </a:rPr>
              <a:t>　　　バンガロール関連の道路整備案件の</a:t>
            </a:r>
            <a:r>
              <a:rPr kumimoji="0" lang="en-US" altLang="ja-JP" sz="2000" dirty="0">
                <a:solidFill>
                  <a:srgbClr val="000000"/>
                </a:solidFill>
                <a:latin typeface="ＭＳ Ｐゴシック"/>
                <a:ea typeface="ＭＳ Ｐゴシック"/>
              </a:rPr>
              <a:t>PRR</a:t>
            </a:r>
            <a:r>
              <a:rPr kumimoji="0" lang="ja-JP" altLang="en-US" sz="2000" dirty="0">
                <a:solidFill>
                  <a:srgbClr val="000000"/>
                </a:solidFill>
                <a:latin typeface="ＭＳ Ｐゴシック"/>
                <a:ea typeface="ＭＳ Ｐゴシック"/>
              </a:rPr>
              <a:t>および</a:t>
            </a:r>
            <a:r>
              <a:rPr kumimoji="0" lang="en-US" altLang="ja-JP" sz="2000" dirty="0">
                <a:solidFill>
                  <a:srgbClr val="000000"/>
                </a:solidFill>
                <a:latin typeface="ＭＳ Ｐゴシック"/>
                <a:ea typeface="ＭＳ Ｐゴシック"/>
              </a:rPr>
              <a:t>STRR</a:t>
            </a:r>
            <a:r>
              <a:rPr kumimoji="0" lang="ja-JP" altLang="en-US" sz="2000" dirty="0">
                <a:solidFill>
                  <a:srgbClr val="000000"/>
                </a:solidFill>
                <a:latin typeface="ＭＳ Ｐゴシック"/>
                <a:ea typeface="ＭＳ Ｐゴシック"/>
              </a:rPr>
              <a:t>について、</a:t>
            </a:r>
            <a:endParaRPr kumimoji="0" lang="en-IN" altLang="ja-JP" sz="2000" dirty="0">
              <a:solidFill>
                <a:srgbClr val="000000"/>
              </a:solidFill>
              <a:latin typeface="ＭＳ Ｐゴシック"/>
              <a:ea typeface="ＭＳ Ｐゴシック"/>
            </a:endParaRPr>
          </a:p>
          <a:p>
            <a:pPr eaLnBrk="0" hangingPunct="0"/>
            <a:r>
              <a:rPr kumimoji="0" lang="ja-JP" altLang="en-US" sz="2000" dirty="0">
                <a:solidFill>
                  <a:srgbClr val="000000"/>
                </a:solidFill>
                <a:latin typeface="ＭＳ Ｐゴシック"/>
                <a:ea typeface="ＭＳ Ｐゴシック"/>
              </a:rPr>
              <a:t>　　  </a:t>
            </a:r>
            <a:r>
              <a:rPr kumimoji="0" lang="en-US" altLang="ja-JP" sz="2000" dirty="0">
                <a:solidFill>
                  <a:srgbClr val="000000"/>
                </a:solidFill>
                <a:latin typeface="ＭＳ Ｐゴシック"/>
                <a:ea typeface="ＭＳ Ｐゴシック"/>
              </a:rPr>
              <a:t>DIPP</a:t>
            </a:r>
            <a:r>
              <a:rPr kumimoji="0" lang="ja-JP" altLang="en-US" sz="2000" dirty="0">
                <a:solidFill>
                  <a:srgbClr val="000000"/>
                </a:solidFill>
                <a:latin typeface="ＭＳ Ｐゴシック"/>
                <a:ea typeface="ＭＳ Ｐゴシック"/>
              </a:rPr>
              <a:t>より、中央政府としては、</a:t>
            </a:r>
            <a:r>
              <a:rPr kumimoji="0" lang="en-US" altLang="ja-JP" sz="2000" dirty="0">
                <a:solidFill>
                  <a:srgbClr val="000000"/>
                </a:solidFill>
                <a:latin typeface="ＭＳ Ｐゴシック"/>
                <a:ea typeface="ＭＳ Ｐゴシック"/>
              </a:rPr>
              <a:t>STRR</a:t>
            </a:r>
            <a:r>
              <a:rPr kumimoji="0" lang="ja-JP" altLang="en-US" sz="2000" dirty="0">
                <a:solidFill>
                  <a:srgbClr val="000000"/>
                </a:solidFill>
                <a:latin typeface="ＭＳ Ｐゴシック"/>
                <a:ea typeface="ＭＳ Ｐゴシック"/>
              </a:rPr>
              <a:t>のみ推進する旨説明が行われた。</a:t>
            </a:r>
            <a:endParaRPr kumimoji="0" lang="en-IN" sz="2000" dirty="0">
              <a:solidFill>
                <a:srgbClr val="000000"/>
              </a:solidFill>
              <a:latin typeface="ＭＳ Ｐゴシック"/>
              <a:ea typeface="ＭＳ Ｐゴシック"/>
            </a:endParaRPr>
          </a:p>
        </p:txBody>
      </p:sp>
      <p:pic>
        <p:nvPicPr>
          <p:cNvPr id="6"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0427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2349500"/>
            <a:ext cx="8229600" cy="1371600"/>
          </a:xfrm>
        </p:spPr>
        <p:txBody>
          <a:bodyPr/>
          <a:lstStyle/>
          <a:p>
            <a:pPr eaLnBrk="1" hangingPunct="1"/>
            <a:r>
              <a:rPr lang="ja-JP" altLang="en-US" sz="2800" dirty="0"/>
              <a:t>建議事項を、建議書委員にお寄せ下さい。</a:t>
            </a:r>
            <a:br>
              <a:rPr lang="en-US" altLang="ja-JP" sz="2800" dirty="0"/>
            </a:br>
            <a:r>
              <a:rPr lang="ja-JP" altLang="en-US" sz="2800" dirty="0"/>
              <a:t>プロジェクト支援委員会で、問題提起をお願いします。</a:t>
            </a:r>
            <a:br>
              <a:rPr lang="en-US" altLang="ja-JP" sz="2800" dirty="0"/>
            </a:br>
            <a:br>
              <a:rPr lang="en-US" altLang="ja-JP" sz="2800" dirty="0"/>
            </a:br>
            <a:r>
              <a:rPr lang="ja-JP" altLang="en-US" sz="2800" dirty="0"/>
              <a:t>ご清聴ありがとうございました</a:t>
            </a:r>
          </a:p>
        </p:txBody>
      </p:sp>
      <p:pic>
        <p:nvPicPr>
          <p:cNvPr id="4"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6058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タイトル 1"/>
          <p:cNvSpPr>
            <a:spLocks noGrp="1"/>
          </p:cNvSpPr>
          <p:nvPr>
            <p:ph type="title" idx="4294967295"/>
          </p:nvPr>
        </p:nvSpPr>
        <p:spPr/>
        <p:txBody>
          <a:bodyPr/>
          <a:lstStyle/>
          <a:p>
            <a:r>
              <a:rPr lang="ja-JP" altLang="en-US" dirty="0">
                <a:solidFill>
                  <a:schemeClr val="tx1"/>
                </a:solidFill>
              </a:rPr>
              <a:t>④テーマ報告</a:t>
            </a:r>
          </a:p>
        </p:txBody>
      </p:sp>
      <p:sp>
        <p:nvSpPr>
          <p:cNvPr id="18435" name="コンテンツ プレースホルダ 2"/>
          <p:cNvSpPr>
            <a:spLocks noGrp="1"/>
          </p:cNvSpPr>
          <p:nvPr>
            <p:ph sz="quarter" idx="4294967295"/>
          </p:nvPr>
        </p:nvSpPr>
        <p:spPr>
          <a:xfrm>
            <a:off x="590872" y="1516211"/>
            <a:ext cx="8229600" cy="4937125"/>
          </a:xfrm>
        </p:spPr>
        <p:txBody>
          <a:bodyPr/>
          <a:lstStyle/>
          <a:p>
            <a:pPr>
              <a:buFont typeface="Wingdings 3" pitchFamily="18" charset="2"/>
              <a:buNone/>
            </a:pPr>
            <a:endParaRPr lang="en-US" altLang="ja-JP" sz="2000" dirty="0"/>
          </a:p>
          <a:p>
            <a:r>
              <a:rPr lang="ja-JP" altLang="en-US" sz="4000" dirty="0"/>
              <a:t>建議書委員会 日本食分科会</a:t>
            </a:r>
            <a:endParaRPr lang="en-US" altLang="ja-JP" sz="4000" dirty="0"/>
          </a:p>
          <a:p>
            <a:pPr marL="0" indent="0">
              <a:buNone/>
            </a:pPr>
            <a:endParaRPr lang="ja-JP" altLang="en-US" sz="4000" dirty="0">
              <a:latin typeface="ＭＳ Ｐゴシック" pitchFamily="50" charset="-128"/>
            </a:endParaRPr>
          </a:p>
          <a:p>
            <a:r>
              <a:rPr lang="ja-JP" altLang="en-US" sz="6000" dirty="0">
                <a:latin typeface="ＭＳ Ｐゴシック" pitchFamily="50" charset="-128"/>
              </a:rPr>
              <a:t>　近江　豪　　委員長　　</a:t>
            </a:r>
            <a:endParaRPr lang="en-US" altLang="ja-JP" sz="6000" dirty="0">
              <a:latin typeface="ＭＳ Ｐゴシック" pitchFamily="50" charset="-128"/>
            </a:endParaRPr>
          </a:p>
        </p:txBody>
      </p:sp>
      <p:pic>
        <p:nvPicPr>
          <p:cNvPr id="5" name="Picture 3" descr="Logo_S.jpg"/>
          <p:cNvPicPr>
            <a:picLocks noChangeAspect="1"/>
          </p:cNvPicPr>
          <p:nvPr/>
        </p:nvPicPr>
        <p:blipFill>
          <a:blip r:embed="rId3" cstate="print"/>
          <a:stretch>
            <a:fillRect/>
          </a:stretch>
        </p:blipFill>
        <p:spPr>
          <a:xfrm>
            <a:off x="4891895" y="263340"/>
            <a:ext cx="1008112" cy="1160769"/>
          </a:xfrm>
          <a:prstGeom prst="rect">
            <a:avLst/>
          </a:prstGeom>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156176" y="260648"/>
            <a:ext cx="2854929" cy="1304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57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3"/>
          <p:cNvPicPr>
            <a:picLocks noChangeAspect="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タイトル 1">
            <a:extLst>
              <a:ext uri="{FF2B5EF4-FFF2-40B4-BE49-F238E27FC236}">
                <a16:creationId xmlns:a16="http://schemas.microsoft.com/office/drawing/2014/main" id="{5AF1F994-22FE-4024-B2EB-5F5DEDB7F333}"/>
              </a:ext>
            </a:extLst>
          </p:cNvPr>
          <p:cNvSpPr txBox="1">
            <a:spLocks/>
          </p:cNvSpPr>
          <p:nvPr/>
        </p:nvSpPr>
        <p:spPr>
          <a:xfrm>
            <a:off x="107504" y="1124744"/>
            <a:ext cx="8928992"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fontAlgn="auto">
              <a:spcAft>
                <a:spcPts val="0"/>
              </a:spcAft>
            </a:pPr>
            <a:r>
              <a:rPr lang="ja-JP" altLang="en-US" sz="4800" dirty="0">
                <a:latin typeface="Meiryo UI" panose="020B0604030504040204" pitchFamily="50" charset="-128"/>
                <a:ea typeface="Meiryo UI" panose="020B0604030504040204" pitchFamily="50" charset="-128"/>
              </a:rPr>
              <a:t>建議書委員会</a:t>
            </a:r>
            <a:br>
              <a:rPr lang="en-US" altLang="ja-JP" sz="4800" dirty="0">
                <a:latin typeface="Meiryo UI" panose="020B0604030504040204" pitchFamily="50" charset="-128"/>
                <a:ea typeface="Meiryo UI" panose="020B0604030504040204" pitchFamily="50" charset="-128"/>
              </a:rPr>
            </a:br>
            <a:r>
              <a:rPr lang="ja-JP" altLang="en-US" sz="4800" dirty="0">
                <a:latin typeface="Meiryo UI" panose="020B0604030504040204" pitchFamily="50" charset="-128"/>
                <a:ea typeface="Meiryo UI" panose="020B0604030504040204" pitchFamily="50" charset="-128"/>
              </a:rPr>
              <a:t>日本食分科会の発足</a:t>
            </a:r>
          </a:p>
        </p:txBody>
      </p:sp>
      <p:sp>
        <p:nvSpPr>
          <p:cNvPr id="12" name="字幕 2">
            <a:extLst>
              <a:ext uri="{FF2B5EF4-FFF2-40B4-BE49-F238E27FC236}">
                <a16:creationId xmlns:a16="http://schemas.microsoft.com/office/drawing/2014/main" id="{CD423709-F2C4-44DA-A879-AF3AAD125DEC}"/>
              </a:ext>
            </a:extLst>
          </p:cNvPr>
          <p:cNvSpPr txBox="1">
            <a:spLocks/>
          </p:cNvSpPr>
          <p:nvPr/>
        </p:nvSpPr>
        <p:spPr>
          <a:xfrm>
            <a:off x="107504" y="5073001"/>
            <a:ext cx="892899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fontAlgn="auto">
              <a:spcAft>
                <a:spcPts val="0"/>
              </a:spcAft>
            </a:pPr>
            <a:r>
              <a:rPr lang="en-US" altLang="ja-JP" dirty="0">
                <a:latin typeface="Meiryo UI" panose="020B0604030504040204" pitchFamily="50" charset="-128"/>
                <a:ea typeface="Meiryo UI" panose="020B0604030504040204" pitchFamily="50" charset="-128"/>
              </a:rPr>
              <a:t>2018</a:t>
            </a:r>
            <a:r>
              <a:rPr lang="ja-JP" altLang="en-US" dirty="0">
                <a:latin typeface="Meiryo UI" panose="020B0604030504040204" pitchFamily="50" charset="-128"/>
                <a:ea typeface="Meiryo UI" panose="020B0604030504040204" pitchFamily="50" charset="-128"/>
              </a:rPr>
              <a:t>年</a:t>
            </a:r>
            <a:r>
              <a:rPr lang="en-US" altLang="ja-JP" dirty="0">
                <a:latin typeface="Meiryo UI" panose="020B0604030504040204" pitchFamily="50" charset="-128"/>
                <a:ea typeface="Meiryo UI" panose="020B0604030504040204" pitchFamily="50" charset="-128"/>
              </a:rPr>
              <a:t>7</a:t>
            </a:r>
            <a:r>
              <a:rPr lang="ja-JP" altLang="en-US" dirty="0">
                <a:latin typeface="Meiryo UI" panose="020B0604030504040204" pitchFamily="50" charset="-128"/>
                <a:ea typeface="Meiryo UI" panose="020B0604030504040204" pitchFamily="50" charset="-128"/>
              </a:rPr>
              <a:t>月</a:t>
            </a:r>
            <a:r>
              <a:rPr lang="en-US" altLang="ja-JP" dirty="0">
                <a:latin typeface="Meiryo UI" panose="020B0604030504040204" pitchFamily="50" charset="-128"/>
                <a:ea typeface="Meiryo UI" panose="020B0604030504040204" pitchFamily="50" charset="-128"/>
              </a:rPr>
              <a:t>11</a:t>
            </a:r>
            <a:r>
              <a:rPr lang="ja-JP" altLang="en-US" dirty="0">
                <a:latin typeface="Meiryo UI" panose="020B0604030504040204" pitchFamily="50" charset="-128"/>
                <a:ea typeface="Meiryo UI" panose="020B0604030504040204" pitchFamily="50" charset="-128"/>
              </a:rPr>
              <a:t>日</a:t>
            </a:r>
            <a:endParaRPr lang="en-US" altLang="ja-JP" dirty="0">
              <a:latin typeface="Meiryo UI" panose="020B0604030504040204" pitchFamily="50" charset="-128"/>
              <a:ea typeface="Meiryo UI" panose="020B0604030504040204" pitchFamily="50" charset="-128"/>
            </a:endParaRPr>
          </a:p>
          <a:p>
            <a:pPr fontAlgn="auto">
              <a:spcAft>
                <a:spcPts val="0"/>
              </a:spcAft>
            </a:pPr>
            <a:r>
              <a:rPr lang="ja-JP" altLang="en-US" dirty="0">
                <a:latin typeface="Meiryo UI" panose="020B0604030504040204" pitchFamily="50" charset="-128"/>
                <a:ea typeface="Meiryo UI" panose="020B0604030504040204" pitchFamily="50" charset="-128"/>
              </a:rPr>
              <a:t>日本食分科会</a:t>
            </a:r>
          </a:p>
        </p:txBody>
      </p:sp>
    </p:spTree>
    <p:extLst>
      <p:ext uri="{BB962C8B-B14F-4D97-AF65-F5344CB8AC3E}">
        <p14:creationId xmlns:p14="http://schemas.microsoft.com/office/powerpoint/2010/main" val="34884183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0687" y="908721"/>
            <a:ext cx="8229600" cy="648071"/>
          </a:xfrm>
        </p:spPr>
        <p:txBody>
          <a:bodyPr/>
          <a:lstStyle/>
          <a:p>
            <a:pPr algn="ctr"/>
            <a:r>
              <a:rPr lang="ja-JP" altLang="en-US" sz="2800" dirty="0">
                <a:latin typeface="Meiryo UI" panose="020B0604030504040204" pitchFamily="50" charset="-128"/>
                <a:ea typeface="Meiryo UI" panose="020B0604030504040204" pitchFamily="50" charset="-128"/>
              </a:rPr>
              <a:t>建議書委員会日本食分科会の発足総会報告</a:t>
            </a:r>
            <a:br>
              <a:rPr lang="en-US" altLang="ja-JP" sz="2800" dirty="0">
                <a:latin typeface="Meiryo UI" panose="020B0604030504040204" pitchFamily="50" charset="-128"/>
                <a:ea typeface="Meiryo UI" panose="020B0604030504040204" pitchFamily="50" charset="-128"/>
              </a:rPr>
            </a:br>
            <a:endParaRPr lang="en-US" altLang="en-US" sz="1200" dirty="0">
              <a:latin typeface="Meiryo UI" panose="020B0604030504040204" pitchFamily="50" charset="-128"/>
              <a:ea typeface="Meiryo UI" panose="020B0604030504040204" pitchFamily="50" charset="-128"/>
            </a:endParaRPr>
          </a:p>
        </p:txBody>
      </p:sp>
      <p:sp>
        <p:nvSpPr>
          <p:cNvPr id="3" name="Content Placeholder 2"/>
          <p:cNvSpPr>
            <a:spLocks noGrp="1"/>
          </p:cNvSpPr>
          <p:nvPr>
            <p:ph idx="1"/>
          </p:nvPr>
        </p:nvSpPr>
        <p:spPr>
          <a:xfrm>
            <a:off x="459115" y="1703174"/>
            <a:ext cx="8225769" cy="1185765"/>
          </a:xfrm>
          <a:prstGeom prst="rect">
            <a:avLst/>
          </a:prstGeom>
          <a:solidFill>
            <a:srgbClr val="FFFFCC"/>
          </a:solidFill>
          <a:ln w="38100">
            <a:solidFill>
              <a:schemeClr val="accent5">
                <a:lumMod val="90000"/>
              </a:schemeClr>
            </a:solidFill>
          </a:ln>
        </p:spPr>
        <p:txBody>
          <a:bodyPr anchor="ctr"/>
          <a:lstStyle/>
          <a:p>
            <a:pPr>
              <a:buFont typeface="Wingdings" panose="05000000000000000000" pitchFamily="2" charset="2"/>
              <a:buChar char="u"/>
            </a:pPr>
            <a:r>
              <a:rPr lang="en-US" altLang="ja-JP" sz="2200" dirty="0">
                <a:latin typeface="Meiryo UI" panose="020B0604030504040204" pitchFamily="50" charset="-128"/>
                <a:ea typeface="Meiryo UI" panose="020B0604030504040204" pitchFamily="50" charset="-128"/>
              </a:rPr>
              <a:t>2018</a:t>
            </a:r>
            <a:r>
              <a:rPr lang="ja-JP" altLang="en-US" sz="2200" dirty="0">
                <a:latin typeface="Meiryo UI" panose="020B0604030504040204" pitchFamily="50" charset="-128"/>
                <a:ea typeface="Meiryo UI" panose="020B0604030504040204" pitchFamily="50" charset="-128"/>
              </a:rPr>
              <a:t>年</a:t>
            </a:r>
            <a:r>
              <a:rPr lang="en-US" altLang="ja-JP" sz="2200" dirty="0">
                <a:latin typeface="Meiryo UI" panose="020B0604030504040204" pitchFamily="50" charset="-128"/>
                <a:ea typeface="Meiryo UI" panose="020B0604030504040204" pitchFamily="50" charset="-128"/>
              </a:rPr>
              <a:t>5</a:t>
            </a:r>
            <a:r>
              <a:rPr lang="ja-JP" altLang="en-US" sz="2200" dirty="0">
                <a:latin typeface="Meiryo UI" panose="020B0604030504040204" pitchFamily="50" charset="-128"/>
                <a:ea typeface="Meiryo UI" panose="020B0604030504040204" pitchFamily="50" charset="-128"/>
              </a:rPr>
              <a:t>月</a:t>
            </a:r>
            <a:r>
              <a:rPr lang="en-US" altLang="ja-JP" sz="2200" dirty="0">
                <a:latin typeface="Meiryo UI" panose="020B0604030504040204" pitchFamily="50" charset="-128"/>
                <a:ea typeface="Meiryo UI" panose="020B0604030504040204" pitchFamily="50" charset="-128"/>
              </a:rPr>
              <a:t>24</a:t>
            </a:r>
            <a:r>
              <a:rPr lang="ja-JP" altLang="en-US" sz="2200" dirty="0">
                <a:latin typeface="Meiryo UI" panose="020B0604030504040204" pitchFamily="50" charset="-128"/>
                <a:ea typeface="Meiryo UI" panose="020B0604030504040204" pitchFamily="50" charset="-128"/>
              </a:rPr>
              <a:t>日、ジェトロバンガロール会議室にて、発足総会開催</a:t>
            </a:r>
            <a:endParaRPr lang="en-US" altLang="ja-JP" sz="2200" dirty="0">
              <a:latin typeface="Meiryo UI" panose="020B0604030504040204" pitchFamily="50" charset="-128"/>
              <a:ea typeface="Meiryo UI" panose="020B0604030504040204" pitchFamily="50" charset="-128"/>
            </a:endParaRPr>
          </a:p>
          <a:p>
            <a:pPr>
              <a:buFont typeface="Wingdings" panose="05000000000000000000" pitchFamily="2" charset="2"/>
              <a:buChar char="u"/>
            </a:pPr>
            <a:r>
              <a:rPr lang="ja-JP" altLang="en-US" sz="2200" dirty="0">
                <a:latin typeface="Meiryo UI" panose="020B0604030504040204" pitchFamily="50" charset="-128"/>
                <a:ea typeface="Meiryo UI" panose="020B0604030504040204" pitchFamily="50" charset="-128"/>
              </a:rPr>
              <a:t>会則を承認すると共に、委員長に近江、副委員長に後藤を選出</a:t>
            </a:r>
            <a:endParaRPr lang="en-US" altLang="ja-JP" sz="2200" dirty="0">
              <a:latin typeface="Meiryo UI" panose="020B0604030504040204" pitchFamily="50" charset="-128"/>
              <a:ea typeface="Meiryo UI" panose="020B0604030504040204" pitchFamily="50" charset="-128"/>
            </a:endParaRPr>
          </a:p>
        </p:txBody>
      </p:sp>
      <p:pic>
        <p:nvPicPr>
          <p:cNvPr id="5124" name="Picture 3"/>
          <p:cNvPicPr>
            <a:picLocks noChangeAspect="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id="{E0C7C212-B419-4BDA-B1FE-A55C9418624A}"/>
              </a:ext>
            </a:extLst>
          </p:cNvPr>
          <p:cNvSpPr txBox="1">
            <a:spLocks/>
          </p:cNvSpPr>
          <p:nvPr/>
        </p:nvSpPr>
        <p:spPr bwMode="auto">
          <a:xfrm>
            <a:off x="395537" y="3623423"/>
            <a:ext cx="8314452" cy="2841924"/>
          </a:xfrm>
          <a:prstGeom prst="roundRect">
            <a:avLst/>
          </a:prstGeom>
          <a:solidFill>
            <a:schemeClr val="accent5"/>
          </a:solidFill>
          <a:ln w="19050">
            <a:solidFill>
              <a:schemeClr val="tx1"/>
            </a:solidFill>
          </a:ln>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endParaRPr lang="en-US" altLang="ja-JP" sz="700" kern="0" dirty="0">
              <a:latin typeface="Meiryo UI" panose="020B0604030504040204" pitchFamily="50" charset="-128"/>
              <a:ea typeface="Meiryo UI" panose="020B0604030504040204" pitchFamily="50" charset="-128"/>
            </a:endParaRPr>
          </a:p>
          <a:p>
            <a:pPr marL="0" indent="0">
              <a:buNone/>
            </a:pPr>
            <a:r>
              <a:rPr lang="ja-JP" altLang="en-US" sz="2000" kern="0" dirty="0">
                <a:latin typeface="Meiryo UI" panose="020B0604030504040204" pitchFamily="50" charset="-128"/>
                <a:ea typeface="Meiryo UI" panose="020B0604030504040204" pitchFamily="50" charset="-128"/>
              </a:rPr>
              <a:t>目的：１．カルナタカ州内における日本食文化の健全な普及と発展</a:t>
            </a:r>
            <a:endParaRPr lang="en-US" altLang="ja-JP" sz="2000" kern="0" dirty="0">
              <a:latin typeface="Meiryo UI" panose="020B0604030504040204" pitchFamily="50" charset="-128"/>
              <a:ea typeface="Meiryo UI" panose="020B0604030504040204" pitchFamily="50" charset="-128"/>
            </a:endParaRPr>
          </a:p>
          <a:p>
            <a:pPr marL="0" indent="0">
              <a:buNone/>
            </a:pPr>
            <a:r>
              <a:rPr lang="ja-JP" altLang="en-US" sz="2000" kern="0" dirty="0">
                <a:latin typeface="Meiryo UI" panose="020B0604030504040204" pitchFamily="50" charset="-128"/>
                <a:ea typeface="Meiryo UI" panose="020B0604030504040204" pitchFamily="50" charset="-128"/>
              </a:rPr>
              <a:t> 　　　　２．カルナタカ州における日本食材の輸入拡大</a:t>
            </a:r>
            <a:endParaRPr lang="en-US" altLang="ja-JP" sz="2000" kern="0" dirty="0">
              <a:latin typeface="Meiryo UI" panose="020B0604030504040204" pitchFamily="50" charset="-128"/>
              <a:ea typeface="Meiryo UI" panose="020B0604030504040204" pitchFamily="50" charset="-128"/>
            </a:endParaRPr>
          </a:p>
          <a:p>
            <a:pPr marL="0" indent="0">
              <a:buNone/>
            </a:pPr>
            <a:endParaRPr lang="en-US" altLang="ja-JP" sz="900" kern="0" dirty="0">
              <a:latin typeface="Meiryo UI" panose="020B0604030504040204" pitchFamily="50" charset="-128"/>
              <a:ea typeface="Meiryo UI" panose="020B0604030504040204" pitchFamily="50" charset="-128"/>
            </a:endParaRPr>
          </a:p>
          <a:p>
            <a:pPr marL="0" indent="0">
              <a:buNone/>
            </a:pPr>
            <a:r>
              <a:rPr lang="ja-JP" altLang="en-US" sz="2000" kern="0" dirty="0">
                <a:latin typeface="Meiryo UI" panose="020B0604030504040204" pitchFamily="50" charset="-128"/>
                <a:ea typeface="Meiryo UI" panose="020B0604030504040204" pitchFamily="50" charset="-128"/>
              </a:rPr>
              <a:t>趣旨：先進国や東南アジアでブームとなっている日本食が、インドでは食材の</a:t>
            </a:r>
            <a:endParaRPr lang="en-US" altLang="ja-JP" sz="2000" kern="0" dirty="0">
              <a:latin typeface="Meiryo UI" panose="020B0604030504040204" pitchFamily="50" charset="-128"/>
              <a:ea typeface="Meiryo UI" panose="020B0604030504040204" pitchFamily="50" charset="-128"/>
            </a:endParaRPr>
          </a:p>
          <a:p>
            <a:pPr marL="0" indent="0">
              <a:buNone/>
            </a:pPr>
            <a:r>
              <a:rPr lang="en-US" altLang="ja-JP" sz="2000" kern="0" dirty="0">
                <a:latin typeface="Meiryo UI" panose="020B0604030504040204" pitchFamily="50" charset="-128"/>
                <a:ea typeface="Meiryo UI" panose="020B0604030504040204" pitchFamily="50" charset="-128"/>
              </a:rPr>
              <a:t> </a:t>
            </a:r>
            <a:r>
              <a:rPr lang="ja-JP" altLang="en-US" sz="2000" kern="0" dirty="0">
                <a:latin typeface="Meiryo UI" panose="020B0604030504040204" pitchFamily="50" charset="-128"/>
                <a:ea typeface="Meiryo UI" panose="020B0604030504040204" pitchFamily="50" charset="-128"/>
              </a:rPr>
              <a:t>        輸入障壁や間接税の問題等により普及が遅れている。本分科会は</a:t>
            </a:r>
            <a:endParaRPr lang="en-US" altLang="ja-JP" sz="2000" kern="0" dirty="0">
              <a:latin typeface="Meiryo UI" panose="020B0604030504040204" pitchFamily="50" charset="-128"/>
              <a:ea typeface="Meiryo UI" panose="020B0604030504040204" pitchFamily="50" charset="-128"/>
            </a:endParaRPr>
          </a:p>
          <a:p>
            <a:pPr marL="0" indent="0">
              <a:buNone/>
            </a:pPr>
            <a:r>
              <a:rPr lang="en-US" altLang="ja-JP" sz="2000" kern="0" dirty="0">
                <a:latin typeface="Meiryo UI" panose="020B0604030504040204" pitchFamily="50" charset="-128"/>
                <a:ea typeface="Meiryo UI" panose="020B0604030504040204" pitchFamily="50" charset="-128"/>
              </a:rPr>
              <a:t>         </a:t>
            </a:r>
            <a:r>
              <a:rPr lang="ja-JP" altLang="en-US" sz="2000" kern="0" dirty="0">
                <a:latin typeface="Meiryo UI" panose="020B0604030504040204" pitchFamily="50" charset="-128"/>
                <a:ea typeface="Meiryo UI" panose="020B0604030504040204" pitchFamily="50" charset="-128"/>
              </a:rPr>
              <a:t>建議書委員会を通じてこれらの課題解決に取り組み、在住邦人の</a:t>
            </a:r>
            <a:endParaRPr lang="en-US" altLang="ja-JP" sz="2000" kern="0" dirty="0">
              <a:latin typeface="Meiryo UI" panose="020B0604030504040204" pitchFamily="50" charset="-128"/>
              <a:ea typeface="Meiryo UI" panose="020B0604030504040204" pitchFamily="50" charset="-128"/>
            </a:endParaRPr>
          </a:p>
          <a:p>
            <a:pPr marL="0" indent="0">
              <a:buNone/>
            </a:pPr>
            <a:r>
              <a:rPr lang="en-US" altLang="ja-JP" sz="2000" kern="0" dirty="0">
                <a:latin typeface="Meiryo UI" panose="020B0604030504040204" pitchFamily="50" charset="-128"/>
                <a:ea typeface="Meiryo UI" panose="020B0604030504040204" pitchFamily="50" charset="-128"/>
              </a:rPr>
              <a:t>         </a:t>
            </a:r>
            <a:r>
              <a:rPr lang="ja-JP" altLang="en-US" sz="2000" kern="0" dirty="0">
                <a:latin typeface="Meiryo UI" panose="020B0604030504040204" pitchFamily="50" charset="-128"/>
                <a:ea typeface="Meiryo UI" panose="020B0604030504040204" pitchFamily="50" charset="-128"/>
              </a:rPr>
              <a:t>食の要望に応えると共に、日本食ファンを更に増やしていく活動を行う</a:t>
            </a:r>
            <a:endParaRPr lang="en-US" altLang="ja-JP" sz="2000" kern="0" dirty="0">
              <a:latin typeface="Meiryo UI" panose="020B0604030504040204" pitchFamily="50" charset="-128"/>
              <a:ea typeface="Meiryo UI" panose="020B0604030504040204" pitchFamily="50" charset="-128"/>
            </a:endParaRPr>
          </a:p>
        </p:txBody>
      </p:sp>
      <p:sp>
        <p:nvSpPr>
          <p:cNvPr id="7" name="Content Placeholder 2">
            <a:extLst>
              <a:ext uri="{FF2B5EF4-FFF2-40B4-BE49-F238E27FC236}">
                <a16:creationId xmlns:a16="http://schemas.microsoft.com/office/drawing/2014/main" id="{B8CF76C5-6511-4AAA-BF09-E8FEE1B92B66}"/>
              </a:ext>
            </a:extLst>
          </p:cNvPr>
          <p:cNvSpPr txBox="1">
            <a:spLocks/>
          </p:cNvSpPr>
          <p:nvPr/>
        </p:nvSpPr>
        <p:spPr bwMode="auto">
          <a:xfrm>
            <a:off x="3313684" y="3365389"/>
            <a:ext cx="2503605" cy="516067"/>
          </a:xfrm>
          <a:prstGeom prst="rect">
            <a:avLst/>
          </a:prstGeom>
          <a:solidFill>
            <a:schemeClr val="bg2">
              <a:lumMod val="40000"/>
              <a:lumOff val="60000"/>
            </a:schemeClr>
          </a:solidFill>
          <a:ln w="19050">
            <a:solidFill>
              <a:schemeClr val="tx1"/>
            </a:solidFill>
          </a:ln>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lgn="ctr">
              <a:buNone/>
            </a:pPr>
            <a:r>
              <a:rPr lang="ja-JP" altLang="en-US" sz="2000" b="1" kern="0" dirty="0">
                <a:solidFill>
                  <a:schemeClr val="bg1"/>
                </a:solidFill>
                <a:latin typeface="Meiryo UI" panose="020B0604030504040204" pitchFamily="50" charset="-128"/>
                <a:ea typeface="Meiryo UI" panose="020B0604030504040204" pitchFamily="50" charset="-128"/>
              </a:rPr>
              <a:t>分科会の目的と趣旨</a:t>
            </a:r>
            <a:endParaRPr lang="en-US" altLang="ja-JP" sz="2000" b="1" kern="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096012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0685" y="680686"/>
            <a:ext cx="8229600" cy="648071"/>
          </a:xfrm>
        </p:spPr>
        <p:txBody>
          <a:bodyPr/>
          <a:lstStyle/>
          <a:p>
            <a:pPr algn="ctr"/>
            <a:r>
              <a:rPr lang="ja-JP" altLang="en-US" sz="2800" dirty="0">
                <a:latin typeface="Meiryo UI" panose="020B0604030504040204" pitchFamily="50" charset="-128"/>
                <a:ea typeface="Meiryo UI" panose="020B0604030504040204" pitchFamily="50" charset="-128"/>
              </a:rPr>
              <a:t>日本食普及の現状と課題</a:t>
            </a:r>
            <a:br>
              <a:rPr lang="en-US" altLang="ja-JP" sz="2800" dirty="0">
                <a:latin typeface="Meiryo UI" panose="020B0604030504040204" pitchFamily="50" charset="-128"/>
                <a:ea typeface="Meiryo UI" panose="020B0604030504040204" pitchFamily="50" charset="-128"/>
              </a:rPr>
            </a:br>
            <a:endParaRPr lang="en-US" altLang="en-US" sz="1200" dirty="0">
              <a:latin typeface="Meiryo UI" panose="020B0604030504040204" pitchFamily="50" charset="-128"/>
              <a:ea typeface="Meiryo UI" panose="020B0604030504040204" pitchFamily="50" charset="-128"/>
            </a:endParaRPr>
          </a:p>
        </p:txBody>
      </p:sp>
      <p:sp>
        <p:nvSpPr>
          <p:cNvPr id="3" name="Content Placeholder 2"/>
          <p:cNvSpPr>
            <a:spLocks noGrp="1"/>
          </p:cNvSpPr>
          <p:nvPr>
            <p:ph idx="1"/>
          </p:nvPr>
        </p:nvSpPr>
        <p:spPr>
          <a:xfrm>
            <a:off x="474444" y="1643679"/>
            <a:ext cx="8225769" cy="2684800"/>
          </a:xfrm>
          <a:prstGeom prst="roundRect">
            <a:avLst/>
          </a:prstGeom>
          <a:solidFill>
            <a:srgbClr val="FFFFCC"/>
          </a:solidFill>
          <a:ln w="19050">
            <a:solidFill>
              <a:schemeClr val="tx1"/>
            </a:solidFill>
          </a:ln>
        </p:spPr>
        <p:txBody>
          <a:bodyPr anchor="ctr"/>
          <a:lstStyle/>
          <a:p>
            <a:pPr>
              <a:buFont typeface="Wingdings" panose="05000000000000000000" pitchFamily="2" charset="2"/>
              <a:buChar char="u"/>
            </a:pPr>
            <a:endParaRPr lang="en-US" altLang="ja-JP" sz="700" dirty="0">
              <a:latin typeface="Meiryo UI" panose="020B0604030504040204" pitchFamily="50" charset="-128"/>
              <a:ea typeface="Meiryo UI" panose="020B0604030504040204" pitchFamily="50" charset="-128"/>
            </a:endParaRPr>
          </a:p>
          <a:p>
            <a:pPr>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生鮮食品、調味料等の加工食品を問わず、日本産の食材は非常に　　入手が困難。日本酒や焼酎もほとんど流通していない。一方で、欧州や　韓国・タイからの食材等はある程度入手可能</a:t>
            </a:r>
            <a:endParaRPr lang="en-US" altLang="ja-JP" sz="2000" dirty="0">
              <a:latin typeface="Meiryo UI" panose="020B0604030504040204" pitchFamily="50" charset="-128"/>
              <a:ea typeface="Meiryo UI" panose="020B0604030504040204" pitchFamily="50" charset="-128"/>
            </a:endParaRPr>
          </a:p>
          <a:p>
            <a:pPr>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日本料理店でも、多くは現地調達の食材を加工して提供している</a:t>
            </a:r>
            <a:endParaRPr lang="en-US" altLang="ja-JP" sz="2000" dirty="0">
              <a:latin typeface="Meiryo UI" panose="020B0604030504040204" pitchFamily="50" charset="-128"/>
              <a:ea typeface="Meiryo UI" panose="020B0604030504040204" pitchFamily="50" charset="-128"/>
            </a:endParaRPr>
          </a:p>
          <a:p>
            <a:pPr>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一方、インド人の日本食需要が高まっており、日本料理店では若い　　　　インド人を中心に日本人以外の利用が増えている。インドの５つ星の高級ホテルでは、スペシャリティレストランに日本食を導入する傾向が顕著</a:t>
            </a:r>
            <a:endParaRPr lang="en-US" altLang="ja-JP" sz="2000" dirty="0">
              <a:latin typeface="Meiryo UI" panose="020B0604030504040204" pitchFamily="50" charset="-128"/>
              <a:ea typeface="Meiryo UI" panose="020B0604030504040204" pitchFamily="50" charset="-128"/>
            </a:endParaRPr>
          </a:p>
        </p:txBody>
      </p:sp>
      <p:pic>
        <p:nvPicPr>
          <p:cNvPr id="5124" name="Picture 3"/>
          <p:cNvPicPr>
            <a:picLocks noChangeAspect="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id="{E0C7C212-B419-4BDA-B1FE-A55C9418624A}"/>
              </a:ext>
            </a:extLst>
          </p:cNvPr>
          <p:cNvSpPr txBox="1">
            <a:spLocks/>
          </p:cNvSpPr>
          <p:nvPr/>
        </p:nvSpPr>
        <p:spPr bwMode="auto">
          <a:xfrm>
            <a:off x="471856" y="4703543"/>
            <a:ext cx="8314452" cy="1965817"/>
          </a:xfrm>
          <a:prstGeom prst="roundRect">
            <a:avLst/>
          </a:prstGeom>
          <a:solidFill>
            <a:schemeClr val="accent5"/>
          </a:solidFill>
          <a:ln w="19050">
            <a:solidFill>
              <a:schemeClr val="tx1"/>
            </a:solidFill>
          </a:ln>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endParaRPr lang="en-US" altLang="ja-JP" sz="700" kern="0" dirty="0">
              <a:latin typeface="Meiryo UI" panose="020B0604030504040204" pitchFamily="50" charset="-128"/>
              <a:ea typeface="Meiryo UI" panose="020B0604030504040204" pitchFamily="50" charset="-128"/>
            </a:endParaRPr>
          </a:p>
          <a:p>
            <a:pPr>
              <a:buFont typeface="Wingdings" panose="05000000000000000000" pitchFamily="2" charset="2"/>
              <a:buChar char="u"/>
            </a:pPr>
            <a:r>
              <a:rPr lang="ja-JP" altLang="en-US" sz="2000" kern="0" dirty="0">
                <a:latin typeface="Meiryo UI" panose="020B0604030504040204" pitchFamily="50" charset="-128"/>
                <a:ea typeface="Meiryo UI" panose="020B0604030504040204" pitchFamily="50" charset="-128"/>
              </a:rPr>
              <a:t>通関：通関担当者の日本食材情報不足や輸入業者の不慣れ？</a:t>
            </a:r>
            <a:endParaRPr lang="en-US" altLang="ja-JP" sz="2000" kern="0" dirty="0">
              <a:latin typeface="Meiryo UI" panose="020B0604030504040204" pitchFamily="50" charset="-128"/>
              <a:ea typeface="Meiryo UI" panose="020B0604030504040204" pitchFamily="50" charset="-128"/>
            </a:endParaRPr>
          </a:p>
          <a:p>
            <a:pPr>
              <a:buFont typeface="Wingdings" panose="05000000000000000000" pitchFamily="2" charset="2"/>
              <a:buChar char="u"/>
            </a:pPr>
            <a:r>
              <a:rPr lang="ja-JP" altLang="en-US" sz="2000" kern="0" dirty="0">
                <a:latin typeface="Meiryo UI" panose="020B0604030504040204" pitchFamily="50" charset="-128"/>
                <a:ea typeface="Meiryo UI" panose="020B0604030504040204" pitchFamily="50" charset="-128"/>
              </a:rPr>
              <a:t>税金：関税の定義が不透明、特に日本酒の酒税が高い</a:t>
            </a:r>
            <a:endParaRPr lang="en-US" altLang="ja-JP" sz="2000" kern="0" dirty="0">
              <a:latin typeface="Meiryo UI" panose="020B0604030504040204" pitchFamily="50" charset="-128"/>
              <a:ea typeface="Meiryo UI" panose="020B0604030504040204" pitchFamily="50" charset="-128"/>
            </a:endParaRPr>
          </a:p>
          <a:p>
            <a:pPr>
              <a:buFont typeface="Wingdings" panose="05000000000000000000" pitchFamily="2" charset="2"/>
              <a:buChar char="u"/>
            </a:pPr>
            <a:r>
              <a:rPr lang="ja-JP" altLang="en-US" sz="2000" kern="0" dirty="0">
                <a:latin typeface="Meiryo UI" panose="020B0604030504040204" pitchFamily="50" charset="-128"/>
                <a:ea typeface="Meiryo UI" panose="020B0604030504040204" pitchFamily="50" charset="-128"/>
              </a:rPr>
              <a:t>物流：冷蔵や冷凍の輸送体制が不十分</a:t>
            </a:r>
            <a:endParaRPr lang="en-US" altLang="ja-JP" sz="2000" kern="0" dirty="0">
              <a:latin typeface="Meiryo UI" panose="020B0604030504040204" pitchFamily="50" charset="-128"/>
              <a:ea typeface="Meiryo UI" panose="020B0604030504040204" pitchFamily="50" charset="-128"/>
            </a:endParaRPr>
          </a:p>
          <a:p>
            <a:pPr>
              <a:buFont typeface="Wingdings" panose="05000000000000000000" pitchFamily="2" charset="2"/>
              <a:buChar char="u"/>
            </a:pPr>
            <a:r>
              <a:rPr lang="ja-JP" altLang="en-US" sz="2000" kern="0" dirty="0">
                <a:latin typeface="Meiryo UI" panose="020B0604030504040204" pitchFamily="50" charset="-128"/>
                <a:ea typeface="Meiryo UI" panose="020B0604030504040204" pitchFamily="50" charset="-128"/>
              </a:rPr>
              <a:t>普及活動：他国と比べて、インド国内における日本食の情報露出が不足</a:t>
            </a:r>
            <a:endParaRPr lang="en-US" altLang="ja-JP" sz="2000" kern="0" dirty="0">
              <a:latin typeface="Meiryo UI" panose="020B0604030504040204" pitchFamily="50" charset="-128"/>
              <a:ea typeface="Meiryo UI" panose="020B0604030504040204" pitchFamily="50" charset="-128"/>
            </a:endParaRPr>
          </a:p>
        </p:txBody>
      </p:sp>
      <p:sp>
        <p:nvSpPr>
          <p:cNvPr id="7" name="Content Placeholder 2">
            <a:extLst>
              <a:ext uri="{FF2B5EF4-FFF2-40B4-BE49-F238E27FC236}">
                <a16:creationId xmlns:a16="http://schemas.microsoft.com/office/drawing/2014/main" id="{B8CF76C5-6511-4AAA-BF09-E8FEE1B92B66}"/>
              </a:ext>
            </a:extLst>
          </p:cNvPr>
          <p:cNvSpPr txBox="1">
            <a:spLocks/>
          </p:cNvSpPr>
          <p:nvPr/>
        </p:nvSpPr>
        <p:spPr bwMode="auto">
          <a:xfrm>
            <a:off x="3313682" y="4445509"/>
            <a:ext cx="2503605" cy="516067"/>
          </a:xfrm>
          <a:prstGeom prst="rect">
            <a:avLst/>
          </a:prstGeom>
          <a:solidFill>
            <a:schemeClr val="bg2">
              <a:lumMod val="40000"/>
              <a:lumOff val="60000"/>
            </a:schemeClr>
          </a:solidFill>
          <a:ln w="19050">
            <a:solidFill>
              <a:schemeClr val="tx1"/>
            </a:solidFill>
          </a:ln>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lgn="ctr">
              <a:buNone/>
            </a:pPr>
            <a:r>
              <a:rPr lang="ja-JP" altLang="en-US" sz="2000" b="1" kern="0" dirty="0">
                <a:solidFill>
                  <a:schemeClr val="bg1"/>
                </a:solidFill>
                <a:latin typeface="Meiryo UI" panose="020B0604030504040204" pitchFamily="50" charset="-128"/>
                <a:ea typeface="Meiryo UI" panose="020B0604030504040204" pitchFamily="50" charset="-128"/>
              </a:rPr>
              <a:t>課題</a:t>
            </a:r>
            <a:endParaRPr lang="en-US" altLang="ja-JP" sz="2000" b="1" kern="0" dirty="0">
              <a:solidFill>
                <a:schemeClr val="bg1"/>
              </a:solidFill>
              <a:latin typeface="Meiryo UI" panose="020B0604030504040204" pitchFamily="50" charset="-128"/>
              <a:ea typeface="Meiryo UI" panose="020B0604030504040204" pitchFamily="50" charset="-128"/>
            </a:endParaRPr>
          </a:p>
        </p:txBody>
      </p:sp>
      <p:sp>
        <p:nvSpPr>
          <p:cNvPr id="8" name="Content Placeholder 2">
            <a:extLst>
              <a:ext uri="{FF2B5EF4-FFF2-40B4-BE49-F238E27FC236}">
                <a16:creationId xmlns:a16="http://schemas.microsoft.com/office/drawing/2014/main" id="{915B84B9-BF8B-4C2F-B211-878179C20C96}"/>
              </a:ext>
            </a:extLst>
          </p:cNvPr>
          <p:cNvSpPr txBox="1">
            <a:spLocks/>
          </p:cNvSpPr>
          <p:nvPr/>
        </p:nvSpPr>
        <p:spPr bwMode="auto">
          <a:xfrm>
            <a:off x="3211554" y="1323180"/>
            <a:ext cx="2503605" cy="516067"/>
          </a:xfrm>
          <a:prstGeom prst="rect">
            <a:avLst/>
          </a:prstGeom>
          <a:solidFill>
            <a:srgbClr val="FFFF66"/>
          </a:solidFill>
          <a:ln w="19050">
            <a:solidFill>
              <a:schemeClr val="tx1"/>
            </a:solidFill>
          </a:ln>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lgn="ctr">
              <a:buNone/>
            </a:pPr>
            <a:r>
              <a:rPr lang="ja-JP" altLang="en-US" sz="2000" b="1" kern="0" dirty="0">
                <a:latin typeface="Meiryo UI" panose="020B0604030504040204" pitchFamily="50" charset="-128"/>
                <a:ea typeface="Meiryo UI" panose="020B0604030504040204" pitchFamily="50" charset="-128"/>
              </a:rPr>
              <a:t>現状</a:t>
            </a:r>
            <a:endParaRPr lang="en-US" altLang="ja-JP" sz="2000" b="1"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14969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タイトル 1"/>
          <p:cNvSpPr>
            <a:spLocks noGrp="1"/>
          </p:cNvSpPr>
          <p:nvPr>
            <p:ph type="title" idx="4294967295"/>
          </p:nvPr>
        </p:nvSpPr>
        <p:spPr>
          <a:xfrm>
            <a:off x="485804" y="11017"/>
            <a:ext cx="8229600" cy="1133460"/>
          </a:xfrm>
        </p:spPr>
        <p:txBody>
          <a:bodyPr/>
          <a:lstStyle/>
          <a:p>
            <a:r>
              <a:rPr lang="ja-JP" altLang="en-US" dirty="0">
                <a:solidFill>
                  <a:schemeClr val="tx1"/>
                </a:solidFill>
              </a:rPr>
              <a:t>②</a:t>
            </a:r>
            <a:r>
              <a:rPr lang="ja-JP" altLang="en-US" sz="2800" dirty="0">
                <a:solidFill>
                  <a:schemeClr val="tx1"/>
                </a:solidFill>
              </a:rPr>
              <a:t>在ベンガルール総領事館</a:t>
            </a:r>
            <a:br>
              <a:rPr lang="en-US" altLang="ja-JP" sz="2800" dirty="0">
                <a:solidFill>
                  <a:schemeClr val="tx1"/>
                </a:solidFill>
              </a:rPr>
            </a:br>
            <a:r>
              <a:rPr lang="ja-JP" altLang="en-US" sz="2800" dirty="0">
                <a:solidFill>
                  <a:schemeClr val="tx1"/>
                </a:solidFill>
              </a:rPr>
              <a:t>　からのご連絡</a:t>
            </a:r>
            <a:endParaRPr lang="en-IN" altLang="ja-JP" sz="2800" dirty="0">
              <a:solidFill>
                <a:schemeClr val="tx1"/>
              </a:solidFill>
              <a:latin typeface="+mn-ea"/>
            </a:endParaRPr>
          </a:p>
        </p:txBody>
      </p:sp>
      <p:pic>
        <p:nvPicPr>
          <p:cNvPr id="5" name="Picture 3" descr="Logo_S.jpg"/>
          <p:cNvPicPr>
            <a:picLocks noChangeAspect="1"/>
          </p:cNvPicPr>
          <p:nvPr/>
        </p:nvPicPr>
        <p:blipFill>
          <a:blip r:embed="rId3" cstate="print"/>
          <a:stretch>
            <a:fillRect/>
          </a:stretch>
        </p:blipFill>
        <p:spPr>
          <a:xfrm>
            <a:off x="5024794" y="263340"/>
            <a:ext cx="1008112" cy="1160769"/>
          </a:xfrm>
          <a:prstGeom prst="rect">
            <a:avLst/>
          </a:prstGeom>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289076" y="260648"/>
            <a:ext cx="2854929" cy="130476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611560" y="2059101"/>
            <a:ext cx="8424936" cy="3170099"/>
          </a:xfrm>
          <a:prstGeom prst="rect">
            <a:avLst/>
          </a:prstGeom>
          <a:noFill/>
        </p:spPr>
        <p:txBody>
          <a:bodyPr wrap="square" rtlCol="0">
            <a:spAutoFit/>
          </a:bodyPr>
          <a:lstStyle/>
          <a:p>
            <a:r>
              <a:rPr lang="ja-JP" altLang="en-US" sz="4000" dirty="0"/>
              <a:t>１）イベントスケジュールのご連絡</a:t>
            </a:r>
            <a:endParaRPr lang="en-US" sz="4000" dirty="0"/>
          </a:p>
          <a:p>
            <a:endParaRPr lang="en-US" altLang="ja-JP" sz="4000" dirty="0"/>
          </a:p>
          <a:p>
            <a:r>
              <a:rPr lang="ja-JP" altLang="en-US" sz="4000" dirty="0"/>
              <a:t>２）太田派遣員のご紹介・ご挨拶</a:t>
            </a:r>
            <a:endParaRPr lang="en-US" altLang="ja-JP" sz="4000" dirty="0"/>
          </a:p>
          <a:p>
            <a:endParaRPr lang="en-US" altLang="ja-JP" sz="4000" dirty="0"/>
          </a:p>
          <a:p>
            <a:r>
              <a:rPr lang="ja-JP" altLang="en-US" sz="4000" dirty="0"/>
              <a:t>３）領事・査証に関する説明</a:t>
            </a:r>
            <a:endParaRPr lang="en-US" sz="4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オブジェクト 1"/>
          <p:cNvPicPr>
            <a:picLocks noChangeAspect="1" noChangeArrowheads="1"/>
          </p:cNvPicPr>
          <p:nvPr/>
        </p:nvPicPr>
        <p:blipFill rotWithShape="1">
          <a:blip r:embed="rId3">
            <a:extLst>
              <a:ext uri="{28A0092B-C50C-407E-A947-70E740481C1C}">
                <a14:useLocalDpi xmlns:a14="http://schemas.microsoft.com/office/drawing/2010/main" val="0"/>
              </a:ext>
            </a:extLst>
          </a:blip>
          <a:srcRect t="11274" b="8753"/>
          <a:stretch/>
        </p:blipFill>
        <p:spPr bwMode="auto">
          <a:xfrm>
            <a:off x="4067944" y="1069800"/>
            <a:ext cx="5067300" cy="574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Title 1"/>
          <p:cNvSpPr>
            <a:spLocks noGrp="1"/>
          </p:cNvSpPr>
          <p:nvPr>
            <p:ph type="title"/>
          </p:nvPr>
        </p:nvSpPr>
        <p:spPr>
          <a:xfrm>
            <a:off x="450687" y="692696"/>
            <a:ext cx="8229600" cy="648071"/>
          </a:xfrm>
        </p:spPr>
        <p:txBody>
          <a:bodyPr/>
          <a:lstStyle/>
          <a:p>
            <a:pPr algn="ctr"/>
            <a:r>
              <a:rPr lang="ja-JP" altLang="en-US" sz="2800" dirty="0">
                <a:latin typeface="Meiryo UI" panose="020B0604030504040204" pitchFamily="50" charset="-128"/>
                <a:ea typeface="Meiryo UI" panose="020B0604030504040204" pitchFamily="50" charset="-128"/>
              </a:rPr>
              <a:t>日本酒の酒税軽減についての州政府への働きかけ</a:t>
            </a:r>
            <a:br>
              <a:rPr lang="en-US" altLang="ja-JP" sz="2800" dirty="0">
                <a:latin typeface="Meiryo UI" panose="020B0604030504040204" pitchFamily="50" charset="-128"/>
                <a:ea typeface="Meiryo UI" panose="020B0604030504040204" pitchFamily="50" charset="-128"/>
              </a:rPr>
            </a:br>
            <a:endParaRPr lang="en-US" altLang="en-US" sz="1200" dirty="0">
              <a:latin typeface="Meiryo UI" panose="020B0604030504040204" pitchFamily="50" charset="-128"/>
              <a:ea typeface="Meiryo UI" panose="020B0604030504040204" pitchFamily="50" charset="-128"/>
            </a:endParaRPr>
          </a:p>
        </p:txBody>
      </p:sp>
      <p:pic>
        <p:nvPicPr>
          <p:cNvPr id="5124" name="Picture 3"/>
          <p:cNvPicPr>
            <a:picLocks noChangeAspect="1"/>
          </p:cNvPicPr>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a:extLst>
              <a:ext uri="{FF2B5EF4-FFF2-40B4-BE49-F238E27FC236}">
                <a16:creationId xmlns:a16="http://schemas.microsoft.com/office/drawing/2014/main" id="{143ABE97-A8C7-4D08-AA0C-1F4EB1033CD0}"/>
              </a:ext>
            </a:extLst>
          </p:cNvPr>
          <p:cNvSpPr>
            <a:spLocks noGrp="1"/>
          </p:cNvSpPr>
          <p:nvPr>
            <p:ph idx="1"/>
          </p:nvPr>
        </p:nvSpPr>
        <p:spPr>
          <a:xfrm>
            <a:off x="179512" y="1412750"/>
            <a:ext cx="4104456" cy="5256610"/>
          </a:xfrm>
          <a:prstGeom prst="roundRect">
            <a:avLst>
              <a:gd name="adj" fmla="val 10386"/>
            </a:avLst>
          </a:prstGeom>
          <a:solidFill>
            <a:srgbClr val="FFFFCC"/>
          </a:solidFill>
          <a:ln w="19050">
            <a:solidFill>
              <a:schemeClr val="tx1"/>
            </a:solidFill>
          </a:ln>
        </p:spPr>
        <p:txBody>
          <a:bodyPr anchor="ctr"/>
          <a:lstStyle/>
          <a:p>
            <a:pPr>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日本酒が </a:t>
            </a:r>
            <a:r>
              <a:rPr lang="en-US" altLang="ja-JP" sz="2000" dirty="0">
                <a:latin typeface="Meiryo UI" panose="020B0604030504040204" pitchFamily="50" charset="-128"/>
                <a:ea typeface="Meiryo UI" panose="020B0604030504040204" pitchFamily="50" charset="-128"/>
              </a:rPr>
              <a:t>Wine (</a:t>
            </a:r>
            <a:r>
              <a:rPr lang="ja-JP" altLang="en-US" sz="2000" dirty="0">
                <a:latin typeface="Meiryo UI" panose="020B0604030504040204" pitchFamily="50" charset="-128"/>
                <a:ea typeface="Meiryo UI" panose="020B0604030504040204" pitchFamily="50" charset="-128"/>
              </a:rPr>
              <a:t>酒税</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小売　価格の</a:t>
            </a:r>
            <a:r>
              <a:rPr lang="en-US" altLang="ja-JP" sz="2000" dirty="0">
                <a:latin typeface="Meiryo UI" panose="020B0604030504040204" pitchFamily="50" charset="-128"/>
                <a:ea typeface="Meiryo UI" panose="020B0604030504040204" pitchFamily="50" charset="-128"/>
              </a:rPr>
              <a:t>12-15</a:t>
            </a:r>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でなく </a:t>
            </a:r>
            <a:r>
              <a:rPr lang="en-US" altLang="ja-JP" sz="2000" dirty="0">
                <a:latin typeface="Meiryo UI" panose="020B0604030504040204" pitchFamily="50" charset="-128"/>
                <a:ea typeface="Meiryo UI" panose="020B0604030504040204" pitchFamily="50" charset="-128"/>
              </a:rPr>
              <a:t>Spirits (</a:t>
            </a:r>
            <a:r>
              <a:rPr lang="ja-JP" altLang="en-US" sz="2000" dirty="0">
                <a:latin typeface="Meiryo UI" panose="020B0604030504040204" pitchFamily="50" charset="-128"/>
                <a:ea typeface="Meiryo UI" panose="020B0604030504040204" pitchFamily="50" charset="-128"/>
              </a:rPr>
              <a:t>酒税</a:t>
            </a:r>
            <a:r>
              <a:rPr lang="en-US" altLang="ja-JP" sz="2000" dirty="0">
                <a:latin typeface="Meiryo UI" panose="020B0604030504040204" pitchFamily="50" charset="-128"/>
                <a:ea typeface="Meiryo UI" panose="020B0604030504040204" pitchFamily="50" charset="-128"/>
              </a:rPr>
              <a:t>:50-55</a:t>
            </a:r>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の分類で酒税がかかるため、結果的に日本酒の価格が非常に高くなっている</a:t>
            </a:r>
            <a:endParaRPr lang="en-US" altLang="ja-JP" sz="2000" dirty="0">
              <a:latin typeface="Meiryo UI" panose="020B0604030504040204" pitchFamily="50" charset="-128"/>
              <a:ea typeface="Meiryo UI" panose="020B0604030504040204" pitchFamily="50" charset="-128"/>
            </a:endParaRPr>
          </a:p>
          <a:p>
            <a:pPr>
              <a:buFont typeface="Wingdings" panose="05000000000000000000" pitchFamily="2" charset="2"/>
              <a:buChar char="u"/>
            </a:pPr>
            <a:endParaRPr lang="en-US" altLang="ja-JP" sz="800" dirty="0">
              <a:latin typeface="Meiryo UI" panose="020B0604030504040204" pitchFamily="50" charset="-128"/>
              <a:ea typeface="Meiryo UI" panose="020B0604030504040204" pitchFamily="50" charset="-128"/>
            </a:endParaRPr>
          </a:p>
          <a:p>
            <a:pPr>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2018</a:t>
            </a:r>
            <a:r>
              <a:rPr lang="ja-JP" altLang="en-US" sz="2000" dirty="0">
                <a:latin typeface="Meiryo UI" panose="020B0604030504040204" pitchFamily="50" charset="-128"/>
                <a:ea typeface="Meiryo UI" panose="020B0604030504040204" pitchFamily="50" charset="-128"/>
              </a:rPr>
              <a:t>年</a:t>
            </a:r>
            <a:r>
              <a:rPr lang="en-US" altLang="ja-JP" sz="2000" dirty="0">
                <a:latin typeface="Meiryo UI" panose="020B0604030504040204" pitchFamily="50" charset="-128"/>
                <a:ea typeface="Meiryo UI" panose="020B0604030504040204" pitchFamily="50" charset="-128"/>
              </a:rPr>
              <a:t>3</a:t>
            </a:r>
            <a:r>
              <a:rPr lang="ja-JP" altLang="en-US" sz="2000" dirty="0">
                <a:latin typeface="Meiryo UI" panose="020B0604030504040204" pitchFamily="50" charset="-128"/>
                <a:ea typeface="Meiryo UI" panose="020B0604030504040204" pitchFamily="50" charset="-128"/>
              </a:rPr>
              <a:t>月に総領事名と日本食分科会委員長名で日本酒の酒税軽減の要望書を提出</a:t>
            </a:r>
            <a:endParaRPr lang="en-US" altLang="ja-JP" sz="2000" dirty="0">
              <a:latin typeface="Meiryo UI" panose="020B0604030504040204" pitchFamily="50" charset="-128"/>
              <a:ea typeface="Meiryo UI" panose="020B0604030504040204" pitchFamily="50" charset="-128"/>
            </a:endParaRPr>
          </a:p>
          <a:p>
            <a:pPr>
              <a:buFont typeface="Wingdings" panose="05000000000000000000" pitchFamily="2" charset="2"/>
              <a:buChar char="u"/>
            </a:pPr>
            <a:endParaRPr lang="en-US" altLang="ja-JP" sz="800" dirty="0">
              <a:latin typeface="Meiryo UI" panose="020B0604030504040204" pitchFamily="50" charset="-128"/>
              <a:ea typeface="Meiryo UI" panose="020B0604030504040204" pitchFamily="50" charset="-128"/>
            </a:endParaRPr>
          </a:p>
          <a:p>
            <a:pPr>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建議書委員会取りまとめの建議の一つとして、日本酒を</a:t>
            </a:r>
            <a:r>
              <a:rPr lang="en-US" altLang="ja-JP" sz="2000" dirty="0">
                <a:latin typeface="Meiryo UI" panose="020B0604030504040204" pitchFamily="50" charset="-128"/>
                <a:ea typeface="Meiryo UI" panose="020B0604030504040204" pitchFamily="50" charset="-128"/>
              </a:rPr>
              <a:t>Wine</a:t>
            </a:r>
            <a:r>
              <a:rPr lang="ja-JP" altLang="en-US" sz="2000" dirty="0">
                <a:latin typeface="Meiryo UI" panose="020B0604030504040204" pitchFamily="50" charset="-128"/>
                <a:ea typeface="Meiryo UI" panose="020B0604030504040204" pitchFamily="50" charset="-128"/>
              </a:rPr>
              <a:t>のカテゴリーで酒税を課すよう、　　建議書を州政府に提出</a:t>
            </a:r>
            <a:endParaRPr lang="en-US" altLang="ja-JP" sz="2000" dirty="0">
              <a:latin typeface="Meiryo UI" panose="020B0604030504040204" pitchFamily="50" charset="-128"/>
              <a:ea typeface="Meiryo UI" panose="020B0604030504040204" pitchFamily="50" charset="-128"/>
            </a:endParaRPr>
          </a:p>
          <a:p>
            <a:pPr>
              <a:buFont typeface="Wingdings" panose="05000000000000000000" pitchFamily="2" charset="2"/>
              <a:buChar char="u"/>
            </a:pPr>
            <a:endParaRPr lang="en-US" altLang="ja-JP" sz="800" dirty="0">
              <a:latin typeface="Meiryo UI" panose="020B0604030504040204" pitchFamily="50" charset="-128"/>
              <a:ea typeface="Meiryo UI" panose="020B0604030504040204" pitchFamily="50" charset="-128"/>
            </a:endParaRPr>
          </a:p>
          <a:p>
            <a:pPr>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7</a:t>
            </a:r>
            <a:r>
              <a:rPr lang="ja-JP" altLang="en-US" sz="2000" dirty="0">
                <a:latin typeface="Meiryo UI" panose="020B0604030504040204" pitchFamily="50" charset="-128"/>
                <a:ea typeface="Meiryo UI" panose="020B0604030504040204" pitchFamily="50" charset="-128"/>
              </a:rPr>
              <a:t>月</a:t>
            </a:r>
            <a:r>
              <a:rPr lang="en-US" altLang="ja-JP" sz="2000" dirty="0">
                <a:latin typeface="Meiryo UI" panose="020B0604030504040204" pitchFamily="50" charset="-128"/>
                <a:ea typeface="Meiryo UI" panose="020B0604030504040204" pitchFamily="50" charset="-128"/>
              </a:rPr>
              <a:t>2</a:t>
            </a:r>
            <a:r>
              <a:rPr lang="ja-JP" altLang="en-US" sz="2000" dirty="0">
                <a:latin typeface="Meiryo UI" panose="020B0604030504040204" pitchFamily="50" charset="-128"/>
                <a:ea typeface="Meiryo UI" panose="020B0604030504040204" pitchFamily="50" charset="-128"/>
              </a:rPr>
              <a:t>日に総領事が州首相に面会し、日本酒酒税軽減を依頼</a:t>
            </a:r>
            <a:endParaRPr lang="en-US" altLang="ja-JP"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25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0687" y="908721"/>
            <a:ext cx="8229600" cy="648071"/>
          </a:xfrm>
        </p:spPr>
        <p:txBody>
          <a:bodyPr/>
          <a:lstStyle/>
          <a:p>
            <a:pPr algn="ctr"/>
            <a:r>
              <a:rPr lang="ja-JP" altLang="en-US" sz="2800" dirty="0">
                <a:latin typeface="Meiryo UI" panose="020B0604030504040204" pitchFamily="50" charset="-128"/>
                <a:ea typeface="Meiryo UI" panose="020B0604030504040204" pitchFamily="50" charset="-128"/>
              </a:rPr>
              <a:t>日本食材の実験輸入</a:t>
            </a:r>
            <a:br>
              <a:rPr lang="en-US" altLang="ja-JP" sz="2800" dirty="0">
                <a:latin typeface="Meiryo UI" panose="020B0604030504040204" pitchFamily="50" charset="-128"/>
                <a:ea typeface="Meiryo UI" panose="020B0604030504040204" pitchFamily="50" charset="-128"/>
              </a:rPr>
            </a:br>
            <a:endParaRPr lang="en-US" altLang="en-US" sz="1200" dirty="0">
              <a:latin typeface="Meiryo UI" panose="020B0604030504040204" pitchFamily="50" charset="-128"/>
              <a:ea typeface="Meiryo UI" panose="020B0604030504040204" pitchFamily="50" charset="-128"/>
            </a:endParaRPr>
          </a:p>
        </p:txBody>
      </p:sp>
      <p:sp>
        <p:nvSpPr>
          <p:cNvPr id="3" name="Content Placeholder 2"/>
          <p:cNvSpPr>
            <a:spLocks noGrp="1"/>
          </p:cNvSpPr>
          <p:nvPr>
            <p:ph idx="1"/>
          </p:nvPr>
        </p:nvSpPr>
        <p:spPr>
          <a:xfrm>
            <a:off x="459115" y="1703174"/>
            <a:ext cx="8225769" cy="1185765"/>
          </a:xfrm>
          <a:prstGeom prst="rect">
            <a:avLst/>
          </a:prstGeom>
          <a:solidFill>
            <a:srgbClr val="FFFFCC"/>
          </a:solidFill>
          <a:ln w="38100">
            <a:solidFill>
              <a:schemeClr val="tx1"/>
            </a:solidFill>
          </a:ln>
        </p:spPr>
        <p:txBody>
          <a:bodyPr anchor="ctr"/>
          <a:lstStyle/>
          <a:p>
            <a:pPr>
              <a:buFont typeface="Wingdings" panose="05000000000000000000" pitchFamily="2" charset="2"/>
              <a:buChar char="u"/>
            </a:pPr>
            <a:r>
              <a:rPr lang="ja-JP" altLang="en-US" sz="2200" dirty="0">
                <a:latin typeface="Meiryo UI" panose="020B0604030504040204" pitchFamily="50" charset="-128"/>
                <a:ea typeface="Meiryo UI" panose="020B0604030504040204" pitchFamily="50" charset="-128"/>
              </a:rPr>
              <a:t>通関の課題等、日本食材の流通不足の要因が不明確</a:t>
            </a:r>
            <a:endParaRPr lang="en-US" altLang="ja-JP" sz="2200" dirty="0">
              <a:latin typeface="Meiryo UI" panose="020B0604030504040204" pitchFamily="50" charset="-128"/>
              <a:ea typeface="Meiryo UI" panose="020B0604030504040204" pitchFamily="50" charset="-128"/>
            </a:endParaRPr>
          </a:p>
          <a:p>
            <a:pPr>
              <a:buFont typeface="Wingdings" panose="05000000000000000000" pitchFamily="2" charset="2"/>
              <a:buChar char="u"/>
            </a:pPr>
            <a:r>
              <a:rPr lang="ja-JP" altLang="en-US" sz="2200" dirty="0">
                <a:latin typeface="Meiryo UI" panose="020B0604030504040204" pitchFamily="50" charset="-128"/>
                <a:ea typeface="Meiryo UI" panose="020B0604030504040204" pitchFamily="50" charset="-128"/>
              </a:rPr>
              <a:t>グルガオンを含めて、インド全体で日本食材の流通が滞っている様子</a:t>
            </a:r>
            <a:endParaRPr lang="en-US" altLang="ja-JP" sz="2200" dirty="0">
              <a:latin typeface="Meiryo UI" panose="020B0604030504040204" pitchFamily="50" charset="-128"/>
              <a:ea typeface="Meiryo UI" panose="020B0604030504040204" pitchFamily="50" charset="-128"/>
            </a:endParaRPr>
          </a:p>
        </p:txBody>
      </p:sp>
      <p:pic>
        <p:nvPicPr>
          <p:cNvPr id="5124" name="Picture 3"/>
          <p:cNvPicPr>
            <a:picLocks noChangeAspect="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id="{E0C7C212-B419-4BDA-B1FE-A55C9418624A}"/>
              </a:ext>
            </a:extLst>
          </p:cNvPr>
          <p:cNvSpPr txBox="1">
            <a:spLocks/>
          </p:cNvSpPr>
          <p:nvPr/>
        </p:nvSpPr>
        <p:spPr bwMode="auto">
          <a:xfrm>
            <a:off x="395537" y="3623423"/>
            <a:ext cx="8314452" cy="2841924"/>
          </a:xfrm>
          <a:prstGeom prst="roundRect">
            <a:avLst/>
          </a:prstGeom>
          <a:solidFill>
            <a:schemeClr val="accent5"/>
          </a:solidFill>
          <a:ln w="19050">
            <a:solidFill>
              <a:schemeClr val="tx1"/>
            </a:solidFill>
          </a:ln>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a:buFont typeface="Wingdings" panose="05000000000000000000" pitchFamily="2" charset="2"/>
              <a:buChar char="u"/>
            </a:pPr>
            <a:r>
              <a:rPr lang="ja-JP" altLang="en-US" sz="2200" kern="0" dirty="0">
                <a:latin typeface="Meiryo UI" panose="020B0604030504040204" pitchFamily="50" charset="-128"/>
                <a:ea typeface="Meiryo UI" panose="020B0604030504040204" pitchFamily="50" charset="-128"/>
              </a:rPr>
              <a:t>通関や物流の課題を明確にすべく、ジェトロ・デリー事務所が音頭を取って、この秋に日本食の実験輸入を計画中。バンガロールでも　　業者に希望食材のアンケートを実施し、実験対象品目に入れて</a:t>
            </a:r>
            <a:endParaRPr lang="en-US" altLang="ja-JP" sz="2200" kern="0" dirty="0">
              <a:latin typeface="Meiryo UI" panose="020B0604030504040204" pitchFamily="50" charset="-128"/>
              <a:ea typeface="Meiryo UI" panose="020B0604030504040204" pitchFamily="50" charset="-128"/>
            </a:endParaRPr>
          </a:p>
          <a:p>
            <a:pPr marL="0" indent="0">
              <a:buNone/>
            </a:pPr>
            <a:r>
              <a:rPr lang="ja-JP" altLang="en-US" sz="2200" kern="0" dirty="0">
                <a:latin typeface="Meiryo UI" panose="020B0604030504040204" pitchFamily="50" charset="-128"/>
                <a:ea typeface="Meiryo UI" panose="020B0604030504040204" pitchFamily="50" charset="-128"/>
              </a:rPr>
              <a:t>　　もらう計画</a:t>
            </a:r>
            <a:endParaRPr lang="en-US" altLang="ja-JP" sz="2200" kern="0" dirty="0">
              <a:latin typeface="Meiryo UI" panose="020B0604030504040204" pitchFamily="50" charset="-128"/>
              <a:ea typeface="Meiryo UI" panose="020B0604030504040204" pitchFamily="50" charset="-128"/>
            </a:endParaRPr>
          </a:p>
          <a:p>
            <a:pPr>
              <a:buFont typeface="Wingdings" panose="05000000000000000000" pitchFamily="2" charset="2"/>
              <a:buChar char="u"/>
            </a:pPr>
            <a:r>
              <a:rPr lang="ja-JP" altLang="en-US" sz="2200" kern="0" dirty="0">
                <a:latin typeface="Meiryo UI" panose="020B0604030504040204" pitchFamily="50" charset="-128"/>
                <a:ea typeface="Meiryo UI" panose="020B0604030504040204" pitchFamily="50" charset="-128"/>
              </a:rPr>
              <a:t>実験結果は日本食分科会でも共有し、今後の共同輸入実施や　日本食材の輸入拡大に向けて参考とする予定</a:t>
            </a:r>
            <a:endParaRPr lang="en-US" altLang="ja-JP" sz="2200" kern="0" dirty="0">
              <a:latin typeface="Meiryo UI" panose="020B0604030504040204" pitchFamily="50" charset="-128"/>
              <a:ea typeface="Meiryo UI" panose="020B0604030504040204" pitchFamily="50" charset="-128"/>
            </a:endParaRPr>
          </a:p>
        </p:txBody>
      </p:sp>
      <p:sp>
        <p:nvSpPr>
          <p:cNvPr id="7" name="Content Placeholder 2">
            <a:extLst>
              <a:ext uri="{FF2B5EF4-FFF2-40B4-BE49-F238E27FC236}">
                <a16:creationId xmlns:a16="http://schemas.microsoft.com/office/drawing/2014/main" id="{B8CF76C5-6511-4AAA-BF09-E8FEE1B92B66}"/>
              </a:ext>
            </a:extLst>
          </p:cNvPr>
          <p:cNvSpPr txBox="1">
            <a:spLocks/>
          </p:cNvSpPr>
          <p:nvPr/>
        </p:nvSpPr>
        <p:spPr bwMode="auto">
          <a:xfrm>
            <a:off x="1102590" y="3284984"/>
            <a:ext cx="6925794" cy="516067"/>
          </a:xfrm>
          <a:prstGeom prst="rect">
            <a:avLst/>
          </a:prstGeom>
          <a:solidFill>
            <a:schemeClr val="bg2">
              <a:lumMod val="40000"/>
              <a:lumOff val="60000"/>
            </a:schemeClr>
          </a:solidFill>
          <a:ln w="19050">
            <a:solidFill>
              <a:schemeClr val="tx1"/>
            </a:solidFill>
          </a:ln>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lgn="ctr">
              <a:buNone/>
            </a:pPr>
            <a:r>
              <a:rPr lang="ja-JP" altLang="en-US" sz="2400" b="1" kern="0" dirty="0">
                <a:solidFill>
                  <a:schemeClr val="bg1"/>
                </a:solidFill>
                <a:latin typeface="Meiryo UI" panose="020B0604030504040204" pitchFamily="50" charset="-128"/>
                <a:ea typeface="Meiryo UI" panose="020B0604030504040204" pitchFamily="50" charset="-128"/>
              </a:rPr>
              <a:t>ジェトロ・デリー事務所が中心となり実験輸入を実施</a:t>
            </a:r>
            <a:endParaRPr lang="en-US" altLang="ja-JP" sz="2400" b="1" kern="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11969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844824"/>
            <a:ext cx="8229600" cy="2952328"/>
          </a:xfrm>
        </p:spPr>
        <p:txBody>
          <a:bodyPr/>
          <a:lstStyle/>
          <a:p>
            <a:pPr algn="ctr"/>
            <a:r>
              <a:rPr lang="ja-JP" altLang="en-US" sz="2800" b="1" dirty="0">
                <a:latin typeface="Meiryo UI" panose="020B0604030504040204" pitchFamily="50" charset="-128"/>
                <a:ea typeface="Meiryo UI" panose="020B0604030504040204" pitchFamily="50" charset="-128"/>
              </a:rPr>
              <a:t>今後とも皆様のお役に立てるよう</a:t>
            </a:r>
            <a:br>
              <a:rPr lang="en-US" altLang="ja-JP" sz="2800" b="1" dirty="0">
                <a:latin typeface="Meiryo UI" panose="020B0604030504040204" pitchFamily="50" charset="-128"/>
                <a:ea typeface="Meiryo UI" panose="020B0604030504040204" pitchFamily="50" charset="-128"/>
              </a:rPr>
            </a:br>
            <a:r>
              <a:rPr lang="ja-JP" altLang="en-US" sz="2800" b="1" dirty="0">
                <a:latin typeface="Meiryo UI" panose="020B0604030504040204" pitchFamily="50" charset="-128"/>
                <a:ea typeface="Meiryo UI" panose="020B0604030504040204" pitchFamily="50" charset="-128"/>
              </a:rPr>
              <a:t>積極的に活動いたします。</a:t>
            </a:r>
            <a:br>
              <a:rPr lang="en-US" altLang="ja-JP" sz="2800" b="1" dirty="0">
                <a:latin typeface="Meiryo UI" panose="020B0604030504040204" pitchFamily="50" charset="-128"/>
                <a:ea typeface="Meiryo UI" panose="020B0604030504040204" pitchFamily="50" charset="-128"/>
              </a:rPr>
            </a:br>
            <a:r>
              <a:rPr lang="ja-JP" altLang="en-US" sz="2800" b="1" dirty="0">
                <a:latin typeface="Meiryo UI" panose="020B0604030504040204" pitchFamily="50" charset="-128"/>
                <a:ea typeface="Meiryo UI" panose="020B0604030504040204" pitchFamily="50" charset="-128"/>
              </a:rPr>
              <a:t>ぜひ応援をお願い申し上げます。</a:t>
            </a:r>
            <a:br>
              <a:rPr lang="en-US" altLang="ja-JP" sz="2800" b="1" dirty="0">
                <a:latin typeface="Meiryo UI" panose="020B0604030504040204" pitchFamily="50" charset="-128"/>
                <a:ea typeface="Meiryo UI" panose="020B0604030504040204" pitchFamily="50" charset="-128"/>
              </a:rPr>
            </a:br>
            <a:br>
              <a:rPr lang="en-US" altLang="ja-JP" sz="2800" b="1" dirty="0">
                <a:latin typeface="Meiryo UI" panose="020B0604030504040204" pitchFamily="50" charset="-128"/>
                <a:ea typeface="Meiryo UI" panose="020B0604030504040204" pitchFamily="50" charset="-128"/>
              </a:rPr>
            </a:br>
            <a:r>
              <a:rPr lang="ja-JP" altLang="en-US" sz="2800" b="1" dirty="0">
                <a:latin typeface="Meiryo UI" panose="020B0604030504040204" pitchFamily="50" charset="-128"/>
                <a:ea typeface="Meiryo UI" panose="020B0604030504040204" pitchFamily="50" charset="-128"/>
              </a:rPr>
              <a:t>日本食分科会一同</a:t>
            </a:r>
            <a:br>
              <a:rPr lang="en-US" altLang="ja-JP" sz="2800" b="1" dirty="0">
                <a:latin typeface="Meiryo UI" panose="020B0604030504040204" pitchFamily="50" charset="-128"/>
                <a:ea typeface="Meiryo UI" panose="020B0604030504040204" pitchFamily="50" charset="-128"/>
              </a:rPr>
            </a:br>
            <a:endParaRPr lang="en-US" altLang="en-US" sz="1200" b="1" dirty="0">
              <a:latin typeface="Meiryo UI" panose="020B0604030504040204" pitchFamily="50" charset="-128"/>
              <a:ea typeface="Meiryo UI" panose="020B0604030504040204" pitchFamily="50" charset="-128"/>
            </a:endParaRPr>
          </a:p>
        </p:txBody>
      </p:sp>
      <p:pic>
        <p:nvPicPr>
          <p:cNvPr id="5124" name="Picture 3"/>
          <p:cNvPicPr>
            <a:picLocks noChangeAspect="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84536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タイトル 1"/>
          <p:cNvSpPr>
            <a:spLocks noGrp="1"/>
          </p:cNvSpPr>
          <p:nvPr>
            <p:ph type="title" idx="4294967295"/>
          </p:nvPr>
        </p:nvSpPr>
        <p:spPr>
          <a:noFill/>
          <a:ln w="9525">
            <a:noFill/>
            <a:miter lim="800000"/>
            <a:headEnd/>
            <a:tailEnd/>
          </a:ln>
        </p:spPr>
        <p:txBody>
          <a:bodyPr vert="horz" wrap="square" lIns="91440" tIns="45720" rIns="91440" bIns="45720" numCol="1" anchor="b" anchorCtr="0" compatLnSpc="1">
            <a:prstTxWarp prst="textNoShape">
              <a:avLst/>
            </a:prstTxWarp>
          </a:bodyPr>
          <a:lstStyle/>
          <a:p>
            <a:r>
              <a:rPr lang="ja-JP" altLang="en-US" dirty="0">
                <a:solidFill>
                  <a:schemeClr val="tx1"/>
                </a:solidFill>
              </a:rPr>
              <a:t>⑤ 新規会員のご紹介</a:t>
            </a:r>
            <a:endParaRPr lang="en-US" altLang="ja-JP" dirty="0">
              <a:solidFill>
                <a:schemeClr val="tx1"/>
              </a:solidFill>
            </a:endParaRPr>
          </a:p>
        </p:txBody>
      </p:sp>
      <p:sp>
        <p:nvSpPr>
          <p:cNvPr id="18435" name="コンテンツ プレースホルダ 2"/>
          <p:cNvSpPr>
            <a:spLocks noGrp="1"/>
          </p:cNvSpPr>
          <p:nvPr>
            <p:ph sz="quarter" idx="4294967295"/>
          </p:nvPr>
        </p:nvSpPr>
        <p:spPr>
          <a:xfrm>
            <a:off x="323528" y="1484784"/>
            <a:ext cx="8640960" cy="3960440"/>
          </a:xfrm>
        </p:spPr>
        <p:txBody>
          <a:bodyPr/>
          <a:lstStyle/>
          <a:p>
            <a:pPr marL="0" indent="0">
              <a:spcBef>
                <a:spcPts val="2400"/>
              </a:spcBef>
              <a:spcAft>
                <a:spcPts val="600"/>
              </a:spcAft>
              <a:buNone/>
              <a:defRPr/>
            </a:pPr>
            <a:r>
              <a:rPr lang="ja-JP" altLang="en-US" sz="3200" dirty="0"/>
              <a:t>■ </a:t>
            </a:r>
            <a:r>
              <a:rPr lang="en-US" altLang="ja-JP" sz="3200" dirty="0" err="1"/>
              <a:t>Indocosmo</a:t>
            </a:r>
            <a:r>
              <a:rPr lang="en-US" altLang="ja-JP" sz="3200" dirty="0"/>
              <a:t> Systems Private Limited	</a:t>
            </a:r>
            <a:r>
              <a:rPr lang="ja-JP" altLang="en-US" sz="3200" dirty="0"/>
              <a:t>　</a:t>
            </a:r>
            <a:endParaRPr lang="en-US" altLang="ja-JP" sz="3200" dirty="0"/>
          </a:p>
          <a:p>
            <a:pPr marL="0" lvl="0" indent="0">
              <a:spcBef>
                <a:spcPts val="2400"/>
              </a:spcBef>
              <a:spcAft>
                <a:spcPts val="600"/>
              </a:spcAft>
              <a:buNone/>
              <a:defRPr/>
            </a:pPr>
            <a:r>
              <a:rPr lang="ja-JP" altLang="en-US" sz="3200" dirty="0"/>
              <a:t>　　　　　　　　　　　　　　　　　　　　　　 デービス　様        </a:t>
            </a:r>
            <a:endParaRPr lang="en-US" altLang="ja-JP" sz="3200" dirty="0"/>
          </a:p>
          <a:p>
            <a:pPr marL="0" lvl="0" indent="0">
              <a:spcBef>
                <a:spcPts val="2400"/>
              </a:spcBef>
              <a:spcAft>
                <a:spcPts val="600"/>
              </a:spcAft>
              <a:buNone/>
              <a:defRPr/>
            </a:pPr>
            <a:r>
              <a:rPr lang="ja-JP" altLang="en-US" sz="3200" dirty="0"/>
              <a:t>■ </a:t>
            </a:r>
            <a:r>
              <a:rPr lang="en-US" sz="3200" dirty="0"/>
              <a:t>DIAI India Private Limited</a:t>
            </a:r>
          </a:p>
          <a:p>
            <a:pPr marL="0" lvl="0" indent="0">
              <a:spcBef>
                <a:spcPts val="2400"/>
              </a:spcBef>
              <a:spcAft>
                <a:spcPts val="600"/>
              </a:spcAft>
              <a:buNone/>
              <a:defRPr/>
            </a:pPr>
            <a:r>
              <a:rPr lang="en-US" altLang="ja-JP" sz="3200" dirty="0"/>
              <a:t>                                                            </a:t>
            </a:r>
            <a:r>
              <a:rPr lang="ja-JP" altLang="en-US" sz="3200" dirty="0"/>
              <a:t>江藤　様</a:t>
            </a:r>
            <a:r>
              <a:rPr lang="ja-JP" altLang="en-US" sz="2800" dirty="0"/>
              <a:t>　</a:t>
            </a:r>
            <a:endParaRPr lang="en-US" altLang="ja-JP" sz="3200" dirty="0"/>
          </a:p>
          <a:p>
            <a:pPr marL="0" lvl="0" indent="0" algn="r">
              <a:spcBef>
                <a:spcPts val="2400"/>
              </a:spcBef>
              <a:spcAft>
                <a:spcPts val="600"/>
              </a:spcAft>
              <a:buNone/>
              <a:defRPr/>
            </a:pPr>
            <a:r>
              <a:rPr lang="ja-JP" altLang="en-US" sz="3200" u="sng" dirty="0">
                <a:latin typeface="+mn-ea"/>
              </a:rPr>
              <a:t>現会員数：</a:t>
            </a:r>
            <a:r>
              <a:rPr lang="en-US" altLang="ja-JP" sz="3200" u="sng" dirty="0">
                <a:latin typeface="+mn-ea"/>
              </a:rPr>
              <a:t>154</a:t>
            </a:r>
            <a:r>
              <a:rPr lang="ja-JP" altLang="en-US" sz="3200" u="sng" dirty="0">
                <a:latin typeface="+mn-ea"/>
              </a:rPr>
              <a:t>社</a:t>
            </a:r>
            <a:endParaRPr lang="en-US" altLang="ja-JP" sz="3200" u="sng" dirty="0">
              <a:latin typeface="+mn-ea"/>
            </a:endParaRPr>
          </a:p>
        </p:txBody>
      </p:sp>
      <p:pic>
        <p:nvPicPr>
          <p:cNvPr id="7" name="Picture 3" descr="Logo_S.jpg"/>
          <p:cNvPicPr>
            <a:picLocks noChangeAspect="1"/>
          </p:cNvPicPr>
          <p:nvPr/>
        </p:nvPicPr>
        <p:blipFill>
          <a:blip r:embed="rId3" cstate="print"/>
          <a:stretch>
            <a:fillRect/>
          </a:stretch>
        </p:blipFill>
        <p:spPr>
          <a:xfrm>
            <a:off x="5024794" y="119324"/>
            <a:ext cx="1008112" cy="1160769"/>
          </a:xfrm>
          <a:prstGeom prst="rect">
            <a:avLst/>
          </a:prstGeom>
        </p:spPr>
      </p:pic>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289076" y="116632"/>
            <a:ext cx="2854929" cy="1304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5408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pPr eaLnBrk="1" hangingPunct="1"/>
            <a:r>
              <a:rPr lang="ja-JP" altLang="en-US" dirty="0">
                <a:solidFill>
                  <a:schemeClr val="tx1"/>
                </a:solidFill>
              </a:rPr>
              <a:t>⑥ その他報告事項</a:t>
            </a:r>
          </a:p>
        </p:txBody>
      </p:sp>
      <p:sp>
        <p:nvSpPr>
          <p:cNvPr id="22531" name="コンテンツ プレースホルダ 2"/>
          <p:cNvSpPr>
            <a:spLocks noGrp="1"/>
          </p:cNvSpPr>
          <p:nvPr>
            <p:ph sz="quarter" idx="1"/>
          </p:nvPr>
        </p:nvSpPr>
        <p:spPr>
          <a:xfrm>
            <a:off x="395536" y="1516211"/>
            <a:ext cx="8401080" cy="3929013"/>
          </a:xfrm>
        </p:spPr>
        <p:txBody>
          <a:bodyPr/>
          <a:lstStyle/>
          <a:p>
            <a:pPr marL="0" indent="0" eaLnBrk="1" hangingPunct="1">
              <a:buNone/>
            </a:pPr>
            <a:endParaRPr lang="en-US" altLang="ja-JP" sz="2800" dirty="0"/>
          </a:p>
          <a:p>
            <a:pPr marL="0" indent="0" eaLnBrk="1" hangingPunct="1">
              <a:buNone/>
            </a:pPr>
            <a:r>
              <a:rPr lang="ja-JP" altLang="en-US" sz="3600" dirty="0">
                <a:latin typeface="+mn-ea"/>
              </a:rPr>
              <a:t>・ </a:t>
            </a:r>
            <a:r>
              <a:rPr lang="en-US" altLang="ja-JP" sz="3600" dirty="0">
                <a:latin typeface="+mn-ea"/>
              </a:rPr>
              <a:t>2018</a:t>
            </a:r>
            <a:r>
              <a:rPr lang="ja-JP" altLang="en-US" sz="3600" dirty="0">
                <a:latin typeface="+mn-ea"/>
              </a:rPr>
              <a:t>年度　活動方針</a:t>
            </a:r>
            <a:endParaRPr lang="en-US" altLang="ja-JP" sz="3600" dirty="0">
              <a:latin typeface="+mn-ea"/>
            </a:endParaRPr>
          </a:p>
          <a:p>
            <a:pPr marL="0" indent="0" eaLnBrk="1" hangingPunct="1">
              <a:buNone/>
            </a:pPr>
            <a:r>
              <a:rPr lang="ja-JP" altLang="en-US" sz="3600" dirty="0">
                <a:latin typeface="+mn-ea"/>
              </a:rPr>
              <a:t>・ </a:t>
            </a:r>
            <a:r>
              <a:rPr lang="en-US" altLang="ja-JP" sz="3600" dirty="0">
                <a:latin typeface="+mn-ea"/>
              </a:rPr>
              <a:t>2018</a:t>
            </a:r>
            <a:r>
              <a:rPr lang="ja-JP" altLang="en-US" sz="3600" dirty="0">
                <a:latin typeface="+mn-ea"/>
              </a:rPr>
              <a:t>年度　役員会・理事会体制</a:t>
            </a:r>
            <a:endParaRPr lang="en-US" altLang="ja-JP" sz="3600" dirty="0">
              <a:latin typeface="+mn-ea"/>
            </a:endParaRPr>
          </a:p>
          <a:p>
            <a:pPr marL="0" indent="0" eaLnBrk="1" hangingPunct="1">
              <a:buNone/>
            </a:pPr>
            <a:r>
              <a:rPr lang="ja-JP" altLang="en-US" sz="3600" dirty="0">
                <a:latin typeface="+mn-ea"/>
              </a:rPr>
              <a:t>・ テーマ報告募集要項</a:t>
            </a:r>
            <a:endParaRPr lang="en-US" altLang="ja-JP" sz="3600" dirty="0">
              <a:latin typeface="+mn-ea"/>
            </a:endParaRPr>
          </a:p>
        </p:txBody>
      </p:sp>
      <p:pic>
        <p:nvPicPr>
          <p:cNvPr id="5" name="Picture 3" descr="Logo_S.jpg"/>
          <p:cNvPicPr>
            <a:picLocks noChangeAspect="1"/>
          </p:cNvPicPr>
          <p:nvPr/>
        </p:nvPicPr>
        <p:blipFill>
          <a:blip r:embed="rId3" cstate="print"/>
          <a:stretch>
            <a:fillRect/>
          </a:stretch>
        </p:blipFill>
        <p:spPr>
          <a:xfrm>
            <a:off x="5024794" y="110700"/>
            <a:ext cx="1008112" cy="1160769"/>
          </a:xfrm>
          <a:prstGeom prst="rect">
            <a:avLst/>
          </a:prstGeom>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289076" y="108008"/>
            <a:ext cx="2854929" cy="1304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052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5"/>
          <p:cNvSpPr txBox="1">
            <a:spLocks/>
          </p:cNvSpPr>
          <p:nvPr/>
        </p:nvSpPr>
        <p:spPr bwMode="auto">
          <a:xfrm>
            <a:off x="1357313" y="122908"/>
            <a:ext cx="6286500" cy="785812"/>
          </a:xfrm>
          <a:prstGeom prst="rect">
            <a:avLst/>
          </a:prstGeom>
          <a:noFill/>
          <a:ln w="9525">
            <a:noFill/>
            <a:miter lim="800000"/>
            <a:headEnd/>
            <a:tailEnd/>
          </a:ln>
        </p:spPr>
        <p:txBody>
          <a:bodyPr anchor="ctr"/>
          <a:lstStyle/>
          <a:p>
            <a:pPr algn="ctr" fontAlgn="auto">
              <a:spcBef>
                <a:spcPts val="0"/>
              </a:spcBef>
              <a:spcAft>
                <a:spcPts val="0"/>
              </a:spcAft>
              <a:defRPr/>
            </a:pPr>
            <a:r>
              <a:rPr kumimoji="0" lang="ja-JP" altLang="en-US" sz="4000" dirty="0">
                <a:solidFill>
                  <a:prstClr val="black"/>
                </a:solidFill>
                <a:latin typeface="HG丸ｺﾞｼｯｸM-PRO" pitchFamily="50" charset="-128"/>
                <a:ea typeface="HG丸ｺﾞｼｯｸM-PRO" pitchFamily="50" charset="-128"/>
              </a:rPr>
              <a:t>  </a:t>
            </a:r>
            <a:endParaRPr kumimoji="0" lang="en-US" altLang="ja-JP" sz="4000" dirty="0">
              <a:solidFill>
                <a:prstClr val="black"/>
              </a:solidFill>
              <a:latin typeface="HG丸ｺﾞｼｯｸM-PRO" pitchFamily="50" charset="-128"/>
              <a:ea typeface="HG丸ｺﾞｼｯｸM-PRO" pitchFamily="50" charset="-128"/>
            </a:endParaRPr>
          </a:p>
          <a:p>
            <a:pPr algn="ctr" fontAlgn="auto">
              <a:spcBef>
                <a:spcPts val="0"/>
              </a:spcBef>
              <a:spcAft>
                <a:spcPts val="0"/>
              </a:spcAft>
              <a:defRPr/>
            </a:pPr>
            <a:r>
              <a:rPr kumimoji="0" lang="en-US" altLang="ja-JP" sz="4000" u="sng" dirty="0">
                <a:solidFill>
                  <a:prstClr val="black"/>
                </a:solidFill>
                <a:latin typeface="HG丸ｺﾞｼｯｸM-PRO" pitchFamily="50" charset="-128"/>
                <a:ea typeface="HG丸ｺﾞｼｯｸM-PRO" pitchFamily="50" charset="-128"/>
              </a:rPr>
              <a:t>2018</a:t>
            </a:r>
            <a:r>
              <a:rPr kumimoji="0" lang="ja-JP" altLang="en-US" sz="4000" u="sng" dirty="0">
                <a:solidFill>
                  <a:prstClr val="black"/>
                </a:solidFill>
                <a:latin typeface="HG丸ｺﾞｼｯｸM-PRO" pitchFamily="50" charset="-128"/>
                <a:ea typeface="HG丸ｺﾞｼｯｸM-PRO" pitchFamily="50" charset="-128"/>
              </a:rPr>
              <a:t>年度 活動方針</a:t>
            </a:r>
          </a:p>
        </p:txBody>
      </p:sp>
      <p:sp>
        <p:nvSpPr>
          <p:cNvPr id="4" name="コンテンツ プレースホルダ 8"/>
          <p:cNvSpPr txBox="1">
            <a:spLocks/>
          </p:cNvSpPr>
          <p:nvPr/>
        </p:nvSpPr>
        <p:spPr bwMode="auto">
          <a:xfrm>
            <a:off x="573378" y="2708920"/>
            <a:ext cx="8207375" cy="3997945"/>
          </a:xfrm>
          <a:prstGeom prst="rect">
            <a:avLst/>
          </a:prstGeom>
          <a:noFill/>
          <a:ln w="15875">
            <a:solidFill>
              <a:schemeClr val="accent6">
                <a:lumMod val="75000"/>
              </a:schemeClr>
            </a:solidFill>
            <a:miter lim="800000"/>
            <a:headEnd/>
            <a:tailEnd/>
          </a:ln>
        </p:spPr>
        <p:txBody>
          <a:bodyPr anchor="ctr"/>
          <a:lstStyle/>
          <a:p>
            <a:r>
              <a:rPr lang="ja-JP" altLang="en-US" sz="1500" b="1" u="sng" dirty="0">
                <a:solidFill>
                  <a:prstClr val="black"/>
                </a:solidFill>
                <a:ea typeface="ＭＳ Ｐゴシック" pitchFamily="34" charset="-128"/>
              </a:rPr>
              <a:t>１</a:t>
            </a:r>
            <a:r>
              <a:rPr lang="en-US" sz="1500" b="1" u="sng" dirty="0">
                <a:solidFill>
                  <a:prstClr val="black"/>
                </a:solidFill>
                <a:ea typeface="ＭＳ Ｐゴシック" pitchFamily="34" charset="-128"/>
              </a:rPr>
              <a:t>. </a:t>
            </a:r>
            <a:r>
              <a:rPr lang="ja-JP" altLang="en-US" sz="1500" b="1" u="sng" dirty="0">
                <a:solidFill>
                  <a:prstClr val="black"/>
                </a:solidFill>
                <a:ea typeface="ＭＳ Ｐゴシック" pitchFamily="34" charset="-128"/>
              </a:rPr>
              <a:t>内部活動の強化</a:t>
            </a:r>
            <a:endParaRPr lang="en-US" sz="1500" dirty="0">
              <a:solidFill>
                <a:prstClr val="black"/>
              </a:solidFill>
              <a:ea typeface="ＭＳ Ｐゴシック" pitchFamily="34" charset="-128"/>
            </a:endParaRPr>
          </a:p>
          <a:p>
            <a:r>
              <a:rPr lang="en-US" sz="1500" dirty="0">
                <a:solidFill>
                  <a:prstClr val="black"/>
                </a:solidFill>
                <a:ea typeface="ＭＳ Ｐゴシック" pitchFamily="34" charset="-128"/>
              </a:rPr>
              <a:t> 1) </a:t>
            </a:r>
            <a:r>
              <a:rPr lang="ja-JP" altLang="en-US" sz="1500" dirty="0">
                <a:solidFill>
                  <a:prstClr val="black"/>
                </a:solidFill>
                <a:ea typeface="ＭＳ Ｐゴシック" pitchFamily="34" charset="-128"/>
              </a:rPr>
              <a:t>会員相互の学習と親睦の促進</a:t>
            </a:r>
            <a:br>
              <a:rPr lang="en-US" sz="1500" dirty="0">
                <a:solidFill>
                  <a:prstClr val="black"/>
                </a:solidFill>
                <a:ea typeface="ＭＳ Ｐゴシック" pitchFamily="34" charset="-128"/>
              </a:rPr>
            </a:br>
            <a:r>
              <a:rPr lang="en-US" sz="1500" dirty="0">
                <a:solidFill>
                  <a:prstClr val="black"/>
                </a:solidFill>
                <a:ea typeface="ＭＳ Ｐゴシック" pitchFamily="34" charset="-128"/>
              </a:rPr>
              <a:t> 2) </a:t>
            </a:r>
            <a:r>
              <a:rPr lang="ja-JP" altLang="en-US" sz="1500" dirty="0">
                <a:solidFill>
                  <a:prstClr val="black"/>
                </a:solidFill>
                <a:ea typeface="ＭＳ Ｐゴシック" pitchFamily="34" charset="-128"/>
              </a:rPr>
              <a:t>委員会活動（インフラ委員会・税務労務委員会）の更なる活性化・参加率向上</a:t>
            </a:r>
            <a:endParaRPr lang="en-US" altLang="ja-JP" sz="1500" dirty="0">
              <a:solidFill>
                <a:prstClr val="black"/>
              </a:solidFill>
              <a:ea typeface="ＭＳ Ｐゴシック" pitchFamily="34" charset="-128"/>
            </a:endParaRPr>
          </a:p>
          <a:p>
            <a:r>
              <a:rPr lang="en-US" sz="1500" dirty="0">
                <a:solidFill>
                  <a:prstClr val="black"/>
                </a:solidFill>
                <a:ea typeface="ＭＳ Ｐゴシック" pitchFamily="34" charset="-128"/>
              </a:rPr>
              <a:t> </a:t>
            </a:r>
          </a:p>
          <a:p>
            <a:r>
              <a:rPr lang="ja-JP" altLang="en-US" sz="1500" b="1" u="sng" dirty="0">
                <a:solidFill>
                  <a:prstClr val="black"/>
                </a:solidFill>
                <a:ea typeface="ＭＳ Ｐゴシック" pitchFamily="34" charset="-128"/>
              </a:rPr>
              <a:t>２</a:t>
            </a:r>
            <a:r>
              <a:rPr lang="en-US" sz="1500" b="1" u="sng" dirty="0">
                <a:solidFill>
                  <a:prstClr val="black"/>
                </a:solidFill>
                <a:ea typeface="ＭＳ Ｐゴシック" pitchFamily="34" charset="-128"/>
              </a:rPr>
              <a:t>. </a:t>
            </a:r>
            <a:r>
              <a:rPr lang="ja-JP" altLang="en-US" sz="1500" b="1" u="sng" dirty="0">
                <a:solidFill>
                  <a:prstClr val="black"/>
                </a:solidFill>
                <a:ea typeface="ＭＳ Ｐゴシック" pitchFamily="34" charset="-128"/>
              </a:rPr>
              <a:t>対外活動の強化</a:t>
            </a:r>
            <a:endParaRPr lang="en-US" sz="1500" dirty="0">
              <a:solidFill>
                <a:prstClr val="black"/>
              </a:solidFill>
              <a:ea typeface="ＭＳ Ｐゴシック" pitchFamily="34" charset="-128"/>
            </a:endParaRPr>
          </a:p>
          <a:p>
            <a:r>
              <a:rPr lang="en-US" sz="1500" dirty="0">
                <a:solidFill>
                  <a:prstClr val="black"/>
                </a:solidFill>
                <a:ea typeface="ＭＳ Ｐゴシック" pitchFamily="34" charset="-128"/>
              </a:rPr>
              <a:t> 1) </a:t>
            </a:r>
            <a:r>
              <a:rPr lang="ja-JP" altLang="en-US" sz="1500" dirty="0">
                <a:solidFill>
                  <a:prstClr val="black"/>
                </a:solidFill>
                <a:ea typeface="ＭＳ Ｐゴシック" pitchFamily="34" charset="-128"/>
              </a:rPr>
              <a:t>建議書委員会を軸とした州政府・他商工会・インド経済団体等との交流促進と働き掛け推進</a:t>
            </a:r>
            <a:endParaRPr lang="en-US" sz="1500" dirty="0">
              <a:solidFill>
                <a:prstClr val="black"/>
              </a:solidFill>
              <a:ea typeface="ＭＳ Ｐゴシック" pitchFamily="34" charset="-128"/>
            </a:endParaRPr>
          </a:p>
          <a:p>
            <a:r>
              <a:rPr lang="en-US" sz="1500" dirty="0">
                <a:solidFill>
                  <a:prstClr val="black"/>
                </a:solidFill>
                <a:ea typeface="ＭＳ Ｐゴシック" pitchFamily="34" charset="-128"/>
              </a:rPr>
              <a:t> 2) </a:t>
            </a:r>
            <a:r>
              <a:rPr lang="ja-JP" altLang="en-US" sz="1500" dirty="0">
                <a:solidFill>
                  <a:prstClr val="black"/>
                </a:solidFill>
                <a:ea typeface="ＭＳ Ｐゴシック" pitchFamily="34" charset="-128"/>
              </a:rPr>
              <a:t>ダイアログ・モニタリング委員会を通じた州政府との積極的な対話</a:t>
            </a:r>
            <a:endParaRPr lang="en-US" sz="1500" dirty="0">
              <a:solidFill>
                <a:prstClr val="black"/>
              </a:solidFill>
              <a:ea typeface="ＭＳ Ｐゴシック" pitchFamily="34" charset="-128"/>
            </a:endParaRPr>
          </a:p>
          <a:p>
            <a:r>
              <a:rPr lang="en-US" sz="1500" dirty="0">
                <a:solidFill>
                  <a:prstClr val="black"/>
                </a:solidFill>
                <a:ea typeface="ＭＳ Ｐゴシック" pitchFamily="34" charset="-128"/>
              </a:rPr>
              <a:t> 3) </a:t>
            </a:r>
            <a:r>
              <a:rPr lang="ja-JP" altLang="en-US" sz="1500" dirty="0">
                <a:solidFill>
                  <a:prstClr val="black"/>
                </a:solidFill>
                <a:ea typeface="ＭＳ Ｐゴシック" pitchFamily="34" charset="-128"/>
              </a:rPr>
              <a:t>来印ミッションの積極的受け入れと交流機会の創出</a:t>
            </a:r>
            <a:endParaRPr lang="en-US" altLang="ja-JP" sz="1500" dirty="0">
              <a:solidFill>
                <a:prstClr val="black"/>
              </a:solidFill>
              <a:ea typeface="ＭＳ Ｐゴシック" pitchFamily="34" charset="-128"/>
            </a:endParaRPr>
          </a:p>
          <a:p>
            <a:endParaRPr lang="en-US" sz="1500" dirty="0">
              <a:solidFill>
                <a:prstClr val="black"/>
              </a:solidFill>
              <a:ea typeface="ＭＳ Ｐゴシック" pitchFamily="34" charset="-128"/>
            </a:endParaRPr>
          </a:p>
          <a:p>
            <a:r>
              <a:rPr lang="ja-JP" altLang="en-US" sz="1500" b="1" u="sng" dirty="0">
                <a:solidFill>
                  <a:prstClr val="black"/>
                </a:solidFill>
                <a:ea typeface="ＭＳ Ｐゴシック" pitchFamily="34" charset="-128"/>
              </a:rPr>
              <a:t>３</a:t>
            </a:r>
            <a:r>
              <a:rPr lang="en-US" sz="1500" b="1" u="sng" dirty="0">
                <a:solidFill>
                  <a:prstClr val="black"/>
                </a:solidFill>
                <a:ea typeface="ＭＳ Ｐゴシック" pitchFamily="34" charset="-128"/>
              </a:rPr>
              <a:t>. </a:t>
            </a:r>
            <a:r>
              <a:rPr lang="ja-JP" altLang="en-US" sz="1500" b="1" u="sng" dirty="0">
                <a:solidFill>
                  <a:prstClr val="black"/>
                </a:solidFill>
                <a:ea typeface="ＭＳ Ｐゴシック" pitchFamily="34" charset="-128"/>
              </a:rPr>
              <a:t>「参画型」活動の推進</a:t>
            </a:r>
            <a:endParaRPr lang="en-US" sz="1500" dirty="0">
              <a:solidFill>
                <a:prstClr val="black"/>
              </a:solidFill>
              <a:ea typeface="ＭＳ Ｐゴシック" pitchFamily="34" charset="-128"/>
            </a:endParaRPr>
          </a:p>
          <a:p>
            <a:r>
              <a:rPr lang="ja-JP" altLang="en-US" sz="1500" dirty="0">
                <a:solidFill>
                  <a:prstClr val="black"/>
                </a:solidFill>
                <a:ea typeface="ＭＳ Ｐゴシック" pitchFamily="34" charset="-128"/>
              </a:rPr>
              <a:t> </a:t>
            </a:r>
            <a:r>
              <a:rPr lang="en-US" altLang="ja-JP" sz="1500" dirty="0">
                <a:solidFill>
                  <a:prstClr val="black"/>
                </a:solidFill>
                <a:ea typeface="ＭＳ Ｐゴシック" pitchFamily="34" charset="-128"/>
              </a:rPr>
              <a:t>1</a:t>
            </a:r>
            <a:r>
              <a:rPr lang="ja-JP" altLang="en-US" sz="1500" dirty="0">
                <a:solidFill>
                  <a:prstClr val="black"/>
                </a:solidFill>
                <a:ea typeface="ＭＳ Ｐゴシック" pitchFamily="34" charset="-128"/>
              </a:rPr>
              <a:t>）「日本食分科会」など、各々の会員ニーズに合わせて機動的に活動</a:t>
            </a:r>
            <a:endParaRPr lang="en-US" altLang="ja-JP" sz="1500" dirty="0">
              <a:solidFill>
                <a:prstClr val="black"/>
              </a:solidFill>
              <a:ea typeface="ＭＳ Ｐゴシック" pitchFamily="34" charset="-128"/>
            </a:endParaRPr>
          </a:p>
          <a:p>
            <a:r>
              <a:rPr lang="en-US" altLang="ja-JP" sz="1500" dirty="0">
                <a:solidFill>
                  <a:prstClr val="black"/>
                </a:solidFill>
                <a:ea typeface="ＭＳ Ｐゴシック" pitchFamily="34" charset="-128"/>
              </a:rPr>
              <a:t> 2</a:t>
            </a:r>
            <a:r>
              <a:rPr lang="ja-JP" altLang="en-US" sz="1500" dirty="0">
                <a:solidFill>
                  <a:prstClr val="black"/>
                </a:solidFill>
                <a:ea typeface="ＭＳ Ｐゴシック" pitchFamily="34" charset="-128"/>
              </a:rPr>
              <a:t>）新たに設置した理事会を通じて、日本国総領事館・日本人会と連携・協力しながら、</a:t>
            </a:r>
            <a:endParaRPr lang="en-US" altLang="ja-JP" sz="1500" dirty="0">
              <a:solidFill>
                <a:prstClr val="black"/>
              </a:solidFill>
              <a:ea typeface="ＭＳ Ｐゴシック" pitchFamily="34" charset="-128"/>
            </a:endParaRPr>
          </a:p>
          <a:p>
            <a:r>
              <a:rPr lang="ja-JP" altLang="en-US" sz="1500" dirty="0">
                <a:solidFill>
                  <a:prstClr val="black"/>
                </a:solidFill>
                <a:ea typeface="ＭＳ Ｐゴシック" pitchFamily="34" charset="-128"/>
              </a:rPr>
              <a:t>　　諸課題の解決に向けた取組みを活性化</a:t>
            </a:r>
            <a:endParaRPr lang="en-US" altLang="ja-JP" sz="1500" dirty="0">
              <a:solidFill>
                <a:prstClr val="black"/>
              </a:solidFill>
              <a:ea typeface="ＭＳ Ｐゴシック" pitchFamily="34" charset="-128"/>
            </a:endParaRPr>
          </a:p>
          <a:p>
            <a:r>
              <a:rPr lang="ja-JP" altLang="en-US" sz="1500" dirty="0">
                <a:solidFill>
                  <a:prstClr val="black"/>
                </a:solidFill>
                <a:ea typeface="ＭＳ Ｐゴシック" pitchFamily="34" charset="-128"/>
              </a:rPr>
              <a:t>　　（これまで取組んできた「バンガロール・日本直行便のプロモート」や「和食の充実」も継続）</a:t>
            </a:r>
            <a:endParaRPr lang="en-US" altLang="ja-JP" sz="1500" dirty="0">
              <a:solidFill>
                <a:prstClr val="black"/>
              </a:solidFill>
              <a:ea typeface="ＭＳ Ｐゴシック" pitchFamily="34" charset="-128"/>
            </a:endParaRPr>
          </a:p>
          <a:p>
            <a:r>
              <a:rPr lang="en-US" sz="1500" dirty="0">
                <a:solidFill>
                  <a:prstClr val="black"/>
                </a:solidFill>
                <a:ea typeface="ＭＳ Ｐゴシック" pitchFamily="34" charset="-128"/>
              </a:rPr>
              <a:t> 3) </a:t>
            </a:r>
            <a:r>
              <a:rPr lang="ja-JP" altLang="en-US" sz="1500" dirty="0">
                <a:solidFill>
                  <a:prstClr val="black"/>
                </a:solidFill>
                <a:ea typeface="ＭＳ Ｐゴシック" pitchFamily="34" charset="-128"/>
              </a:rPr>
              <a:t>会員からテーマ報告を広く募集</a:t>
            </a:r>
            <a:endParaRPr lang="en-US" sz="1500" dirty="0">
              <a:solidFill>
                <a:prstClr val="black"/>
              </a:solidFill>
              <a:ea typeface="ＭＳ Ｐゴシック" pitchFamily="34" charset="-128"/>
            </a:endParaRPr>
          </a:p>
        </p:txBody>
      </p:sp>
      <p:sp>
        <p:nvSpPr>
          <p:cNvPr id="5" name="タイトル 5"/>
          <p:cNvSpPr txBox="1">
            <a:spLocks/>
          </p:cNvSpPr>
          <p:nvPr/>
        </p:nvSpPr>
        <p:spPr bwMode="auto">
          <a:xfrm>
            <a:off x="7596188" y="115888"/>
            <a:ext cx="1439862" cy="288925"/>
          </a:xfrm>
          <a:prstGeom prst="rect">
            <a:avLst/>
          </a:prstGeom>
          <a:noFill/>
          <a:ln w="9525">
            <a:noFill/>
            <a:miter lim="800000"/>
            <a:headEnd/>
            <a:tailEnd/>
          </a:ln>
        </p:spPr>
        <p:txBody>
          <a:bodyPr anchor="ctr"/>
          <a:lstStyle/>
          <a:p>
            <a:pPr algn="r" fontAlgn="auto">
              <a:spcBef>
                <a:spcPts val="0"/>
              </a:spcBef>
              <a:spcAft>
                <a:spcPts val="0"/>
              </a:spcAft>
              <a:defRPr/>
            </a:pPr>
            <a:endParaRPr kumimoji="0" lang="ja-JP" altLang="en-US" sz="1100" dirty="0">
              <a:solidFill>
                <a:prstClr val="black"/>
              </a:solidFill>
              <a:latin typeface="HG丸ｺﾞｼｯｸM-PRO" pitchFamily="50" charset="-128"/>
              <a:ea typeface="HG丸ｺﾞｼｯｸM-PRO" pitchFamily="50" charset="-128"/>
            </a:endParaRPr>
          </a:p>
        </p:txBody>
      </p:sp>
      <p:grpSp>
        <p:nvGrpSpPr>
          <p:cNvPr id="2" name="グループ化 1"/>
          <p:cNvGrpSpPr/>
          <p:nvPr/>
        </p:nvGrpSpPr>
        <p:grpSpPr>
          <a:xfrm>
            <a:off x="7812410" y="116632"/>
            <a:ext cx="1008062" cy="1418257"/>
            <a:chOff x="7812410" y="116632"/>
            <a:chExt cx="1008062" cy="1418257"/>
          </a:xfrm>
        </p:grpSpPr>
        <p:sp>
          <p:nvSpPr>
            <p:cNvPr id="5125" name="テキスト ボックス 5"/>
            <p:cNvSpPr txBox="1">
              <a:spLocks noChangeArrowheads="1"/>
            </p:cNvSpPr>
            <p:nvPr/>
          </p:nvSpPr>
          <p:spPr bwMode="auto">
            <a:xfrm>
              <a:off x="7945760" y="1196752"/>
              <a:ext cx="874712" cy="338137"/>
            </a:xfrm>
            <a:prstGeom prst="rect">
              <a:avLst/>
            </a:prstGeom>
            <a:noFill/>
            <a:ln w="9525">
              <a:noFill/>
              <a:miter lim="800000"/>
              <a:headEnd/>
              <a:tailEnd/>
            </a:ln>
          </p:spPr>
          <p:txBody>
            <a:bodyPr>
              <a:spAutoFit/>
            </a:bodyPr>
            <a:lstStyle/>
            <a:p>
              <a:pPr algn="r" fontAlgn="auto">
                <a:spcBef>
                  <a:spcPts val="0"/>
                </a:spcBef>
                <a:spcAft>
                  <a:spcPts val="0"/>
                </a:spcAft>
              </a:pPr>
              <a:r>
                <a:rPr kumimoji="0" lang="en-US" altLang="ja-JP" sz="1600" i="1" dirty="0">
                  <a:solidFill>
                    <a:srgbClr val="FF0066"/>
                  </a:solidFill>
                  <a:latin typeface="Calibri"/>
                  <a:ea typeface="ＭＳ Ｐゴシック"/>
                  <a:cs typeface="Arial" charset="0"/>
                </a:rPr>
                <a:t>JCCIB</a:t>
              </a:r>
              <a:endParaRPr kumimoji="0" lang="ja-JP" altLang="en-US" sz="1600" i="1" dirty="0">
                <a:solidFill>
                  <a:srgbClr val="FF0066"/>
                </a:solidFill>
                <a:latin typeface="Calibri"/>
                <a:ea typeface="ＭＳ Ｐゴシック"/>
                <a:cs typeface="Arial" charset="0"/>
              </a:endParaRPr>
            </a:p>
          </p:txBody>
        </p:sp>
        <p:pic>
          <p:nvPicPr>
            <p:cNvPr id="5126" name="Picture 2"/>
            <p:cNvPicPr>
              <a:picLocks noChangeAspect="1" noChangeArrowheads="1"/>
            </p:cNvPicPr>
            <p:nvPr/>
          </p:nvPicPr>
          <p:blipFill>
            <a:blip r:embed="rId2" cstate="print"/>
            <a:srcRect/>
            <a:stretch>
              <a:fillRect/>
            </a:stretch>
          </p:blipFill>
          <p:spPr bwMode="auto">
            <a:xfrm>
              <a:off x="7812410" y="116632"/>
              <a:ext cx="1008062" cy="1162050"/>
            </a:xfrm>
            <a:prstGeom prst="rect">
              <a:avLst/>
            </a:prstGeom>
            <a:noFill/>
            <a:ln w="9525">
              <a:noFill/>
              <a:miter lim="800000"/>
              <a:headEnd/>
              <a:tailEnd/>
            </a:ln>
          </p:spPr>
        </p:pic>
      </p:grpSp>
      <p:sp>
        <p:nvSpPr>
          <p:cNvPr id="8" name="タイトル 5"/>
          <p:cNvSpPr txBox="1">
            <a:spLocks/>
          </p:cNvSpPr>
          <p:nvPr/>
        </p:nvSpPr>
        <p:spPr bwMode="auto">
          <a:xfrm>
            <a:off x="396875" y="2204864"/>
            <a:ext cx="2736850" cy="511175"/>
          </a:xfrm>
          <a:prstGeom prst="rect">
            <a:avLst/>
          </a:prstGeom>
          <a:noFill/>
          <a:ln w="9525">
            <a:noFill/>
            <a:miter lim="800000"/>
            <a:headEnd/>
            <a:tailEnd/>
          </a:ln>
        </p:spPr>
        <p:txBody>
          <a:bodyPr anchor="ctr"/>
          <a:lstStyle/>
          <a:p>
            <a:pPr algn="ctr" fontAlgn="auto">
              <a:spcBef>
                <a:spcPts val="0"/>
              </a:spcBef>
              <a:spcAft>
                <a:spcPts val="0"/>
              </a:spcAft>
              <a:defRPr/>
            </a:pPr>
            <a:r>
              <a:rPr kumimoji="0" lang="en-US" altLang="ja-JP" sz="2000" b="1" u="sng" dirty="0">
                <a:solidFill>
                  <a:prstClr val="black"/>
                </a:solidFill>
                <a:latin typeface="HG丸ｺﾞｼｯｸM-PRO" pitchFamily="50" charset="-128"/>
                <a:ea typeface="HG丸ｺﾞｼｯｸM-PRO" pitchFamily="50" charset="-128"/>
              </a:rPr>
              <a:t>2018</a:t>
            </a:r>
            <a:r>
              <a:rPr kumimoji="0" lang="ja-JP" altLang="en-US" sz="2000" b="1" u="sng" dirty="0">
                <a:solidFill>
                  <a:prstClr val="black"/>
                </a:solidFill>
                <a:latin typeface="HG丸ｺﾞｼｯｸM-PRO" pitchFamily="50" charset="-128"/>
                <a:ea typeface="HG丸ｺﾞｼｯｸM-PRO" pitchFamily="50" charset="-128"/>
              </a:rPr>
              <a:t>年度 活動方針</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948264" y="1522631"/>
            <a:ext cx="2123013" cy="970265"/>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107504" y="1124744"/>
            <a:ext cx="5904656" cy="400110"/>
          </a:xfrm>
          <a:prstGeom prst="rect">
            <a:avLst/>
          </a:prstGeom>
        </p:spPr>
        <p:txBody>
          <a:bodyPr wrap="square">
            <a:spAutoFit/>
          </a:bodyPr>
          <a:lstStyle/>
          <a:p>
            <a:pPr fontAlgn="auto">
              <a:spcBef>
                <a:spcPts val="0"/>
              </a:spcBef>
              <a:spcAft>
                <a:spcPts val="0"/>
              </a:spcAft>
              <a:defRPr/>
            </a:pPr>
            <a:r>
              <a:rPr kumimoji="0" lang="ja-JP" altLang="en-US" b="1" dirty="0">
                <a:solidFill>
                  <a:prstClr val="black"/>
                </a:solidFill>
                <a:latin typeface="HG丸ｺﾞｼｯｸM-PRO" pitchFamily="50" charset="-128"/>
                <a:ea typeface="HG丸ｺﾞｼｯｸM-PRO" pitchFamily="50" charset="-128"/>
              </a:rPr>
              <a:t>　 </a:t>
            </a:r>
            <a:r>
              <a:rPr kumimoji="0" lang="en-US" altLang="ja-JP" sz="2000" b="1" u="sng" dirty="0">
                <a:solidFill>
                  <a:prstClr val="black"/>
                </a:solidFill>
                <a:latin typeface="HG丸ｺﾞｼｯｸM-PRO" pitchFamily="50" charset="-128"/>
                <a:ea typeface="HG丸ｺﾞｼｯｸM-PRO" pitchFamily="50" charset="-128"/>
              </a:rPr>
              <a:t>2018</a:t>
            </a:r>
            <a:r>
              <a:rPr kumimoji="0" lang="ja-JP" altLang="en-US" sz="2000" b="1" u="sng" dirty="0">
                <a:solidFill>
                  <a:prstClr val="black"/>
                </a:solidFill>
                <a:latin typeface="HG丸ｺﾞｼｯｸM-PRO" pitchFamily="50" charset="-128"/>
                <a:ea typeface="HG丸ｺﾞｼｯｸM-PRO" pitchFamily="50" charset="-128"/>
              </a:rPr>
              <a:t>年度 活動目標　</a:t>
            </a:r>
            <a:r>
              <a:rPr kumimoji="0" lang="en-US" altLang="ja-JP" sz="2000" b="1" u="sng" dirty="0">
                <a:solidFill>
                  <a:prstClr val="black"/>
                </a:solidFill>
                <a:latin typeface="HG丸ｺﾞｼｯｸM-PRO" pitchFamily="50" charset="-128"/>
                <a:ea typeface="HG丸ｺﾞｼｯｸM-PRO" pitchFamily="50" charset="-128"/>
              </a:rPr>
              <a:t> </a:t>
            </a:r>
            <a:endParaRPr kumimoji="0" lang="ja-JP" altLang="en-US" sz="2000" b="1" u="sng" dirty="0">
              <a:solidFill>
                <a:prstClr val="black"/>
              </a:solidFill>
              <a:latin typeface="HG丸ｺﾞｼｯｸM-PRO" pitchFamily="50" charset="-128"/>
              <a:ea typeface="HG丸ｺﾞｼｯｸM-PRO" pitchFamily="50" charset="-128"/>
            </a:endParaRPr>
          </a:p>
        </p:txBody>
      </p:sp>
      <p:sp>
        <p:nvSpPr>
          <p:cNvPr id="11" name="コンテンツ プレースホルダ 8"/>
          <p:cNvSpPr txBox="1">
            <a:spLocks/>
          </p:cNvSpPr>
          <p:nvPr/>
        </p:nvSpPr>
        <p:spPr bwMode="auto">
          <a:xfrm>
            <a:off x="561466" y="1556792"/>
            <a:ext cx="6242782" cy="584722"/>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lstStyle/>
          <a:p>
            <a:pPr marL="342900" indent="-342900" fontAlgn="auto">
              <a:spcBef>
                <a:spcPts val="0"/>
              </a:spcBef>
              <a:spcAft>
                <a:spcPts val="0"/>
              </a:spcAft>
              <a:defRPr/>
            </a:pPr>
            <a:r>
              <a:rPr kumimoji="0" lang="ja-JP" altLang="en-US" sz="2000" b="1" dirty="0">
                <a:solidFill>
                  <a:srgbClr val="FF0000"/>
                </a:solidFill>
                <a:latin typeface="HG丸ｺﾞｼｯｸM-PRO" pitchFamily="50" charset="-128"/>
                <a:ea typeface="HG丸ｺﾞｼｯｸM-PRO" pitchFamily="50" charset="-128"/>
              </a:rPr>
              <a:t>「参加型」から「参画型」の活動へステップアップ</a:t>
            </a:r>
            <a:endParaRPr kumimoji="0" lang="en-US" altLang="ja-JP" sz="2000" b="1" dirty="0">
              <a:solidFill>
                <a:srgbClr val="FF0000"/>
              </a:solidFill>
              <a:latin typeface="HG丸ｺﾞｼｯｸM-PRO" pitchFamily="50" charset="-128"/>
              <a:ea typeface="HG丸ｺﾞｼｯｸM-PRO" pitchFamily="50" charset="-128"/>
            </a:endParaRPr>
          </a:p>
        </p:txBody>
      </p:sp>
      <p:sp>
        <p:nvSpPr>
          <p:cNvPr id="13" name="タイトル 1"/>
          <p:cNvSpPr txBox="1">
            <a:spLocks/>
          </p:cNvSpPr>
          <p:nvPr/>
        </p:nvSpPr>
        <p:spPr>
          <a:xfrm>
            <a:off x="-36512" y="-225896"/>
            <a:ext cx="82296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kumimoji="0" lang="ja-JP" altLang="en-US" sz="2800" dirty="0">
                <a:latin typeface="HG明朝E" panose="02020909000000000000" pitchFamily="17" charset="-128"/>
                <a:ea typeface="HG明朝E" panose="02020909000000000000" pitchFamily="17" charset="-128"/>
              </a:rPr>
              <a:t>⑥ その他報告事項</a:t>
            </a:r>
          </a:p>
        </p:txBody>
      </p:sp>
    </p:spTree>
    <p:extLst>
      <p:ext uri="{BB962C8B-B14F-4D97-AF65-F5344CB8AC3E}">
        <p14:creationId xmlns:p14="http://schemas.microsoft.com/office/powerpoint/2010/main" val="28191293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79388" y="1938610"/>
            <a:ext cx="8691562" cy="473075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ja-JP" altLang="en-US">
              <a:solidFill>
                <a:prstClr val="black"/>
              </a:solidFill>
            </a:endParaRPr>
          </a:p>
        </p:txBody>
      </p:sp>
      <p:sp>
        <p:nvSpPr>
          <p:cNvPr id="4099" name="タイトル 1"/>
          <p:cNvSpPr>
            <a:spLocks noGrp="1"/>
          </p:cNvSpPr>
          <p:nvPr>
            <p:ph type="title"/>
          </p:nvPr>
        </p:nvSpPr>
        <p:spPr>
          <a:xfrm>
            <a:off x="230188" y="485800"/>
            <a:ext cx="8229600" cy="1143000"/>
          </a:xfrm>
        </p:spPr>
        <p:txBody>
          <a:bodyPr>
            <a:normAutofit/>
          </a:bodyPr>
          <a:lstStyle/>
          <a:p>
            <a:r>
              <a:rPr lang="en-US" altLang="ja-JP" sz="4000" u="sng" dirty="0">
                <a:latin typeface="HG丸ｺﾞｼｯｸM-PRO" pitchFamily="50" charset="-128"/>
                <a:ea typeface="HG丸ｺﾞｼｯｸM-PRO" pitchFamily="50" charset="-128"/>
              </a:rPr>
              <a:t>2018</a:t>
            </a:r>
            <a:r>
              <a:rPr lang="ja-JP" altLang="en-US" sz="4000" u="sng" dirty="0">
                <a:latin typeface="HG丸ｺﾞｼｯｸM-PRO" pitchFamily="50" charset="-128"/>
                <a:ea typeface="HG丸ｺﾞｼｯｸM-PRO" pitchFamily="50" charset="-128"/>
              </a:rPr>
              <a:t>年度 役員会体制</a:t>
            </a:r>
          </a:p>
        </p:txBody>
      </p:sp>
      <p:sp>
        <p:nvSpPr>
          <p:cNvPr id="4100" name="コンテンツ プレースホルダー 2"/>
          <p:cNvSpPr>
            <a:spLocks noGrp="1"/>
          </p:cNvSpPr>
          <p:nvPr>
            <p:ph idx="1"/>
          </p:nvPr>
        </p:nvSpPr>
        <p:spPr>
          <a:xfrm>
            <a:off x="323528" y="2383110"/>
            <a:ext cx="2765127" cy="4147467"/>
          </a:xfrm>
        </p:spPr>
        <p:txBody>
          <a:bodyPr/>
          <a:lstStyle/>
          <a:p>
            <a:pPr marL="0" indent="0">
              <a:buNone/>
            </a:pPr>
            <a:r>
              <a:rPr lang="ja-JP" altLang="en-US" sz="2000" dirty="0">
                <a:latin typeface="HG丸ｺﾞｼｯｸM-PRO" pitchFamily="50" charset="-128"/>
                <a:ea typeface="HG丸ｺﾞｼｯｸM-PRO" pitchFamily="50" charset="-128"/>
              </a:rPr>
              <a:t>・会長</a:t>
            </a:r>
            <a:endParaRPr lang="en-US" altLang="ja-JP" sz="2000" dirty="0">
              <a:latin typeface="HG丸ｺﾞｼｯｸM-PRO" pitchFamily="50" charset="-128"/>
              <a:ea typeface="HG丸ｺﾞｼｯｸM-PRO" pitchFamily="50" charset="-128"/>
            </a:endParaRPr>
          </a:p>
          <a:p>
            <a:pPr marL="0" indent="0">
              <a:buNone/>
            </a:pPr>
            <a:r>
              <a:rPr lang="ja-JP" altLang="en-US" sz="2000" dirty="0">
                <a:latin typeface="HG丸ｺﾞｼｯｸM-PRO" pitchFamily="50" charset="-128"/>
                <a:ea typeface="HG丸ｺﾞｼｯｸM-PRO" pitchFamily="50" charset="-128"/>
              </a:rPr>
              <a:t>・副会長</a:t>
            </a:r>
          </a:p>
          <a:p>
            <a:pPr marL="0" indent="0">
              <a:buNone/>
            </a:pPr>
            <a:r>
              <a:rPr lang="ja-JP" altLang="en-US" sz="2000" dirty="0">
                <a:latin typeface="HG丸ｺﾞｼｯｸM-PRO" pitchFamily="50" charset="-128"/>
                <a:ea typeface="HG丸ｺﾞｼｯｸM-PRO" pitchFamily="50" charset="-128"/>
              </a:rPr>
              <a:t>・副会長</a:t>
            </a:r>
            <a:endParaRPr lang="en-US" altLang="ja-JP" sz="2000" dirty="0">
              <a:latin typeface="HG丸ｺﾞｼｯｸM-PRO" pitchFamily="50" charset="-128"/>
              <a:ea typeface="HG丸ｺﾞｼｯｸM-PRO" pitchFamily="50" charset="-128"/>
            </a:endParaRPr>
          </a:p>
          <a:p>
            <a:pPr marL="0" indent="0">
              <a:buNone/>
            </a:pPr>
            <a:r>
              <a:rPr lang="ja-JP" altLang="en-US" sz="2000" dirty="0">
                <a:latin typeface="HG丸ｺﾞｼｯｸM-PRO" pitchFamily="50" charset="-128"/>
                <a:ea typeface="HG丸ｺﾞｼｯｸM-PRO" pitchFamily="50" charset="-128"/>
              </a:rPr>
              <a:t>・副会長</a:t>
            </a:r>
            <a:endParaRPr lang="en-US" altLang="ja-JP" sz="2000" dirty="0">
              <a:latin typeface="HG丸ｺﾞｼｯｸM-PRO" pitchFamily="50" charset="-128"/>
              <a:ea typeface="HG丸ｺﾞｼｯｸM-PRO" pitchFamily="50" charset="-128"/>
            </a:endParaRPr>
          </a:p>
          <a:p>
            <a:pPr marL="0" indent="0">
              <a:buNone/>
            </a:pPr>
            <a:endParaRPr lang="ja-JP" altLang="en-US" sz="2000" dirty="0">
              <a:latin typeface="HG丸ｺﾞｼｯｸM-PRO" pitchFamily="50" charset="-128"/>
              <a:ea typeface="HG丸ｺﾞｼｯｸM-PRO" pitchFamily="50" charset="-128"/>
            </a:endParaRPr>
          </a:p>
          <a:p>
            <a:pPr marL="0" indent="0">
              <a:buFont typeface="Arial" charset="0"/>
              <a:buNone/>
            </a:pPr>
            <a:r>
              <a:rPr lang="ja-JP" altLang="en-US" sz="2000" dirty="0">
                <a:latin typeface="HG丸ｺﾞｼｯｸM-PRO" pitchFamily="50" charset="-128"/>
                <a:ea typeface="HG丸ｺﾞｼｯｸM-PRO" pitchFamily="50" charset="-128"/>
              </a:rPr>
              <a:t>・ｲﾝﾌﾗ委員長</a:t>
            </a:r>
          </a:p>
          <a:p>
            <a:pPr marL="0" indent="0">
              <a:buNone/>
            </a:pPr>
            <a:r>
              <a:rPr lang="ja-JP" altLang="en-US" sz="2000" dirty="0">
                <a:latin typeface="HG丸ｺﾞｼｯｸM-PRO" pitchFamily="50" charset="-128"/>
                <a:ea typeface="HG丸ｺﾞｼｯｸM-PRO" pitchFamily="50" charset="-128"/>
              </a:rPr>
              <a:t>・税務労務委員長</a:t>
            </a:r>
            <a:endParaRPr lang="en-US" altLang="ja-JP" sz="2000" dirty="0">
              <a:latin typeface="HG丸ｺﾞｼｯｸM-PRO" pitchFamily="50" charset="-128"/>
              <a:ea typeface="HG丸ｺﾞｼｯｸM-PRO" pitchFamily="50" charset="-128"/>
            </a:endParaRPr>
          </a:p>
          <a:p>
            <a:pPr marL="0" indent="0">
              <a:buNone/>
            </a:pPr>
            <a:r>
              <a:rPr lang="ja-JP" altLang="en-US" sz="2000" dirty="0">
                <a:latin typeface="HG丸ｺﾞｼｯｸM-PRO" pitchFamily="50" charset="-128"/>
                <a:ea typeface="HG丸ｺﾞｼｯｸM-PRO" pitchFamily="50" charset="-128"/>
              </a:rPr>
              <a:t>・建議書委員長</a:t>
            </a:r>
            <a:endParaRPr lang="en-US" altLang="ja-JP" sz="2000" dirty="0">
              <a:latin typeface="HG丸ｺﾞｼｯｸM-PRO" pitchFamily="50" charset="-128"/>
              <a:ea typeface="HG丸ｺﾞｼｯｸM-PRO" pitchFamily="50" charset="-128"/>
            </a:endParaRPr>
          </a:p>
          <a:p>
            <a:pPr marL="0" indent="0">
              <a:buNone/>
            </a:pPr>
            <a:endParaRPr lang="en-US" altLang="ja-JP" sz="2000" dirty="0">
              <a:latin typeface="HG丸ｺﾞｼｯｸM-PRO" pitchFamily="50" charset="-128"/>
              <a:ea typeface="HG丸ｺﾞｼｯｸM-PRO" pitchFamily="50" charset="-128"/>
            </a:endParaRPr>
          </a:p>
          <a:p>
            <a:pPr marL="0" indent="0">
              <a:buFont typeface="Arial" charset="0"/>
              <a:buNone/>
            </a:pPr>
            <a:r>
              <a:rPr lang="ja-JP" altLang="en-US" sz="2000" dirty="0">
                <a:latin typeface="HG丸ｺﾞｼｯｸM-PRO" pitchFamily="50" charset="-128"/>
                <a:ea typeface="HG丸ｺﾞｼｯｸM-PRO" pitchFamily="50" charset="-128"/>
              </a:rPr>
              <a:t>・会計役</a:t>
            </a:r>
            <a:endParaRPr lang="en-US" altLang="ja-JP" sz="2000" dirty="0">
              <a:latin typeface="HG丸ｺﾞｼｯｸM-PRO" pitchFamily="50" charset="-128"/>
              <a:ea typeface="HG丸ｺﾞｼｯｸM-PRO" pitchFamily="50" charset="-128"/>
            </a:endParaRPr>
          </a:p>
          <a:p>
            <a:pPr marL="0" indent="0">
              <a:buFont typeface="Arial" charset="0"/>
              <a:buNone/>
            </a:pPr>
            <a:r>
              <a:rPr lang="ja-JP" altLang="en-US" sz="2000" dirty="0">
                <a:latin typeface="HG丸ｺﾞｼｯｸM-PRO" pitchFamily="50" charset="-128"/>
                <a:ea typeface="HG丸ｺﾞｼｯｸM-PRO" pitchFamily="50" charset="-128"/>
              </a:rPr>
              <a:t>・事務局長</a:t>
            </a:r>
            <a:endParaRPr lang="ja-JP" altLang="en-US" sz="2000" dirty="0">
              <a:solidFill>
                <a:srgbClr val="FF0000"/>
              </a:solidFill>
              <a:latin typeface="HG丸ｺﾞｼｯｸM-PRO" pitchFamily="50" charset="-128"/>
              <a:ea typeface="HG丸ｺﾞｼｯｸM-PRO" pitchFamily="50" charset="-128"/>
            </a:endParaRPr>
          </a:p>
          <a:p>
            <a:pPr marL="0" indent="0">
              <a:buFont typeface="Arial" charset="0"/>
              <a:buNone/>
            </a:pPr>
            <a:endParaRPr lang="en-US" altLang="ja-JP" sz="2000" dirty="0">
              <a:latin typeface="HG丸ｺﾞｼｯｸM-PRO" pitchFamily="50" charset="-128"/>
              <a:ea typeface="HG丸ｺﾞｼｯｸM-PRO" pitchFamily="50" charset="-128"/>
            </a:endParaRPr>
          </a:p>
        </p:txBody>
      </p:sp>
      <p:sp>
        <p:nvSpPr>
          <p:cNvPr id="9" name="コンテンツ プレースホルダー 2"/>
          <p:cNvSpPr txBox="1">
            <a:spLocks/>
          </p:cNvSpPr>
          <p:nvPr/>
        </p:nvSpPr>
        <p:spPr bwMode="auto">
          <a:xfrm>
            <a:off x="2814984" y="2370559"/>
            <a:ext cx="2765127" cy="41474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charset="0"/>
              <a:buNone/>
            </a:pPr>
            <a:r>
              <a:rPr lang="ja-JP" altLang="en-US" sz="2000" dirty="0">
                <a:solidFill>
                  <a:prstClr val="black"/>
                </a:solidFill>
                <a:latin typeface="HG丸ｺﾞｼｯｸM-PRO" pitchFamily="50" charset="-128"/>
                <a:ea typeface="HG丸ｺﾞｼｯｸM-PRO" pitchFamily="50" charset="-128"/>
              </a:rPr>
              <a:t>立花　昭人</a:t>
            </a:r>
            <a:endParaRPr lang="en-US" altLang="ja-JP" sz="2000" dirty="0">
              <a:solidFill>
                <a:prstClr val="black"/>
              </a:solidFill>
              <a:latin typeface="HG丸ｺﾞｼｯｸM-PRO" pitchFamily="50" charset="-128"/>
              <a:ea typeface="HG丸ｺﾞｼｯｸM-PRO" pitchFamily="50" charset="-128"/>
            </a:endParaRPr>
          </a:p>
          <a:p>
            <a:pPr marL="0" indent="0">
              <a:buFont typeface="Arial" charset="0"/>
              <a:buNone/>
            </a:pPr>
            <a:r>
              <a:rPr lang="ja-JP" altLang="en-US" sz="2000" dirty="0">
                <a:solidFill>
                  <a:prstClr val="black"/>
                </a:solidFill>
                <a:latin typeface="HG丸ｺﾞｼｯｸM-PRO" pitchFamily="50" charset="-128"/>
                <a:ea typeface="HG丸ｺﾞｼｯｸM-PRO" pitchFamily="50" charset="-128"/>
              </a:rPr>
              <a:t>猪瀬　創</a:t>
            </a:r>
            <a:endParaRPr lang="en-US" altLang="ja-JP" sz="2000" dirty="0">
              <a:solidFill>
                <a:prstClr val="black"/>
              </a:solidFill>
              <a:latin typeface="HG丸ｺﾞｼｯｸM-PRO" pitchFamily="50" charset="-128"/>
              <a:ea typeface="HG丸ｺﾞｼｯｸM-PRO" pitchFamily="50" charset="-128"/>
            </a:endParaRPr>
          </a:p>
          <a:p>
            <a:pPr marL="0" indent="0">
              <a:buFont typeface="Arial" charset="0"/>
              <a:buNone/>
            </a:pPr>
            <a:r>
              <a:rPr lang="ja-JP" altLang="en-US" sz="2000" dirty="0">
                <a:solidFill>
                  <a:prstClr val="black"/>
                </a:solidFill>
                <a:latin typeface="HG丸ｺﾞｼｯｸM-PRO" pitchFamily="50" charset="-128"/>
                <a:ea typeface="HG丸ｺﾞｼｯｸM-PRO" pitchFamily="50" charset="-128"/>
              </a:rPr>
              <a:t>一郡　聡</a:t>
            </a:r>
            <a:endParaRPr lang="en-US" altLang="ja-JP" sz="2000" dirty="0">
              <a:solidFill>
                <a:prstClr val="black"/>
              </a:solidFill>
              <a:latin typeface="HG丸ｺﾞｼｯｸM-PRO" pitchFamily="50" charset="-128"/>
              <a:ea typeface="HG丸ｺﾞｼｯｸM-PRO" pitchFamily="50" charset="-128"/>
            </a:endParaRPr>
          </a:p>
          <a:p>
            <a:pPr marL="0" indent="0">
              <a:buFont typeface="Arial" charset="0"/>
              <a:buNone/>
            </a:pPr>
            <a:r>
              <a:rPr lang="ja-JP" altLang="en-US" sz="2000" dirty="0">
                <a:solidFill>
                  <a:prstClr val="black"/>
                </a:solidFill>
                <a:latin typeface="HG丸ｺﾞｼｯｸM-PRO" pitchFamily="50" charset="-128"/>
                <a:ea typeface="HG丸ｺﾞｼｯｸM-PRO" pitchFamily="50" charset="-128"/>
              </a:rPr>
              <a:t>志水　敏彦</a:t>
            </a:r>
            <a:endParaRPr lang="en-US" altLang="ja-JP" sz="2000" dirty="0">
              <a:solidFill>
                <a:prstClr val="black"/>
              </a:solidFill>
              <a:latin typeface="HG丸ｺﾞｼｯｸM-PRO" pitchFamily="50" charset="-128"/>
              <a:ea typeface="HG丸ｺﾞｼｯｸM-PRO" pitchFamily="50" charset="-128"/>
            </a:endParaRPr>
          </a:p>
          <a:p>
            <a:pPr marL="0" indent="0">
              <a:buFont typeface="Arial" charset="0"/>
              <a:buNone/>
            </a:pPr>
            <a:endParaRPr lang="en-US" altLang="ja-JP" sz="2000" dirty="0">
              <a:solidFill>
                <a:prstClr val="black"/>
              </a:solidFill>
              <a:latin typeface="HG丸ｺﾞｼｯｸM-PRO" pitchFamily="50" charset="-128"/>
              <a:ea typeface="HG丸ｺﾞｼｯｸM-PRO" pitchFamily="50" charset="-128"/>
            </a:endParaRPr>
          </a:p>
          <a:p>
            <a:pPr marL="0" indent="0">
              <a:buFont typeface="Arial" charset="0"/>
              <a:buNone/>
            </a:pPr>
            <a:r>
              <a:rPr lang="ja-JP" altLang="en-US" sz="2000" dirty="0">
                <a:solidFill>
                  <a:prstClr val="black"/>
                </a:solidFill>
                <a:latin typeface="HG丸ｺﾞｼｯｸM-PRO" pitchFamily="50" charset="-128"/>
                <a:ea typeface="HG丸ｺﾞｼｯｸM-PRO" pitchFamily="50" charset="-128"/>
              </a:rPr>
              <a:t>田代　順也</a:t>
            </a:r>
            <a:endParaRPr lang="en-US" altLang="ja-JP" sz="2000" dirty="0">
              <a:solidFill>
                <a:prstClr val="black"/>
              </a:solidFill>
              <a:latin typeface="HG丸ｺﾞｼｯｸM-PRO" pitchFamily="50" charset="-128"/>
              <a:ea typeface="HG丸ｺﾞｼｯｸM-PRO" pitchFamily="50" charset="-128"/>
            </a:endParaRPr>
          </a:p>
          <a:p>
            <a:pPr marL="0" indent="0">
              <a:buFont typeface="Arial" charset="0"/>
              <a:buNone/>
            </a:pPr>
            <a:r>
              <a:rPr lang="ja-JP" altLang="en-US" sz="2000" dirty="0">
                <a:solidFill>
                  <a:prstClr val="black"/>
                </a:solidFill>
                <a:latin typeface="HG丸ｺﾞｼｯｸM-PRO" pitchFamily="50" charset="-128"/>
                <a:ea typeface="HG丸ｺﾞｼｯｸM-PRO" pitchFamily="50" charset="-128"/>
              </a:rPr>
              <a:t>戸原　英則</a:t>
            </a:r>
            <a:endParaRPr lang="en-US" altLang="ja-JP" sz="2000" dirty="0">
              <a:solidFill>
                <a:prstClr val="black"/>
              </a:solidFill>
              <a:latin typeface="HG丸ｺﾞｼｯｸM-PRO" pitchFamily="50" charset="-128"/>
              <a:ea typeface="HG丸ｺﾞｼｯｸM-PRO" pitchFamily="50" charset="-128"/>
            </a:endParaRPr>
          </a:p>
          <a:p>
            <a:pPr marL="0" indent="0">
              <a:buFont typeface="Arial" charset="0"/>
              <a:buNone/>
            </a:pPr>
            <a:r>
              <a:rPr lang="ja-JP" altLang="en-US" sz="2000" dirty="0">
                <a:solidFill>
                  <a:prstClr val="black"/>
                </a:solidFill>
                <a:latin typeface="HG丸ｺﾞｼｯｸM-PRO" pitchFamily="50" charset="-128"/>
                <a:ea typeface="HG丸ｺﾞｼｯｸM-PRO" pitchFamily="50" charset="-128"/>
              </a:rPr>
              <a:t>久保木　一政</a:t>
            </a:r>
            <a:endParaRPr lang="en-US" altLang="ja-JP" sz="2000" dirty="0">
              <a:solidFill>
                <a:prstClr val="black"/>
              </a:solidFill>
              <a:latin typeface="HG丸ｺﾞｼｯｸM-PRO" pitchFamily="50" charset="-128"/>
              <a:ea typeface="HG丸ｺﾞｼｯｸM-PRO" pitchFamily="50" charset="-128"/>
            </a:endParaRPr>
          </a:p>
          <a:p>
            <a:pPr marL="0" indent="0">
              <a:buFont typeface="Arial" charset="0"/>
              <a:buNone/>
            </a:pPr>
            <a:endParaRPr lang="en-US" altLang="ja-JP" sz="2000" dirty="0">
              <a:solidFill>
                <a:prstClr val="black"/>
              </a:solidFill>
              <a:latin typeface="HG丸ｺﾞｼｯｸM-PRO" pitchFamily="50" charset="-128"/>
              <a:ea typeface="HG丸ｺﾞｼｯｸM-PRO" pitchFamily="50" charset="-128"/>
            </a:endParaRPr>
          </a:p>
          <a:p>
            <a:pPr marL="0" indent="0">
              <a:buFont typeface="Arial" charset="0"/>
              <a:buNone/>
            </a:pPr>
            <a:r>
              <a:rPr lang="ja-JP" altLang="en-US" sz="2000" dirty="0">
                <a:solidFill>
                  <a:prstClr val="black"/>
                </a:solidFill>
                <a:latin typeface="HG丸ｺﾞｼｯｸM-PRO" pitchFamily="50" charset="-128"/>
                <a:ea typeface="HG丸ｺﾞｼｯｸM-PRO" pitchFamily="50" charset="-128"/>
              </a:rPr>
              <a:t>林　忠男</a:t>
            </a:r>
            <a:endParaRPr lang="en-US" altLang="ja-JP" sz="2000" dirty="0">
              <a:solidFill>
                <a:prstClr val="black"/>
              </a:solidFill>
              <a:latin typeface="HG丸ｺﾞｼｯｸM-PRO" pitchFamily="50" charset="-128"/>
              <a:ea typeface="HG丸ｺﾞｼｯｸM-PRO" pitchFamily="50" charset="-128"/>
            </a:endParaRPr>
          </a:p>
          <a:p>
            <a:pPr marL="0" indent="0">
              <a:buFont typeface="Arial" charset="0"/>
              <a:buNone/>
            </a:pPr>
            <a:r>
              <a:rPr lang="ja-JP" altLang="en-US" sz="2000" dirty="0">
                <a:solidFill>
                  <a:prstClr val="black"/>
                </a:solidFill>
                <a:latin typeface="HG丸ｺﾞｼｯｸM-PRO" pitchFamily="50" charset="-128"/>
                <a:ea typeface="HG丸ｺﾞｼｯｸM-PRO" pitchFamily="50" charset="-128"/>
              </a:rPr>
              <a:t>朝稲　寛</a:t>
            </a:r>
            <a:endParaRPr lang="en-US" altLang="ja-JP" sz="2000" dirty="0">
              <a:solidFill>
                <a:prstClr val="black"/>
              </a:solidFill>
              <a:latin typeface="HG丸ｺﾞｼｯｸM-PRO" pitchFamily="50" charset="-128"/>
              <a:ea typeface="HG丸ｺﾞｼｯｸM-PRO" pitchFamily="50" charset="-128"/>
            </a:endParaRPr>
          </a:p>
        </p:txBody>
      </p:sp>
      <p:sp>
        <p:nvSpPr>
          <p:cNvPr id="10" name="コンテンツ プレースホルダー 2"/>
          <p:cNvSpPr txBox="1">
            <a:spLocks/>
          </p:cNvSpPr>
          <p:nvPr/>
        </p:nvSpPr>
        <p:spPr bwMode="auto">
          <a:xfrm>
            <a:off x="4860032" y="2370559"/>
            <a:ext cx="4104456" cy="41474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charset="0"/>
              <a:buNone/>
            </a:pPr>
            <a:r>
              <a:rPr lang="ja-JP" altLang="en-US" sz="2000" dirty="0">
                <a:solidFill>
                  <a:prstClr val="black"/>
                </a:solidFill>
                <a:latin typeface="HG丸ｺﾞｼｯｸM-PRO" pitchFamily="50" charset="-128"/>
                <a:ea typeface="HG丸ｺﾞｼｯｸM-PRO" pitchFamily="50" charset="-128"/>
              </a:rPr>
              <a:t>トヨタ・キルロスカ・モーター</a:t>
            </a:r>
            <a:endParaRPr lang="en-US" altLang="ja-JP" sz="2000" dirty="0">
              <a:solidFill>
                <a:prstClr val="black"/>
              </a:solidFill>
              <a:latin typeface="HG丸ｺﾞｼｯｸM-PRO" pitchFamily="50" charset="-128"/>
              <a:ea typeface="HG丸ｺﾞｼｯｸM-PRO" pitchFamily="50" charset="-128"/>
            </a:endParaRPr>
          </a:p>
          <a:p>
            <a:pPr marL="0" indent="0">
              <a:buFont typeface="Arial" charset="0"/>
              <a:buNone/>
            </a:pPr>
            <a:r>
              <a:rPr lang="ja-JP" altLang="en-US" sz="2000" dirty="0">
                <a:solidFill>
                  <a:prstClr val="black"/>
                </a:solidFill>
                <a:latin typeface="HG丸ｺﾞｼｯｸM-PRO" pitchFamily="50" charset="-128"/>
                <a:ea typeface="HG丸ｺﾞｼｯｸM-PRO" pitchFamily="50" charset="-128"/>
              </a:rPr>
              <a:t>清水建設インド</a:t>
            </a:r>
            <a:endParaRPr lang="en-US" altLang="ja-JP" sz="2000" dirty="0">
              <a:solidFill>
                <a:prstClr val="black"/>
              </a:solidFill>
              <a:latin typeface="HG丸ｺﾞｼｯｸM-PRO" pitchFamily="50" charset="-128"/>
              <a:ea typeface="HG丸ｺﾞｼｯｸM-PRO" pitchFamily="50" charset="-128"/>
            </a:endParaRPr>
          </a:p>
          <a:p>
            <a:pPr marL="0" indent="0">
              <a:buFont typeface="Arial" charset="0"/>
              <a:buNone/>
            </a:pPr>
            <a:r>
              <a:rPr lang="ja-JP" altLang="en-US" sz="2000" dirty="0">
                <a:solidFill>
                  <a:prstClr val="black"/>
                </a:solidFill>
                <a:latin typeface="HG丸ｺﾞｼｯｸM-PRO" pitchFamily="50" charset="-128"/>
                <a:ea typeface="HG丸ｺﾞｼｯｸM-PRO" pitchFamily="50" charset="-128"/>
              </a:rPr>
              <a:t>インド日本通運</a:t>
            </a:r>
            <a:endParaRPr lang="en-US" altLang="ja-JP" sz="2000" dirty="0">
              <a:solidFill>
                <a:prstClr val="black"/>
              </a:solidFill>
              <a:latin typeface="HG丸ｺﾞｼｯｸM-PRO" pitchFamily="50" charset="-128"/>
              <a:ea typeface="HG丸ｺﾞｼｯｸM-PRO" pitchFamily="50" charset="-128"/>
            </a:endParaRPr>
          </a:p>
          <a:p>
            <a:pPr marL="0" indent="0">
              <a:buFont typeface="Arial" charset="0"/>
              <a:buNone/>
            </a:pPr>
            <a:r>
              <a:rPr lang="ja-JP" altLang="en-US" sz="2000" dirty="0">
                <a:solidFill>
                  <a:prstClr val="black"/>
                </a:solidFill>
                <a:latin typeface="HG丸ｺﾞｼｯｸM-PRO" pitchFamily="50" charset="-128"/>
                <a:ea typeface="HG丸ｺﾞｼｯｸM-PRO" pitchFamily="50" charset="-128"/>
              </a:rPr>
              <a:t>ｷﾙﾛｽｶ・ﾄﾖﾀ・ﾃｷｽﾀｲﾙ・ﾏｼﾅﾘｰ</a:t>
            </a:r>
            <a:endParaRPr lang="en-US" altLang="ja-JP" sz="2000" dirty="0">
              <a:solidFill>
                <a:prstClr val="black"/>
              </a:solidFill>
              <a:latin typeface="HG丸ｺﾞｼｯｸM-PRO" pitchFamily="50" charset="-128"/>
              <a:ea typeface="HG丸ｺﾞｼｯｸM-PRO" pitchFamily="50" charset="-128"/>
            </a:endParaRPr>
          </a:p>
          <a:p>
            <a:pPr marL="0" indent="0">
              <a:buFont typeface="Arial" charset="0"/>
              <a:buNone/>
            </a:pPr>
            <a:endParaRPr lang="en-US" altLang="ja-JP" sz="2000" dirty="0">
              <a:solidFill>
                <a:prstClr val="black"/>
              </a:solidFill>
              <a:latin typeface="HG丸ｺﾞｼｯｸM-PRO" pitchFamily="50" charset="-128"/>
              <a:ea typeface="HG丸ｺﾞｼｯｸM-PRO" pitchFamily="50" charset="-128"/>
            </a:endParaRPr>
          </a:p>
          <a:p>
            <a:pPr marL="0" indent="0">
              <a:buFont typeface="Arial" charset="0"/>
              <a:buNone/>
            </a:pPr>
            <a:r>
              <a:rPr lang="en-US" altLang="ja-JP" sz="2000" dirty="0">
                <a:solidFill>
                  <a:prstClr val="black"/>
                </a:solidFill>
                <a:latin typeface="HG丸ｺﾞｼｯｸM-PRO" pitchFamily="50" charset="-128"/>
                <a:ea typeface="HG丸ｺﾞｼｯｸM-PRO" pitchFamily="50" charset="-128"/>
              </a:rPr>
              <a:t>JETRO</a:t>
            </a:r>
          </a:p>
          <a:p>
            <a:pPr marL="0" indent="0">
              <a:buFont typeface="Arial" charset="0"/>
              <a:buNone/>
            </a:pPr>
            <a:r>
              <a:rPr lang="en-US" altLang="ja-JP" sz="2000" dirty="0">
                <a:solidFill>
                  <a:prstClr val="black"/>
                </a:solidFill>
                <a:latin typeface="HG丸ｺﾞｼｯｸM-PRO" pitchFamily="50" charset="-128"/>
                <a:ea typeface="HG丸ｺﾞｼｯｸM-PRO" pitchFamily="50" charset="-128"/>
              </a:rPr>
              <a:t>PwC</a:t>
            </a:r>
          </a:p>
          <a:p>
            <a:pPr marL="0" indent="0">
              <a:buFont typeface="Arial" charset="0"/>
              <a:buNone/>
            </a:pPr>
            <a:r>
              <a:rPr lang="en-US" altLang="ja-JP" sz="2000" dirty="0">
                <a:solidFill>
                  <a:prstClr val="black"/>
                </a:solidFill>
                <a:latin typeface="HG丸ｺﾞｼｯｸM-PRO" pitchFamily="50" charset="-128"/>
                <a:ea typeface="HG丸ｺﾞｼｯｸM-PRO" pitchFamily="50" charset="-128"/>
              </a:rPr>
              <a:t>JCSS</a:t>
            </a:r>
          </a:p>
          <a:p>
            <a:pPr marL="0" indent="0">
              <a:buFont typeface="Arial" charset="0"/>
              <a:buNone/>
            </a:pPr>
            <a:endParaRPr lang="en-US" altLang="ja-JP" sz="2000" dirty="0">
              <a:solidFill>
                <a:prstClr val="black"/>
              </a:solidFill>
              <a:latin typeface="HG丸ｺﾞｼｯｸM-PRO" pitchFamily="50" charset="-128"/>
              <a:ea typeface="HG丸ｺﾞｼｯｸM-PRO" pitchFamily="50" charset="-128"/>
            </a:endParaRPr>
          </a:p>
          <a:p>
            <a:pPr marL="0" indent="0">
              <a:buFont typeface="Arial" charset="0"/>
              <a:buNone/>
            </a:pPr>
            <a:r>
              <a:rPr lang="ja-JP" altLang="en-US" sz="2000" dirty="0">
                <a:solidFill>
                  <a:prstClr val="black"/>
                </a:solidFill>
                <a:latin typeface="HG丸ｺﾞｼｯｸM-PRO" pitchFamily="50" charset="-128"/>
                <a:ea typeface="HG丸ｺﾞｼｯｸM-PRO" pitchFamily="50" charset="-128"/>
              </a:rPr>
              <a:t>みずほ銀行</a:t>
            </a:r>
            <a:endParaRPr lang="en-US" altLang="ja-JP" sz="2000" dirty="0">
              <a:solidFill>
                <a:prstClr val="black"/>
              </a:solidFill>
              <a:latin typeface="HG丸ｺﾞｼｯｸM-PRO" pitchFamily="50" charset="-128"/>
              <a:ea typeface="HG丸ｺﾞｼｯｸM-PRO" pitchFamily="50" charset="-128"/>
            </a:endParaRPr>
          </a:p>
          <a:p>
            <a:pPr marL="0" indent="0">
              <a:buFont typeface="Arial" charset="0"/>
              <a:buNone/>
            </a:pPr>
            <a:r>
              <a:rPr lang="ja-JP" altLang="en-US" sz="2000" dirty="0">
                <a:solidFill>
                  <a:prstClr val="black"/>
                </a:solidFill>
                <a:latin typeface="HG丸ｺﾞｼｯｸM-PRO" pitchFamily="50" charset="-128"/>
                <a:ea typeface="HG丸ｺﾞｼｯｸM-PRO" pitchFamily="50" charset="-128"/>
              </a:rPr>
              <a:t>トヨタ・キルロスカ・モーター</a:t>
            </a:r>
            <a:endParaRPr lang="en-US" altLang="ja-JP" sz="2000" dirty="0">
              <a:solidFill>
                <a:prstClr val="black"/>
              </a:solidFill>
              <a:latin typeface="HG丸ｺﾞｼｯｸM-PRO" pitchFamily="50" charset="-128"/>
              <a:ea typeface="HG丸ｺﾞｼｯｸM-PRO" pitchFamily="50" charset="-128"/>
            </a:endParaRPr>
          </a:p>
        </p:txBody>
      </p:sp>
      <p:grpSp>
        <p:nvGrpSpPr>
          <p:cNvPr id="12" name="グループ化 11"/>
          <p:cNvGrpSpPr/>
          <p:nvPr/>
        </p:nvGrpSpPr>
        <p:grpSpPr>
          <a:xfrm>
            <a:off x="7812410" y="116632"/>
            <a:ext cx="1008062" cy="1418257"/>
            <a:chOff x="7812410" y="116632"/>
            <a:chExt cx="1008062" cy="1418257"/>
          </a:xfrm>
        </p:grpSpPr>
        <p:sp>
          <p:nvSpPr>
            <p:cNvPr id="13" name="テキスト ボックス 5"/>
            <p:cNvSpPr txBox="1">
              <a:spLocks noChangeArrowheads="1"/>
            </p:cNvSpPr>
            <p:nvPr/>
          </p:nvSpPr>
          <p:spPr bwMode="auto">
            <a:xfrm>
              <a:off x="7945760" y="1196752"/>
              <a:ext cx="874712" cy="338137"/>
            </a:xfrm>
            <a:prstGeom prst="rect">
              <a:avLst/>
            </a:prstGeom>
            <a:noFill/>
            <a:ln w="9525">
              <a:noFill/>
              <a:miter lim="800000"/>
              <a:headEnd/>
              <a:tailEnd/>
            </a:ln>
          </p:spPr>
          <p:txBody>
            <a:bodyPr>
              <a:spAutoFit/>
            </a:bodyPr>
            <a:lstStyle/>
            <a:p>
              <a:pPr algn="r" fontAlgn="auto">
                <a:spcBef>
                  <a:spcPts val="0"/>
                </a:spcBef>
                <a:spcAft>
                  <a:spcPts val="0"/>
                </a:spcAft>
              </a:pPr>
              <a:r>
                <a:rPr kumimoji="0" lang="en-US" altLang="ja-JP" sz="1600" i="1" dirty="0">
                  <a:solidFill>
                    <a:srgbClr val="FF0066"/>
                  </a:solidFill>
                  <a:latin typeface="Calibri"/>
                  <a:ea typeface="ＭＳ Ｐゴシック"/>
                  <a:cs typeface="Arial" charset="0"/>
                </a:rPr>
                <a:t>JCCIB</a:t>
              </a:r>
              <a:endParaRPr kumimoji="0" lang="ja-JP" altLang="en-US" sz="1600" i="1" dirty="0">
                <a:solidFill>
                  <a:srgbClr val="FF0066"/>
                </a:solidFill>
                <a:latin typeface="Calibri"/>
                <a:ea typeface="ＭＳ Ｐゴシック"/>
                <a:cs typeface="Arial" charset="0"/>
              </a:endParaRPr>
            </a:p>
          </p:txBody>
        </p:sp>
        <p:pic>
          <p:nvPicPr>
            <p:cNvPr id="14" name="Picture 2"/>
            <p:cNvPicPr>
              <a:picLocks noChangeAspect="1" noChangeArrowheads="1"/>
            </p:cNvPicPr>
            <p:nvPr/>
          </p:nvPicPr>
          <p:blipFill>
            <a:blip r:embed="rId2" cstate="print"/>
            <a:srcRect/>
            <a:stretch>
              <a:fillRect/>
            </a:stretch>
          </p:blipFill>
          <p:spPr bwMode="auto">
            <a:xfrm>
              <a:off x="7812410" y="116632"/>
              <a:ext cx="1008062" cy="1162050"/>
            </a:xfrm>
            <a:prstGeom prst="rect">
              <a:avLst/>
            </a:prstGeom>
            <a:noFill/>
            <a:ln w="9525">
              <a:noFill/>
              <a:miter lim="800000"/>
              <a:headEnd/>
              <a:tailEnd/>
            </a:ln>
          </p:spPr>
        </p:pic>
      </p:grpSp>
      <p:sp>
        <p:nvSpPr>
          <p:cNvPr id="15" name="コンテンツ プレースホルダー 2"/>
          <p:cNvSpPr txBox="1">
            <a:spLocks/>
          </p:cNvSpPr>
          <p:nvPr/>
        </p:nvSpPr>
        <p:spPr>
          <a:xfrm>
            <a:off x="179512" y="1484784"/>
            <a:ext cx="8856984"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ja-JP" altLang="en-US" sz="2000" b="1" dirty="0">
                <a:solidFill>
                  <a:prstClr val="black"/>
                </a:solidFill>
                <a:latin typeface="HG丸ｺﾞｼｯｸM-PRO" panose="020F0600000000000000" pitchFamily="50" charset="-128"/>
                <a:ea typeface="HG丸ｺﾞｼｯｸM-PRO" panose="020F0600000000000000" pitchFamily="50" charset="-128"/>
              </a:rPr>
              <a:t>役割：商工会を</a:t>
            </a:r>
            <a:r>
              <a:rPr lang="ja-JP" altLang="en-US" sz="2000" b="1" u="sng" dirty="0">
                <a:solidFill>
                  <a:prstClr val="black"/>
                </a:solidFill>
                <a:latin typeface="HG丸ｺﾞｼｯｸM-PRO" panose="020F0600000000000000" pitchFamily="50" charset="-128"/>
                <a:ea typeface="HG丸ｺﾞｼｯｸM-PRO" panose="020F0600000000000000" pitchFamily="50" charset="-128"/>
              </a:rPr>
              <a:t>運営</a:t>
            </a:r>
            <a:r>
              <a:rPr lang="ja-JP" altLang="en-US" sz="2000" b="1" dirty="0">
                <a:solidFill>
                  <a:prstClr val="black"/>
                </a:solidFill>
                <a:latin typeface="HG丸ｺﾞｼｯｸM-PRO" panose="020F0600000000000000" pitchFamily="50" charset="-128"/>
                <a:ea typeface="HG丸ｺﾞｼｯｸM-PRO" panose="020F0600000000000000" pitchFamily="50" charset="-128"/>
              </a:rPr>
              <a:t>、会務に関わる</a:t>
            </a:r>
            <a:r>
              <a:rPr lang="ja-JP" altLang="en-US" sz="2000" b="1" u="sng" dirty="0">
                <a:solidFill>
                  <a:prstClr val="black"/>
                </a:solidFill>
                <a:latin typeface="HG丸ｺﾞｼｯｸM-PRO" panose="020F0600000000000000" pitchFamily="50" charset="-128"/>
                <a:ea typeface="HG丸ｺﾞｼｯｸM-PRO" panose="020F0600000000000000" pitchFamily="50" charset="-128"/>
              </a:rPr>
              <a:t>決定</a:t>
            </a:r>
            <a:r>
              <a:rPr lang="ja-JP" altLang="en-US" sz="2000" b="1" dirty="0">
                <a:solidFill>
                  <a:prstClr val="black"/>
                </a:solidFill>
                <a:latin typeface="HG丸ｺﾞｼｯｸM-PRO" panose="020F0600000000000000" pitchFamily="50" charset="-128"/>
                <a:ea typeface="HG丸ｺﾞｼｯｸM-PRO" panose="020F0600000000000000" pitchFamily="50" charset="-128"/>
              </a:rPr>
              <a:t>を行う</a:t>
            </a:r>
          </a:p>
        </p:txBody>
      </p:sp>
      <p:sp>
        <p:nvSpPr>
          <p:cNvPr id="11" name="タイトル 1"/>
          <p:cNvSpPr txBox="1">
            <a:spLocks/>
          </p:cNvSpPr>
          <p:nvPr/>
        </p:nvSpPr>
        <p:spPr>
          <a:xfrm>
            <a:off x="-36512" y="-225896"/>
            <a:ext cx="82296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kumimoji="0" lang="ja-JP" altLang="en-US" sz="2800" dirty="0">
                <a:latin typeface="HG明朝E" panose="02020909000000000000" pitchFamily="17" charset="-128"/>
                <a:ea typeface="HG明朝E" panose="02020909000000000000" pitchFamily="17" charset="-128"/>
              </a:rPr>
              <a:t>⑥ その他報告事項</a:t>
            </a:r>
          </a:p>
        </p:txBody>
      </p:sp>
    </p:spTree>
    <p:extLst>
      <p:ext uri="{BB962C8B-B14F-4D97-AF65-F5344CB8AC3E}">
        <p14:creationId xmlns:p14="http://schemas.microsoft.com/office/powerpoint/2010/main" val="32395039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79512" y="2232247"/>
            <a:ext cx="2746648" cy="4625753"/>
          </a:xfrm>
        </p:spPr>
        <p:txBody>
          <a:bodyPr>
            <a:normAutofit/>
          </a:bodyPr>
          <a:lstStyle/>
          <a:p>
            <a:pPr marL="0" indent="0">
              <a:lnSpc>
                <a:spcPct val="150000"/>
              </a:lnSpc>
              <a:buNone/>
            </a:pPr>
            <a:r>
              <a:rPr kumimoji="1" lang="ja-JP" altLang="en-US" sz="2000" b="1" u="sng" dirty="0">
                <a:latin typeface="HG丸ｺﾞｼｯｸM-PRO" panose="020F0600000000000000" pitchFamily="50" charset="-128"/>
                <a:ea typeface="HG丸ｺﾞｼｯｸM-PRO" panose="020F0600000000000000" pitchFamily="50" charset="-128"/>
              </a:rPr>
              <a:t>金融・商社・ｻｰﾋﾞｽ </a:t>
            </a:r>
            <a:endParaRPr kumimoji="1" lang="en-US" altLang="ja-JP" sz="2000" b="1" u="sng" dirty="0">
              <a:latin typeface="HG丸ｺﾞｼｯｸM-PRO" panose="020F0600000000000000" pitchFamily="50" charset="-128"/>
              <a:ea typeface="HG丸ｺﾞｼｯｸM-PRO" panose="020F0600000000000000" pitchFamily="50" charset="-128"/>
            </a:endParaRPr>
          </a:p>
          <a:p>
            <a:pPr marL="0" indent="0">
              <a:lnSpc>
                <a:spcPct val="150000"/>
              </a:lnSpc>
              <a:buNone/>
            </a:pPr>
            <a:r>
              <a:rPr kumimoji="1" lang="ja-JP" altLang="en-US" sz="1800" dirty="0">
                <a:latin typeface="HG丸ｺﾞｼｯｸM-PRO" panose="020F0600000000000000" pitchFamily="50" charset="-128"/>
                <a:ea typeface="HG丸ｺﾞｼｯｸM-PRO" panose="020F0600000000000000" pitchFamily="50" charset="-128"/>
              </a:rPr>
              <a:t>　①三菱</a:t>
            </a:r>
            <a:r>
              <a:rPr kumimoji="1" lang="en-US" altLang="ja-JP" sz="1800" dirty="0">
                <a:latin typeface="HG丸ｺﾞｼｯｸM-PRO" panose="020F0600000000000000" pitchFamily="50" charset="-128"/>
                <a:ea typeface="HG丸ｺﾞｼｯｸM-PRO" panose="020F0600000000000000" pitchFamily="50" charset="-128"/>
              </a:rPr>
              <a:t>UFJ</a:t>
            </a:r>
            <a:r>
              <a:rPr kumimoji="1" lang="ja-JP" altLang="en-US" sz="1800" dirty="0">
                <a:latin typeface="HG丸ｺﾞｼｯｸM-PRO" panose="020F0600000000000000" pitchFamily="50" charset="-128"/>
                <a:ea typeface="HG丸ｺﾞｼｯｸM-PRO" panose="020F0600000000000000" pitchFamily="50" charset="-128"/>
              </a:rPr>
              <a:t>銀行</a:t>
            </a:r>
            <a:endParaRPr kumimoji="1" lang="en-US" altLang="ja-JP" sz="1800" dirty="0">
              <a:latin typeface="HG丸ｺﾞｼｯｸM-PRO" panose="020F0600000000000000" pitchFamily="50" charset="-128"/>
              <a:ea typeface="HG丸ｺﾞｼｯｸM-PRO" panose="020F0600000000000000" pitchFamily="50" charset="-128"/>
            </a:endParaRPr>
          </a:p>
          <a:p>
            <a:pPr marL="0" indent="0">
              <a:lnSpc>
                <a:spcPct val="150000"/>
              </a:lnSpc>
              <a:buNone/>
            </a:pPr>
            <a:r>
              <a:rPr kumimoji="1" lang="en-US" altLang="ja-JP" sz="1800" dirty="0">
                <a:solidFill>
                  <a:srgbClr val="FF0000"/>
                </a:solidFill>
                <a:latin typeface="HG丸ｺﾞｼｯｸM-PRO" panose="020F0600000000000000" pitchFamily="50" charset="-128"/>
                <a:ea typeface="HG丸ｺﾞｼｯｸM-PRO" panose="020F0600000000000000" pitchFamily="50" charset="-128"/>
              </a:rPr>
              <a:t>※</a:t>
            </a:r>
            <a:r>
              <a:rPr kumimoji="1" lang="ja-JP" altLang="en-US" sz="1800" dirty="0">
                <a:solidFill>
                  <a:srgbClr val="FF0000"/>
                </a:solidFill>
                <a:latin typeface="HG丸ｺﾞｼｯｸM-PRO" panose="020F0600000000000000" pitchFamily="50" charset="-128"/>
                <a:ea typeface="HG丸ｺﾞｼｯｸM-PRO" panose="020F0600000000000000" pitchFamily="50" charset="-128"/>
              </a:rPr>
              <a:t>②みずほ銀行</a:t>
            </a:r>
            <a:r>
              <a:rPr kumimoji="1" lang="en-US" altLang="ja-JP" sz="1800" dirty="0">
                <a:solidFill>
                  <a:srgbClr val="FF0000"/>
                </a:solidFill>
                <a:latin typeface="HG丸ｺﾞｼｯｸM-PRO" panose="020F0600000000000000" pitchFamily="50" charset="-128"/>
                <a:ea typeface="HG丸ｺﾞｼｯｸM-PRO" panose="020F0600000000000000" pitchFamily="50" charset="-128"/>
              </a:rPr>
              <a:t>[</a:t>
            </a:r>
            <a:r>
              <a:rPr kumimoji="1" lang="ja-JP" altLang="en-US" sz="1800" dirty="0">
                <a:solidFill>
                  <a:srgbClr val="FF0000"/>
                </a:solidFill>
                <a:latin typeface="HG丸ｺﾞｼｯｸM-PRO" panose="020F0600000000000000" pitchFamily="50" charset="-128"/>
                <a:ea typeface="HG丸ｺﾞｼｯｸM-PRO" panose="020F0600000000000000" pitchFamily="50" charset="-128"/>
              </a:rPr>
              <a:t>林</a:t>
            </a:r>
            <a:r>
              <a:rPr kumimoji="1" lang="en-US" altLang="ja-JP" sz="1800" dirty="0">
                <a:solidFill>
                  <a:srgbClr val="FF0000"/>
                </a:solidFill>
                <a:latin typeface="HG丸ｺﾞｼｯｸM-PRO" panose="020F0600000000000000" pitchFamily="50" charset="-128"/>
                <a:ea typeface="HG丸ｺﾞｼｯｸM-PRO" panose="020F0600000000000000" pitchFamily="50" charset="-128"/>
              </a:rPr>
              <a:t>]</a:t>
            </a:r>
          </a:p>
          <a:p>
            <a:pPr marL="0" indent="0">
              <a:lnSpc>
                <a:spcPct val="150000"/>
              </a:lnSpc>
              <a:buNone/>
            </a:pPr>
            <a:r>
              <a:rPr kumimoji="1" lang="ja-JP" altLang="en-US" sz="1800" dirty="0">
                <a:latin typeface="HG丸ｺﾞｼｯｸM-PRO" panose="020F0600000000000000" pitchFamily="50" charset="-128"/>
                <a:ea typeface="HG丸ｺﾞｼｯｸM-PRO" panose="020F0600000000000000" pitchFamily="50" charset="-128"/>
              </a:rPr>
              <a:t>　③東芝ｿﾌﾄｳｴｱｲﾝﾄﾞ</a:t>
            </a:r>
            <a:endParaRPr kumimoji="1" lang="en-US" altLang="ja-JP" sz="1800" dirty="0">
              <a:latin typeface="HG丸ｺﾞｼｯｸM-PRO" panose="020F0600000000000000" pitchFamily="50" charset="-128"/>
              <a:ea typeface="HG丸ｺﾞｼｯｸM-PRO" panose="020F0600000000000000" pitchFamily="50" charset="-128"/>
            </a:endParaRPr>
          </a:p>
          <a:p>
            <a:pPr marL="0" indent="0">
              <a:lnSpc>
                <a:spcPct val="150000"/>
              </a:lnSpc>
              <a:buNone/>
            </a:pPr>
            <a:r>
              <a:rPr kumimoji="1" lang="ja-JP" altLang="en-US" sz="1800" dirty="0">
                <a:latin typeface="HG丸ｺﾞｼｯｸM-PRO" panose="020F0600000000000000" pitchFamily="50" charset="-128"/>
                <a:ea typeface="HG丸ｺﾞｼｯｸM-PRO" panose="020F0600000000000000" pitchFamily="50" charset="-128"/>
              </a:rPr>
              <a:t>　④ｿﾆｰｲﾝﾃﾞｨｱｿﾌﾄｳｪｱｰ</a:t>
            </a:r>
            <a:endParaRPr kumimoji="1" lang="en-US" altLang="ja-JP" sz="1800" dirty="0">
              <a:latin typeface="HG丸ｺﾞｼｯｸM-PRO" panose="020F0600000000000000" pitchFamily="50" charset="-128"/>
              <a:ea typeface="HG丸ｺﾞｼｯｸM-PRO" panose="020F0600000000000000" pitchFamily="50" charset="-128"/>
            </a:endParaRPr>
          </a:p>
          <a:p>
            <a:pPr marL="0" indent="0">
              <a:lnSpc>
                <a:spcPct val="150000"/>
              </a:lnSpc>
              <a:buNone/>
            </a:pPr>
            <a:r>
              <a:rPr kumimoji="1" lang="ja-JP" altLang="en-US" sz="1800" dirty="0">
                <a:latin typeface="HG丸ｺﾞｼｯｸM-PRO" panose="020F0600000000000000" pitchFamily="50" charset="-128"/>
                <a:ea typeface="HG丸ｺﾞｼｯｸM-PRO" panose="020F0600000000000000" pitchFamily="50" charset="-128"/>
              </a:rPr>
              <a:t>　⑤豊田通商ｲﾝﾃﾞｨｱ</a:t>
            </a:r>
            <a:endParaRPr kumimoji="1" lang="en-US" altLang="ja-JP" sz="1800" dirty="0">
              <a:latin typeface="HG丸ｺﾞｼｯｸM-PRO" panose="020F0600000000000000" pitchFamily="50" charset="-128"/>
              <a:ea typeface="HG丸ｺﾞｼｯｸM-PRO" panose="020F0600000000000000" pitchFamily="50" charset="-128"/>
            </a:endParaRPr>
          </a:p>
          <a:p>
            <a:pPr marL="0" indent="0">
              <a:lnSpc>
                <a:spcPct val="150000"/>
              </a:lnSpc>
              <a:buNone/>
            </a:pPr>
            <a:endParaRPr kumimoji="1" lang="en-US" altLang="ja-JP" sz="1800" dirty="0">
              <a:latin typeface="HG丸ｺﾞｼｯｸM-PRO" panose="020F0600000000000000" pitchFamily="50" charset="-128"/>
              <a:ea typeface="HG丸ｺﾞｼｯｸM-PRO" panose="020F0600000000000000" pitchFamily="50" charset="-128"/>
            </a:endParaRPr>
          </a:p>
        </p:txBody>
      </p:sp>
      <p:sp>
        <p:nvSpPr>
          <p:cNvPr id="4" name="コンテンツ プレースホルダー 2"/>
          <p:cNvSpPr txBox="1">
            <a:spLocks/>
          </p:cNvSpPr>
          <p:nvPr/>
        </p:nvSpPr>
        <p:spPr>
          <a:xfrm>
            <a:off x="2699792" y="2232247"/>
            <a:ext cx="3600400" cy="46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lnSpc>
                <a:spcPct val="150000"/>
              </a:lnSpc>
              <a:spcAft>
                <a:spcPts val="0"/>
              </a:spcAft>
              <a:buFont typeface="Arial" panose="020B0604020202020204" pitchFamily="34" charset="0"/>
              <a:buNone/>
            </a:pPr>
            <a:r>
              <a:rPr lang="ja-JP" altLang="en-US" sz="2000" b="1" u="sng" dirty="0">
                <a:solidFill>
                  <a:prstClr val="black"/>
                </a:solidFill>
                <a:latin typeface="HG丸ｺﾞｼｯｸM-PRO" panose="020F0600000000000000" pitchFamily="50" charset="-128"/>
                <a:ea typeface="HG丸ｺﾞｼｯｸM-PRO" panose="020F0600000000000000" pitchFamily="50" charset="-128"/>
              </a:rPr>
              <a:t>製造</a:t>
            </a:r>
            <a:endParaRPr lang="en-US" altLang="ja-JP" sz="2000" b="1" u="sng" dirty="0">
              <a:solidFill>
                <a:prstClr val="black"/>
              </a:solidFill>
              <a:latin typeface="HG丸ｺﾞｼｯｸM-PRO" panose="020F0600000000000000" pitchFamily="50" charset="-128"/>
              <a:ea typeface="HG丸ｺﾞｼｯｸM-PRO" panose="020F0600000000000000" pitchFamily="50" charset="-128"/>
            </a:endParaRPr>
          </a:p>
          <a:p>
            <a:pPr marL="0" indent="0" fontAlgn="auto">
              <a:lnSpc>
                <a:spcPct val="150000"/>
              </a:lnSpc>
              <a:spcAft>
                <a:spcPts val="0"/>
              </a:spcAft>
              <a:buFont typeface="Arial" panose="020B0604020202020204" pitchFamily="34" charset="0"/>
              <a:buNone/>
            </a:pPr>
            <a:r>
              <a:rPr lang="en-US" altLang="ja-JP" sz="1800" dirty="0">
                <a:solidFill>
                  <a:srgbClr val="FF0000"/>
                </a:solidFill>
                <a:latin typeface="HG丸ｺﾞｼｯｸM-PRO" panose="020F0600000000000000" pitchFamily="50" charset="-128"/>
                <a:ea typeface="HG丸ｺﾞｼｯｸM-PRO" panose="020F0600000000000000" pitchFamily="50" charset="-128"/>
              </a:rPr>
              <a:t>※</a:t>
            </a:r>
            <a:r>
              <a:rPr lang="ja-JP" altLang="en-US" sz="1800" dirty="0">
                <a:solidFill>
                  <a:srgbClr val="FF0000"/>
                </a:solidFill>
                <a:latin typeface="HG丸ｺﾞｼｯｸM-PRO" panose="020F0600000000000000" pitchFamily="50" charset="-128"/>
                <a:ea typeface="HG丸ｺﾞｼｯｸM-PRO" panose="020F0600000000000000" pitchFamily="50" charset="-128"/>
              </a:rPr>
              <a:t>⑥ﾄﾖﾀｷﾙﾛｽｶﾓｰﾀｰ</a:t>
            </a:r>
            <a:r>
              <a:rPr lang="en-US" altLang="ja-JP" sz="1800" dirty="0">
                <a:solidFill>
                  <a:srgbClr val="FF0000"/>
                </a:solidFill>
                <a:latin typeface="HG丸ｺﾞｼｯｸM-PRO" panose="020F0600000000000000" pitchFamily="50" charset="-128"/>
                <a:ea typeface="HG丸ｺﾞｼｯｸM-PRO" panose="020F0600000000000000" pitchFamily="50" charset="-128"/>
              </a:rPr>
              <a:t>[</a:t>
            </a:r>
            <a:r>
              <a:rPr lang="ja-JP" altLang="en-US" sz="1800" dirty="0">
                <a:solidFill>
                  <a:srgbClr val="FF0000"/>
                </a:solidFill>
                <a:latin typeface="HG丸ｺﾞｼｯｸM-PRO" panose="020F0600000000000000" pitchFamily="50" charset="-128"/>
                <a:ea typeface="HG丸ｺﾞｼｯｸM-PRO" panose="020F0600000000000000" pitchFamily="50" charset="-128"/>
              </a:rPr>
              <a:t>立花</a:t>
            </a:r>
            <a:r>
              <a:rPr lang="en-US" altLang="ja-JP" sz="1800" dirty="0">
                <a:solidFill>
                  <a:srgbClr val="FF0000"/>
                </a:solidFill>
                <a:latin typeface="HG丸ｺﾞｼｯｸM-PRO" panose="020F0600000000000000" pitchFamily="50" charset="-128"/>
                <a:ea typeface="HG丸ｺﾞｼｯｸM-PRO" panose="020F0600000000000000" pitchFamily="50" charset="-128"/>
              </a:rPr>
              <a:t>]</a:t>
            </a:r>
          </a:p>
          <a:p>
            <a:pPr marL="0" indent="0" fontAlgn="auto">
              <a:lnSpc>
                <a:spcPct val="150000"/>
              </a:lnSpc>
              <a:spcAft>
                <a:spcPts val="0"/>
              </a:spcAft>
              <a:buFont typeface="Arial" panose="020B0604020202020204" pitchFamily="34" charset="0"/>
              <a:buNone/>
            </a:pPr>
            <a:r>
              <a:rPr lang="en-US" altLang="ja-JP" sz="1800" dirty="0">
                <a:solidFill>
                  <a:srgbClr val="FF0000"/>
                </a:solidFill>
                <a:latin typeface="HG丸ｺﾞｼｯｸM-PRO" panose="020F0600000000000000" pitchFamily="50" charset="-128"/>
                <a:ea typeface="HG丸ｺﾞｼｯｸM-PRO" panose="020F0600000000000000" pitchFamily="50" charset="-128"/>
              </a:rPr>
              <a:t>※</a:t>
            </a:r>
            <a:r>
              <a:rPr lang="ja-JP" altLang="en-US" sz="1800" dirty="0">
                <a:solidFill>
                  <a:srgbClr val="FF0000"/>
                </a:solidFill>
                <a:latin typeface="HG丸ｺﾞｼｯｸM-PRO" panose="020F0600000000000000" pitchFamily="50" charset="-128"/>
                <a:ea typeface="HG丸ｺﾞｼｯｸM-PRO" panose="020F0600000000000000" pitchFamily="50" charset="-128"/>
              </a:rPr>
              <a:t>⑦</a:t>
            </a:r>
            <a:r>
              <a:rPr lang="ja-JP" altLang="en-US" sz="1600" dirty="0">
                <a:solidFill>
                  <a:srgbClr val="FF0000"/>
                </a:solidFill>
                <a:latin typeface="HG丸ｺﾞｼｯｸM-PRO" panose="020F0600000000000000" pitchFamily="50" charset="-128"/>
                <a:ea typeface="HG丸ｺﾞｼｯｸM-PRO" panose="020F0600000000000000" pitchFamily="50" charset="-128"/>
              </a:rPr>
              <a:t>豊田自動織機（</a:t>
            </a:r>
            <a:r>
              <a:rPr lang="en-US" altLang="ja-JP" sz="1600" dirty="0">
                <a:solidFill>
                  <a:srgbClr val="FF0000"/>
                </a:solidFill>
                <a:latin typeface="HG丸ｺﾞｼｯｸM-PRO" panose="020F0600000000000000" pitchFamily="50" charset="-128"/>
                <a:ea typeface="HG丸ｺﾞｼｯｸM-PRO" panose="020F0600000000000000" pitchFamily="50" charset="-128"/>
              </a:rPr>
              <a:t>KTTM/TIEI</a:t>
            </a:r>
            <a:r>
              <a:rPr lang="ja-JP" altLang="en-US" sz="1600" dirty="0">
                <a:solidFill>
                  <a:srgbClr val="FF0000"/>
                </a:solidFill>
                <a:latin typeface="HG丸ｺﾞｼｯｸM-PRO" panose="020F0600000000000000" pitchFamily="50" charset="-128"/>
                <a:ea typeface="HG丸ｺﾞｼｯｸM-PRO" panose="020F0600000000000000" pitchFamily="50" charset="-128"/>
              </a:rPr>
              <a:t>）　</a:t>
            </a:r>
            <a:endParaRPr lang="en-US" altLang="ja-JP" sz="1600" dirty="0">
              <a:solidFill>
                <a:srgbClr val="FF0000"/>
              </a:solidFill>
              <a:latin typeface="HG丸ｺﾞｼｯｸM-PRO" panose="020F0600000000000000" pitchFamily="50" charset="-128"/>
              <a:ea typeface="HG丸ｺﾞｼｯｸM-PRO" panose="020F0600000000000000" pitchFamily="50" charset="-128"/>
            </a:endParaRPr>
          </a:p>
          <a:p>
            <a:pPr marL="0" indent="0" fontAlgn="auto">
              <a:lnSpc>
                <a:spcPct val="150000"/>
              </a:lnSpc>
              <a:spcAft>
                <a:spcPts val="0"/>
              </a:spcAft>
              <a:buFont typeface="Arial" panose="020B0604020202020204" pitchFamily="34" charset="0"/>
              <a:buNone/>
            </a:pPr>
            <a:r>
              <a:rPr lang="ja-JP" altLang="en-US" sz="1600" dirty="0">
                <a:solidFill>
                  <a:srgbClr val="FF0000"/>
                </a:solidFill>
                <a:latin typeface="HG丸ｺﾞｼｯｸM-PRO" panose="020F0600000000000000" pitchFamily="50" charset="-128"/>
                <a:ea typeface="HG丸ｺﾞｼｯｸM-PRO" panose="020F0600000000000000" pitchFamily="50" charset="-128"/>
              </a:rPr>
              <a:t>　　 </a:t>
            </a:r>
            <a:r>
              <a:rPr lang="en-US" altLang="ja-JP" sz="1600" dirty="0">
                <a:solidFill>
                  <a:srgbClr val="FF0000"/>
                </a:solidFill>
                <a:latin typeface="HG丸ｺﾞｼｯｸM-PRO" panose="020F0600000000000000" pitchFamily="50" charset="-128"/>
                <a:ea typeface="HG丸ｺﾞｼｯｸM-PRO" panose="020F0600000000000000" pitchFamily="50" charset="-128"/>
              </a:rPr>
              <a:t>[</a:t>
            </a:r>
            <a:r>
              <a:rPr lang="ja-JP" altLang="en-US" sz="1600" dirty="0">
                <a:solidFill>
                  <a:srgbClr val="FF0000"/>
                </a:solidFill>
                <a:latin typeface="HG丸ｺﾞｼｯｸM-PRO" panose="020F0600000000000000" pitchFamily="50" charset="-128"/>
                <a:ea typeface="HG丸ｺﾞｼｯｸM-PRO" panose="020F0600000000000000" pitchFamily="50" charset="-128"/>
              </a:rPr>
              <a:t>志水</a:t>
            </a:r>
            <a:r>
              <a:rPr lang="en-US" altLang="ja-JP" sz="1600" dirty="0">
                <a:solidFill>
                  <a:srgbClr val="FF0000"/>
                </a:solidFill>
                <a:latin typeface="HG丸ｺﾞｼｯｸM-PRO" panose="020F0600000000000000" pitchFamily="50" charset="-128"/>
                <a:ea typeface="HG丸ｺﾞｼｯｸM-PRO" panose="020F0600000000000000" pitchFamily="50" charset="-128"/>
              </a:rPr>
              <a:t>]</a:t>
            </a:r>
          </a:p>
          <a:p>
            <a:pPr marL="0" indent="0" fontAlgn="auto">
              <a:lnSpc>
                <a:spcPct val="150000"/>
              </a:lnSpc>
              <a:spcAft>
                <a:spcPts val="0"/>
              </a:spcAft>
              <a:buFont typeface="Arial" panose="020B0604020202020204" pitchFamily="34" charset="0"/>
              <a:buNone/>
            </a:pPr>
            <a:r>
              <a:rPr lang="ja-JP" altLang="en-US" sz="1800" dirty="0">
                <a:solidFill>
                  <a:srgbClr val="FF0000"/>
                </a:solidFill>
                <a:latin typeface="HG丸ｺﾞｼｯｸM-PRO" panose="020F0600000000000000" pitchFamily="50" charset="-128"/>
                <a:ea typeface="HG丸ｺﾞｼｯｸM-PRO" panose="020F0600000000000000" pitchFamily="50" charset="-128"/>
              </a:rPr>
              <a:t>　</a:t>
            </a:r>
            <a:r>
              <a:rPr lang="ja-JP" altLang="en-US" sz="1800" dirty="0">
                <a:solidFill>
                  <a:prstClr val="black"/>
                </a:solidFill>
                <a:latin typeface="HG丸ｺﾞｼｯｸM-PRO" panose="020F0600000000000000" pitchFamily="50" charset="-128"/>
                <a:ea typeface="HG丸ｺﾞｼｯｸM-PRO" panose="020F0600000000000000" pitchFamily="50" charset="-128"/>
              </a:rPr>
              <a:t>⑧三菱日立ﾊﾟﾜｰｼｽﾃﾑｽﾞｲﾝﾃﾞｨｱ</a:t>
            </a:r>
            <a:endParaRPr lang="en-US" altLang="ja-JP" sz="1800" dirty="0">
              <a:solidFill>
                <a:srgbClr val="FF0000"/>
              </a:solidFill>
              <a:latin typeface="HG丸ｺﾞｼｯｸM-PRO" panose="020F0600000000000000" pitchFamily="50" charset="-128"/>
              <a:ea typeface="HG丸ｺﾞｼｯｸM-PRO" panose="020F0600000000000000" pitchFamily="50" charset="-128"/>
            </a:endParaRPr>
          </a:p>
          <a:p>
            <a:pPr marL="0" indent="0" fontAlgn="auto">
              <a:lnSpc>
                <a:spcPct val="150000"/>
              </a:lnSpc>
              <a:spcAft>
                <a:spcPts val="0"/>
              </a:spcAft>
              <a:buFont typeface="Arial" panose="020B0604020202020204" pitchFamily="34" charset="0"/>
              <a:buNone/>
            </a:pPr>
            <a:r>
              <a:rPr lang="ja-JP" altLang="en-US" sz="1800" dirty="0">
                <a:solidFill>
                  <a:prstClr val="black"/>
                </a:solidFill>
                <a:latin typeface="HG丸ｺﾞｼｯｸM-PRO" panose="020F0600000000000000" pitchFamily="50" charset="-128"/>
                <a:ea typeface="HG丸ｺﾞｼｯｸM-PRO" panose="020F0600000000000000" pitchFamily="50" charset="-128"/>
              </a:rPr>
              <a:t>　⑨東芝三菱電機産業ｼｽﾃﾑ</a:t>
            </a:r>
            <a:endParaRPr lang="en-US" altLang="ja-JP" sz="1800" dirty="0">
              <a:solidFill>
                <a:prstClr val="black"/>
              </a:solidFill>
              <a:latin typeface="HG丸ｺﾞｼｯｸM-PRO" panose="020F0600000000000000" pitchFamily="50" charset="-128"/>
              <a:ea typeface="HG丸ｺﾞｼｯｸM-PRO" panose="020F0600000000000000" pitchFamily="50" charset="-128"/>
            </a:endParaRPr>
          </a:p>
          <a:p>
            <a:pPr marL="0" indent="0" fontAlgn="auto">
              <a:lnSpc>
                <a:spcPct val="150000"/>
              </a:lnSpc>
              <a:spcAft>
                <a:spcPts val="0"/>
              </a:spcAft>
              <a:buFont typeface="Arial" panose="020B0604020202020204" pitchFamily="34" charset="0"/>
              <a:buNone/>
            </a:pPr>
            <a:r>
              <a:rPr lang="ja-JP" altLang="en-US" sz="1800" dirty="0">
                <a:solidFill>
                  <a:prstClr val="black"/>
                </a:solidFill>
                <a:latin typeface="HG丸ｺﾞｼｯｸM-PRO" panose="020F0600000000000000" pitchFamily="50" charset="-128"/>
                <a:ea typeface="HG丸ｺﾞｼｯｸM-PRO" panose="020F0600000000000000" pitchFamily="50" charset="-128"/>
              </a:rPr>
              <a:t>　⑩ｲﾝﾄﾞ安川</a:t>
            </a:r>
            <a:endParaRPr lang="en-US" altLang="ja-JP" sz="2000" u="sng" dirty="0">
              <a:solidFill>
                <a:srgbClr val="FF0000"/>
              </a:solidFill>
              <a:latin typeface="HG丸ｺﾞｼｯｸM-PRO" panose="020F0600000000000000" pitchFamily="50" charset="-128"/>
              <a:ea typeface="HG丸ｺﾞｼｯｸM-PRO" panose="020F0600000000000000" pitchFamily="50" charset="-128"/>
            </a:endParaRPr>
          </a:p>
          <a:p>
            <a:pPr marL="0" indent="0" fontAlgn="auto">
              <a:lnSpc>
                <a:spcPct val="150000"/>
              </a:lnSpc>
              <a:spcAft>
                <a:spcPts val="0"/>
              </a:spcAft>
              <a:buFont typeface="Arial" panose="020B0604020202020204" pitchFamily="34" charset="0"/>
              <a:buNone/>
            </a:pPr>
            <a:endParaRPr lang="ja-JP" altLang="en-US" sz="2000" u="sng" dirty="0">
              <a:solidFill>
                <a:prstClr val="black"/>
              </a:solidFill>
              <a:latin typeface="HG丸ｺﾞｼｯｸM-PRO" panose="020F0600000000000000" pitchFamily="50" charset="-128"/>
              <a:ea typeface="HG丸ｺﾞｼｯｸM-PRO" panose="020F0600000000000000" pitchFamily="50" charset="-128"/>
            </a:endParaRPr>
          </a:p>
        </p:txBody>
      </p:sp>
      <p:sp>
        <p:nvSpPr>
          <p:cNvPr id="5" name="コンテンツ プレースホルダー 2"/>
          <p:cNvSpPr txBox="1">
            <a:spLocks/>
          </p:cNvSpPr>
          <p:nvPr/>
        </p:nvSpPr>
        <p:spPr>
          <a:xfrm>
            <a:off x="6228184" y="2238523"/>
            <a:ext cx="2616087" cy="4364533"/>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lnSpc>
                <a:spcPct val="150000"/>
              </a:lnSpc>
              <a:spcAft>
                <a:spcPts val="0"/>
              </a:spcAft>
              <a:buFont typeface="Arial" panose="020B0604020202020204" pitchFamily="34" charset="0"/>
              <a:buNone/>
            </a:pPr>
            <a:r>
              <a:rPr lang="ja-JP" altLang="en-US" sz="2000" b="1" u="sng" dirty="0">
                <a:solidFill>
                  <a:prstClr val="black"/>
                </a:solidFill>
                <a:latin typeface="HG丸ｺﾞｼｯｸM-PRO" panose="020F0600000000000000" pitchFamily="50" charset="-128"/>
                <a:ea typeface="HG丸ｺﾞｼｯｸM-PRO" panose="020F0600000000000000" pitchFamily="50" charset="-128"/>
              </a:rPr>
              <a:t>物流・建設</a:t>
            </a:r>
            <a:endParaRPr lang="en-US" altLang="ja-JP" sz="2000" b="1" u="sng" dirty="0">
              <a:solidFill>
                <a:prstClr val="black"/>
              </a:solidFill>
              <a:latin typeface="HG丸ｺﾞｼｯｸM-PRO" panose="020F0600000000000000" pitchFamily="50" charset="-128"/>
              <a:ea typeface="HG丸ｺﾞｼｯｸM-PRO" panose="020F0600000000000000" pitchFamily="50" charset="-128"/>
            </a:endParaRPr>
          </a:p>
          <a:p>
            <a:pPr marL="0" indent="0" fontAlgn="auto">
              <a:lnSpc>
                <a:spcPct val="150000"/>
              </a:lnSpc>
              <a:spcAft>
                <a:spcPts val="0"/>
              </a:spcAft>
              <a:buFont typeface="Arial" panose="020B0604020202020204" pitchFamily="34" charset="0"/>
              <a:buNone/>
            </a:pPr>
            <a:r>
              <a:rPr lang="en-US" altLang="ja-JP" sz="1800" dirty="0">
                <a:solidFill>
                  <a:srgbClr val="FF0000"/>
                </a:solidFill>
                <a:latin typeface="HG丸ｺﾞｼｯｸM-PRO" panose="020F0600000000000000" pitchFamily="50" charset="-128"/>
                <a:ea typeface="HG丸ｺﾞｼｯｸM-PRO" panose="020F0600000000000000" pitchFamily="50" charset="-128"/>
              </a:rPr>
              <a:t>※</a:t>
            </a:r>
            <a:r>
              <a:rPr lang="ja-JP" altLang="en-US" sz="1800" dirty="0">
                <a:solidFill>
                  <a:srgbClr val="FF0000"/>
                </a:solidFill>
                <a:latin typeface="HG丸ｺﾞｼｯｸM-PRO" panose="020F0600000000000000" pitchFamily="50" charset="-128"/>
                <a:ea typeface="HG丸ｺﾞｼｯｸM-PRO" panose="020F0600000000000000" pitchFamily="50" charset="-128"/>
              </a:rPr>
              <a:t>⑪ｲﾝﾄﾞ日本通運</a:t>
            </a:r>
            <a:r>
              <a:rPr lang="en-US" altLang="ja-JP" sz="1800" dirty="0">
                <a:solidFill>
                  <a:srgbClr val="FF0000"/>
                </a:solidFill>
                <a:latin typeface="HG丸ｺﾞｼｯｸM-PRO" panose="020F0600000000000000" pitchFamily="50" charset="-128"/>
                <a:ea typeface="HG丸ｺﾞｼｯｸM-PRO" panose="020F0600000000000000" pitchFamily="50" charset="-128"/>
              </a:rPr>
              <a:t>[</a:t>
            </a:r>
            <a:r>
              <a:rPr lang="ja-JP" altLang="en-US" sz="1800" dirty="0">
                <a:solidFill>
                  <a:srgbClr val="FF0000"/>
                </a:solidFill>
                <a:latin typeface="HG丸ｺﾞｼｯｸM-PRO" panose="020F0600000000000000" pitchFamily="50" charset="-128"/>
                <a:ea typeface="HG丸ｺﾞｼｯｸM-PRO" panose="020F0600000000000000" pitchFamily="50" charset="-128"/>
              </a:rPr>
              <a:t>一郡</a:t>
            </a:r>
            <a:r>
              <a:rPr lang="en-US" altLang="ja-JP" sz="1800" dirty="0">
                <a:solidFill>
                  <a:srgbClr val="FF0000"/>
                </a:solidFill>
                <a:latin typeface="HG丸ｺﾞｼｯｸM-PRO" panose="020F0600000000000000" pitchFamily="50" charset="-128"/>
                <a:ea typeface="HG丸ｺﾞｼｯｸM-PRO" panose="020F0600000000000000" pitchFamily="50" charset="-128"/>
              </a:rPr>
              <a:t>]</a:t>
            </a:r>
          </a:p>
          <a:p>
            <a:pPr marL="0" indent="0" fontAlgn="auto">
              <a:lnSpc>
                <a:spcPct val="150000"/>
              </a:lnSpc>
              <a:spcAft>
                <a:spcPts val="0"/>
              </a:spcAft>
              <a:buFont typeface="Arial" panose="020B0604020202020204" pitchFamily="34" charset="0"/>
              <a:buNone/>
            </a:pPr>
            <a:r>
              <a:rPr lang="en-US" altLang="ja-JP" sz="1800" dirty="0">
                <a:solidFill>
                  <a:srgbClr val="FF0000"/>
                </a:solidFill>
                <a:latin typeface="HG丸ｺﾞｼｯｸM-PRO" panose="020F0600000000000000" pitchFamily="50" charset="-128"/>
                <a:ea typeface="HG丸ｺﾞｼｯｸM-PRO" panose="020F0600000000000000" pitchFamily="50" charset="-128"/>
              </a:rPr>
              <a:t>※</a:t>
            </a:r>
            <a:r>
              <a:rPr lang="ja-JP" altLang="en-US" sz="1800" dirty="0">
                <a:solidFill>
                  <a:srgbClr val="FF0000"/>
                </a:solidFill>
                <a:latin typeface="HG丸ｺﾞｼｯｸM-PRO" panose="020F0600000000000000" pitchFamily="50" charset="-128"/>
                <a:ea typeface="HG丸ｺﾞｼｯｸM-PRO" panose="020F0600000000000000" pitchFamily="50" charset="-128"/>
              </a:rPr>
              <a:t>⑫清水建設ｲﾝﾄﾞ</a:t>
            </a:r>
            <a:r>
              <a:rPr lang="en-US" altLang="ja-JP" sz="1800" dirty="0">
                <a:solidFill>
                  <a:srgbClr val="FF0000"/>
                </a:solidFill>
                <a:latin typeface="HG丸ｺﾞｼｯｸM-PRO" panose="020F0600000000000000" pitchFamily="50" charset="-128"/>
                <a:ea typeface="HG丸ｺﾞｼｯｸM-PRO" panose="020F0600000000000000" pitchFamily="50" charset="-128"/>
              </a:rPr>
              <a:t>[</a:t>
            </a:r>
            <a:r>
              <a:rPr lang="ja-JP" altLang="en-US" sz="1800" dirty="0">
                <a:solidFill>
                  <a:srgbClr val="FF0000"/>
                </a:solidFill>
                <a:latin typeface="HG丸ｺﾞｼｯｸM-PRO" panose="020F0600000000000000" pitchFamily="50" charset="-128"/>
                <a:ea typeface="HG丸ｺﾞｼｯｸM-PRO" panose="020F0600000000000000" pitchFamily="50" charset="-128"/>
              </a:rPr>
              <a:t>猪瀬</a:t>
            </a:r>
            <a:r>
              <a:rPr lang="en-US" altLang="ja-JP" sz="1800" dirty="0">
                <a:solidFill>
                  <a:srgbClr val="FF0000"/>
                </a:solidFill>
                <a:latin typeface="HG丸ｺﾞｼｯｸM-PRO" panose="020F0600000000000000" pitchFamily="50" charset="-128"/>
                <a:ea typeface="HG丸ｺﾞｼｯｸM-PRO" panose="020F0600000000000000" pitchFamily="50" charset="-128"/>
              </a:rPr>
              <a:t>]</a:t>
            </a:r>
          </a:p>
          <a:p>
            <a:pPr marL="0" indent="0" fontAlgn="auto">
              <a:lnSpc>
                <a:spcPct val="150000"/>
              </a:lnSpc>
              <a:spcAft>
                <a:spcPts val="0"/>
              </a:spcAft>
              <a:buFont typeface="Arial" panose="020B0604020202020204" pitchFamily="34" charset="0"/>
              <a:buNone/>
            </a:pPr>
            <a:endParaRPr lang="en-US" altLang="ja-JP" sz="2000" dirty="0">
              <a:solidFill>
                <a:prstClr val="black"/>
              </a:solidFill>
              <a:latin typeface="HG丸ｺﾞｼｯｸM-PRO" panose="020F0600000000000000" pitchFamily="50" charset="-128"/>
              <a:ea typeface="HG丸ｺﾞｼｯｸM-PRO" panose="020F0600000000000000" pitchFamily="50" charset="-128"/>
            </a:endParaRPr>
          </a:p>
          <a:p>
            <a:pPr marL="0" indent="0" fontAlgn="auto">
              <a:lnSpc>
                <a:spcPct val="150000"/>
              </a:lnSpc>
              <a:spcAft>
                <a:spcPts val="0"/>
              </a:spcAft>
              <a:buFont typeface="Arial" panose="020B0604020202020204" pitchFamily="34" charset="0"/>
              <a:buNone/>
            </a:pPr>
            <a:r>
              <a:rPr lang="ja-JP" altLang="en-US" sz="2000" b="1" u="sng" dirty="0">
                <a:solidFill>
                  <a:prstClr val="black"/>
                </a:solidFill>
                <a:latin typeface="HG丸ｺﾞｼｯｸM-PRO" panose="020F0600000000000000" pitchFamily="50" charset="-128"/>
                <a:ea typeface="HG丸ｺﾞｼｯｸM-PRO" panose="020F0600000000000000" pitchFamily="50" charset="-128"/>
              </a:rPr>
              <a:t>理事会社以外の役員</a:t>
            </a:r>
            <a:endParaRPr lang="en-US" altLang="ja-JP" sz="2000" b="1" u="sng" dirty="0">
              <a:solidFill>
                <a:prstClr val="black"/>
              </a:solidFill>
              <a:latin typeface="HG丸ｺﾞｼｯｸM-PRO" panose="020F0600000000000000" pitchFamily="50" charset="-128"/>
              <a:ea typeface="HG丸ｺﾞｼｯｸM-PRO" panose="020F0600000000000000" pitchFamily="50" charset="-128"/>
            </a:endParaRPr>
          </a:p>
          <a:p>
            <a:pPr marL="0" indent="0" fontAlgn="auto">
              <a:lnSpc>
                <a:spcPct val="150000"/>
              </a:lnSpc>
              <a:spcAft>
                <a:spcPts val="0"/>
              </a:spcAft>
              <a:buFont typeface="Arial" panose="020B0604020202020204" pitchFamily="34" charset="0"/>
              <a:buNone/>
            </a:pPr>
            <a:r>
              <a:rPr lang="en-US" altLang="ja-JP" sz="1800" dirty="0">
                <a:solidFill>
                  <a:srgbClr val="FF0000"/>
                </a:solidFill>
                <a:latin typeface="HG丸ｺﾞｼｯｸM-PRO" panose="020F0600000000000000" pitchFamily="50" charset="-128"/>
                <a:ea typeface="HG丸ｺﾞｼｯｸM-PRO" panose="020F0600000000000000" pitchFamily="50" charset="-128"/>
              </a:rPr>
              <a:t>※</a:t>
            </a:r>
            <a:r>
              <a:rPr lang="ja-JP" altLang="en-US" sz="1800" dirty="0">
                <a:solidFill>
                  <a:srgbClr val="FF0000"/>
                </a:solidFill>
                <a:latin typeface="HG丸ｺﾞｼｯｸM-PRO" panose="020F0600000000000000" pitchFamily="50" charset="-128"/>
                <a:ea typeface="HG丸ｺﾞｼｯｸM-PRO" panose="020F0600000000000000" pitchFamily="50" charset="-128"/>
              </a:rPr>
              <a:t>⑬田代委員長</a:t>
            </a:r>
            <a:endParaRPr lang="en-US" altLang="ja-JP" sz="1800" dirty="0">
              <a:solidFill>
                <a:srgbClr val="FF0000"/>
              </a:solidFill>
              <a:latin typeface="HG丸ｺﾞｼｯｸM-PRO" panose="020F0600000000000000" pitchFamily="50" charset="-128"/>
              <a:ea typeface="HG丸ｺﾞｼｯｸM-PRO" panose="020F0600000000000000" pitchFamily="50" charset="-128"/>
            </a:endParaRPr>
          </a:p>
          <a:p>
            <a:pPr marL="0" indent="0" fontAlgn="auto">
              <a:lnSpc>
                <a:spcPct val="150000"/>
              </a:lnSpc>
              <a:spcAft>
                <a:spcPts val="0"/>
              </a:spcAft>
              <a:buFont typeface="Arial" panose="020B0604020202020204" pitchFamily="34" charset="0"/>
              <a:buNone/>
            </a:pPr>
            <a:r>
              <a:rPr lang="en-US" altLang="ja-JP" sz="1800" dirty="0">
                <a:solidFill>
                  <a:srgbClr val="FF0000"/>
                </a:solidFill>
                <a:latin typeface="HG丸ｺﾞｼｯｸM-PRO" panose="020F0600000000000000" pitchFamily="50" charset="-128"/>
                <a:ea typeface="HG丸ｺﾞｼｯｸM-PRO" panose="020F0600000000000000" pitchFamily="50" charset="-128"/>
              </a:rPr>
              <a:t>※</a:t>
            </a:r>
            <a:r>
              <a:rPr lang="ja-JP" altLang="en-US" sz="1800" dirty="0">
                <a:solidFill>
                  <a:srgbClr val="FF0000"/>
                </a:solidFill>
                <a:latin typeface="HG丸ｺﾞｼｯｸM-PRO" panose="020F0600000000000000" pitchFamily="50" charset="-128"/>
                <a:ea typeface="HG丸ｺﾞｼｯｸM-PRO" panose="020F0600000000000000" pitchFamily="50" charset="-128"/>
              </a:rPr>
              <a:t>⑭戸原委員長</a:t>
            </a:r>
            <a:endParaRPr lang="en-US" altLang="ja-JP" sz="1800" dirty="0">
              <a:solidFill>
                <a:srgbClr val="FF0000"/>
              </a:solidFill>
              <a:latin typeface="HG丸ｺﾞｼｯｸM-PRO" panose="020F0600000000000000" pitchFamily="50" charset="-128"/>
              <a:ea typeface="HG丸ｺﾞｼｯｸM-PRO" panose="020F0600000000000000" pitchFamily="50" charset="-128"/>
            </a:endParaRPr>
          </a:p>
          <a:p>
            <a:pPr marL="0" indent="0" fontAlgn="auto">
              <a:lnSpc>
                <a:spcPct val="150000"/>
              </a:lnSpc>
              <a:spcAft>
                <a:spcPts val="0"/>
              </a:spcAft>
              <a:buFont typeface="Arial" panose="020B0604020202020204" pitchFamily="34" charset="0"/>
              <a:buNone/>
            </a:pPr>
            <a:r>
              <a:rPr lang="en-US" altLang="ja-JP" sz="1800" dirty="0">
                <a:solidFill>
                  <a:srgbClr val="FF0000"/>
                </a:solidFill>
                <a:latin typeface="HG丸ｺﾞｼｯｸM-PRO" panose="020F0600000000000000" pitchFamily="50" charset="-128"/>
                <a:ea typeface="HG丸ｺﾞｼｯｸM-PRO" panose="020F0600000000000000" pitchFamily="50" charset="-128"/>
              </a:rPr>
              <a:t>※</a:t>
            </a:r>
            <a:r>
              <a:rPr lang="ja-JP" altLang="en-US" sz="1800" dirty="0">
                <a:solidFill>
                  <a:srgbClr val="FF0000"/>
                </a:solidFill>
                <a:latin typeface="HG丸ｺﾞｼｯｸM-PRO" panose="020F0600000000000000" pitchFamily="50" charset="-128"/>
                <a:ea typeface="HG丸ｺﾞｼｯｸM-PRO" panose="020F0600000000000000" pitchFamily="50" charset="-128"/>
              </a:rPr>
              <a:t>⑮久保木委員長</a:t>
            </a:r>
            <a:endParaRPr lang="en-US" altLang="ja-JP" sz="1800" dirty="0">
              <a:solidFill>
                <a:srgbClr val="FF0000"/>
              </a:solidFill>
              <a:latin typeface="HG丸ｺﾞｼｯｸM-PRO" panose="020F0600000000000000" pitchFamily="50" charset="-128"/>
              <a:ea typeface="HG丸ｺﾞｼｯｸM-PRO" panose="020F0600000000000000" pitchFamily="50" charset="-128"/>
            </a:endParaRPr>
          </a:p>
          <a:p>
            <a:pPr marL="0" indent="0" fontAlgn="auto">
              <a:lnSpc>
                <a:spcPct val="150000"/>
              </a:lnSpc>
              <a:spcAft>
                <a:spcPts val="0"/>
              </a:spcAft>
              <a:buFont typeface="Arial" panose="020B0604020202020204" pitchFamily="34" charset="0"/>
              <a:buNone/>
            </a:pPr>
            <a:r>
              <a:rPr lang="en-US" altLang="ja-JP" sz="1800" dirty="0">
                <a:solidFill>
                  <a:srgbClr val="FF0000"/>
                </a:solidFill>
                <a:latin typeface="HG丸ｺﾞｼｯｸM-PRO" panose="020F0600000000000000" pitchFamily="50" charset="-128"/>
                <a:ea typeface="HG丸ｺﾞｼｯｸM-PRO" panose="020F0600000000000000" pitchFamily="50" charset="-128"/>
              </a:rPr>
              <a:t>※</a:t>
            </a:r>
            <a:r>
              <a:rPr lang="ja-JP" altLang="en-US" sz="1800" dirty="0">
                <a:solidFill>
                  <a:srgbClr val="FF0000"/>
                </a:solidFill>
                <a:latin typeface="HG丸ｺﾞｼｯｸM-PRO" panose="020F0600000000000000" pitchFamily="50" charset="-128"/>
                <a:ea typeface="HG丸ｺﾞｼｯｸM-PRO" panose="020F0600000000000000" pitchFamily="50" charset="-128"/>
              </a:rPr>
              <a:t>⑯朝稲事務局長</a:t>
            </a:r>
            <a:endParaRPr lang="en-US" altLang="ja-JP" sz="1800" dirty="0">
              <a:solidFill>
                <a:srgbClr val="FF0000"/>
              </a:solidFill>
              <a:latin typeface="HG丸ｺﾞｼｯｸM-PRO" panose="020F0600000000000000" pitchFamily="50" charset="-128"/>
              <a:ea typeface="HG丸ｺﾞｼｯｸM-PRO" panose="020F0600000000000000" pitchFamily="50" charset="-128"/>
            </a:endParaRPr>
          </a:p>
          <a:p>
            <a:pPr marL="0" indent="0" fontAlgn="auto">
              <a:lnSpc>
                <a:spcPct val="150000"/>
              </a:lnSpc>
              <a:spcAft>
                <a:spcPts val="0"/>
              </a:spcAft>
              <a:buFont typeface="Arial" panose="020B0604020202020204" pitchFamily="34" charset="0"/>
              <a:buNone/>
            </a:pPr>
            <a:endParaRPr lang="en-US" altLang="ja-JP" sz="1800" dirty="0">
              <a:solidFill>
                <a:prstClr val="black"/>
              </a:solidFill>
              <a:latin typeface="HG丸ｺﾞｼｯｸM-PRO" panose="020F0600000000000000" pitchFamily="50" charset="-128"/>
              <a:ea typeface="HG丸ｺﾞｼｯｸM-PRO" panose="020F0600000000000000" pitchFamily="50" charset="-128"/>
            </a:endParaRPr>
          </a:p>
        </p:txBody>
      </p:sp>
      <p:sp>
        <p:nvSpPr>
          <p:cNvPr id="12" name="タイトル 1"/>
          <p:cNvSpPr>
            <a:spLocks noGrp="1"/>
          </p:cNvSpPr>
          <p:nvPr>
            <p:ph type="title"/>
          </p:nvPr>
        </p:nvSpPr>
        <p:spPr>
          <a:xfrm>
            <a:off x="230188" y="404664"/>
            <a:ext cx="7715572" cy="1143000"/>
          </a:xfrm>
        </p:spPr>
        <p:txBody>
          <a:bodyPr>
            <a:normAutofit/>
          </a:bodyPr>
          <a:lstStyle/>
          <a:p>
            <a:r>
              <a:rPr lang="en-US" altLang="ja-JP" sz="3200" u="sng" dirty="0">
                <a:latin typeface="HG丸ｺﾞｼｯｸM-PRO" pitchFamily="50" charset="-128"/>
                <a:ea typeface="HG丸ｺﾞｼｯｸM-PRO" pitchFamily="50" charset="-128"/>
              </a:rPr>
              <a:t>2018</a:t>
            </a:r>
            <a:r>
              <a:rPr lang="ja-JP" altLang="en-US" sz="3200" u="sng" dirty="0">
                <a:latin typeface="HG丸ｺﾞｼｯｸM-PRO" pitchFamily="50" charset="-128"/>
                <a:ea typeface="HG丸ｺﾞｼｯｸM-PRO" pitchFamily="50" charset="-128"/>
              </a:rPr>
              <a:t>年度 理事会体制</a:t>
            </a:r>
            <a:r>
              <a:rPr lang="ja-JP" altLang="en-US" sz="2000" u="sng" dirty="0">
                <a:latin typeface="HG丸ｺﾞｼｯｸM-PRO" pitchFamily="50" charset="-128"/>
                <a:ea typeface="HG丸ｺﾞｼｯｸM-PRO" pitchFamily="50" charset="-128"/>
              </a:rPr>
              <a:t>（理事１２社＋役員４名）</a:t>
            </a:r>
          </a:p>
        </p:txBody>
      </p:sp>
      <p:sp>
        <p:nvSpPr>
          <p:cNvPr id="13" name="正方形/長方形 12"/>
          <p:cNvSpPr/>
          <p:nvPr/>
        </p:nvSpPr>
        <p:spPr>
          <a:xfrm>
            <a:off x="179388" y="1872307"/>
            <a:ext cx="8691562" cy="473075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ja-JP" altLang="en-US">
              <a:solidFill>
                <a:prstClr val="black"/>
              </a:solidFill>
            </a:endParaRPr>
          </a:p>
        </p:txBody>
      </p:sp>
      <p:sp>
        <p:nvSpPr>
          <p:cNvPr id="23" name="コンテンツ プレースホルダー 2"/>
          <p:cNvSpPr txBox="1">
            <a:spLocks/>
          </p:cNvSpPr>
          <p:nvPr/>
        </p:nvSpPr>
        <p:spPr>
          <a:xfrm>
            <a:off x="395536" y="5877272"/>
            <a:ext cx="3190922" cy="5467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lnSpc>
                <a:spcPct val="150000"/>
              </a:lnSpc>
              <a:spcAft>
                <a:spcPts val="0"/>
              </a:spcAft>
              <a:buFont typeface="Arial" panose="020B0604020202020204" pitchFamily="34" charset="0"/>
              <a:buNone/>
            </a:pPr>
            <a:r>
              <a:rPr lang="en-US" altLang="ja-JP" sz="1800" dirty="0">
                <a:solidFill>
                  <a:srgbClr val="FF0000"/>
                </a:solidFill>
                <a:latin typeface="HG丸ｺﾞｼｯｸM-PRO" panose="020F0600000000000000" pitchFamily="50" charset="-128"/>
                <a:ea typeface="HG丸ｺﾞｼｯｸM-PRO" panose="020F0600000000000000" pitchFamily="50" charset="-128"/>
              </a:rPr>
              <a:t>※</a:t>
            </a:r>
            <a:r>
              <a:rPr lang="ja-JP" altLang="en-US" sz="1800" dirty="0">
                <a:solidFill>
                  <a:srgbClr val="FF0000"/>
                </a:solidFill>
                <a:latin typeface="HG丸ｺﾞｼｯｸM-PRO" panose="020F0600000000000000" pitchFamily="50" charset="-128"/>
                <a:ea typeface="HG丸ｺﾞｼｯｸM-PRO" panose="020F0600000000000000" pitchFamily="50" charset="-128"/>
              </a:rPr>
              <a:t>赤字は</a:t>
            </a:r>
            <a:r>
              <a:rPr lang="en-US" altLang="ja-JP" sz="1800" dirty="0">
                <a:solidFill>
                  <a:srgbClr val="FF0000"/>
                </a:solidFill>
                <a:latin typeface="HG丸ｺﾞｼｯｸM-PRO" panose="020F0600000000000000" pitchFamily="50" charset="-128"/>
                <a:ea typeface="HG丸ｺﾞｼｯｸM-PRO" panose="020F0600000000000000" pitchFamily="50" charset="-128"/>
              </a:rPr>
              <a:t>2018</a:t>
            </a:r>
            <a:r>
              <a:rPr lang="ja-JP" altLang="en-US" sz="1800" dirty="0">
                <a:solidFill>
                  <a:srgbClr val="FF0000"/>
                </a:solidFill>
                <a:latin typeface="HG丸ｺﾞｼｯｸM-PRO" panose="020F0600000000000000" pitchFamily="50" charset="-128"/>
                <a:ea typeface="HG丸ｺﾞｼｯｸM-PRO" panose="020F0600000000000000" pitchFamily="50" charset="-128"/>
              </a:rPr>
              <a:t>年度役員</a:t>
            </a:r>
            <a:endParaRPr lang="en-US" altLang="ja-JP" sz="1800" dirty="0">
              <a:solidFill>
                <a:srgbClr val="FF0000"/>
              </a:solidFill>
              <a:latin typeface="HG丸ｺﾞｼｯｸM-PRO" panose="020F0600000000000000" pitchFamily="50" charset="-128"/>
              <a:ea typeface="HG丸ｺﾞｼｯｸM-PRO" panose="020F0600000000000000" pitchFamily="50" charset="-128"/>
            </a:endParaRPr>
          </a:p>
          <a:p>
            <a:pPr marL="0" indent="0" fontAlgn="auto">
              <a:lnSpc>
                <a:spcPct val="150000"/>
              </a:lnSpc>
              <a:spcAft>
                <a:spcPts val="0"/>
              </a:spcAft>
              <a:buFont typeface="Arial" panose="020B0604020202020204" pitchFamily="34" charset="0"/>
              <a:buNone/>
            </a:pPr>
            <a:endParaRPr lang="en-US" altLang="ja-JP" sz="1800" dirty="0">
              <a:solidFill>
                <a:prstClr val="black"/>
              </a:solidFill>
              <a:latin typeface="HG丸ｺﾞｼｯｸM-PRO" panose="020F0600000000000000" pitchFamily="50" charset="-128"/>
              <a:ea typeface="HG丸ｺﾞｼｯｸM-PRO" panose="020F0600000000000000" pitchFamily="50" charset="-128"/>
            </a:endParaRPr>
          </a:p>
          <a:p>
            <a:pPr marL="0" indent="0" fontAlgn="auto">
              <a:lnSpc>
                <a:spcPct val="150000"/>
              </a:lnSpc>
              <a:spcAft>
                <a:spcPts val="0"/>
              </a:spcAft>
              <a:buFont typeface="Arial" panose="020B0604020202020204" pitchFamily="34" charset="0"/>
              <a:buNone/>
            </a:pPr>
            <a:endParaRPr lang="en-US" altLang="ja-JP" sz="1800" dirty="0">
              <a:solidFill>
                <a:prstClr val="black"/>
              </a:solidFill>
              <a:latin typeface="HG丸ｺﾞｼｯｸM-PRO" panose="020F0600000000000000" pitchFamily="50" charset="-128"/>
              <a:ea typeface="HG丸ｺﾞｼｯｸM-PRO" panose="020F0600000000000000" pitchFamily="50" charset="-128"/>
            </a:endParaRPr>
          </a:p>
          <a:p>
            <a:pPr marL="0" indent="0" fontAlgn="auto">
              <a:lnSpc>
                <a:spcPct val="150000"/>
              </a:lnSpc>
              <a:spcAft>
                <a:spcPts val="0"/>
              </a:spcAft>
              <a:buFont typeface="Arial" panose="020B0604020202020204" pitchFamily="34" charset="0"/>
              <a:buNone/>
            </a:pPr>
            <a:endParaRPr lang="en-US" altLang="ja-JP" sz="1800" dirty="0">
              <a:solidFill>
                <a:prstClr val="black"/>
              </a:solidFill>
              <a:latin typeface="HG丸ｺﾞｼｯｸM-PRO" panose="020F0600000000000000" pitchFamily="50" charset="-128"/>
              <a:ea typeface="HG丸ｺﾞｼｯｸM-PRO" panose="020F0600000000000000" pitchFamily="50" charset="-128"/>
            </a:endParaRPr>
          </a:p>
          <a:p>
            <a:pPr marL="0" indent="0" fontAlgn="auto">
              <a:lnSpc>
                <a:spcPct val="150000"/>
              </a:lnSpc>
              <a:spcAft>
                <a:spcPts val="0"/>
              </a:spcAft>
              <a:buFont typeface="Arial" panose="020B0604020202020204" pitchFamily="34" charset="0"/>
              <a:buNone/>
            </a:pPr>
            <a:endParaRPr lang="en-US" altLang="ja-JP" sz="1800" dirty="0">
              <a:solidFill>
                <a:prstClr val="black"/>
              </a:solidFill>
              <a:latin typeface="HG丸ｺﾞｼｯｸM-PRO" panose="020F0600000000000000" pitchFamily="50" charset="-128"/>
              <a:ea typeface="HG丸ｺﾞｼｯｸM-PRO" panose="020F0600000000000000" pitchFamily="50" charset="-128"/>
            </a:endParaRPr>
          </a:p>
          <a:p>
            <a:pPr marL="0" indent="0" fontAlgn="auto">
              <a:lnSpc>
                <a:spcPct val="150000"/>
              </a:lnSpc>
              <a:spcAft>
                <a:spcPts val="0"/>
              </a:spcAft>
              <a:buFont typeface="Arial" panose="020B0604020202020204" pitchFamily="34" charset="0"/>
              <a:buNone/>
            </a:pPr>
            <a:endParaRPr lang="en-US" altLang="ja-JP" sz="1800" dirty="0">
              <a:solidFill>
                <a:prstClr val="black"/>
              </a:solidFill>
              <a:latin typeface="HG丸ｺﾞｼｯｸM-PRO" panose="020F0600000000000000" pitchFamily="50" charset="-128"/>
              <a:ea typeface="HG丸ｺﾞｼｯｸM-PRO" panose="020F0600000000000000" pitchFamily="50" charset="-128"/>
            </a:endParaRPr>
          </a:p>
          <a:p>
            <a:pPr marL="0" indent="0" fontAlgn="auto">
              <a:lnSpc>
                <a:spcPct val="150000"/>
              </a:lnSpc>
              <a:spcAft>
                <a:spcPts val="0"/>
              </a:spcAft>
              <a:buFont typeface="Arial" panose="020B0604020202020204" pitchFamily="34" charset="0"/>
              <a:buNone/>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p:txBody>
      </p:sp>
      <p:grpSp>
        <p:nvGrpSpPr>
          <p:cNvPr id="24" name="グループ化 23"/>
          <p:cNvGrpSpPr/>
          <p:nvPr/>
        </p:nvGrpSpPr>
        <p:grpSpPr>
          <a:xfrm>
            <a:off x="7812410" y="116632"/>
            <a:ext cx="1008062" cy="1418257"/>
            <a:chOff x="7812410" y="116632"/>
            <a:chExt cx="1008062" cy="1418257"/>
          </a:xfrm>
        </p:grpSpPr>
        <p:sp>
          <p:nvSpPr>
            <p:cNvPr id="25" name="テキスト ボックス 5"/>
            <p:cNvSpPr txBox="1">
              <a:spLocks noChangeArrowheads="1"/>
            </p:cNvSpPr>
            <p:nvPr/>
          </p:nvSpPr>
          <p:spPr bwMode="auto">
            <a:xfrm>
              <a:off x="7945760" y="1196752"/>
              <a:ext cx="874712" cy="338137"/>
            </a:xfrm>
            <a:prstGeom prst="rect">
              <a:avLst/>
            </a:prstGeom>
            <a:noFill/>
            <a:ln w="9525">
              <a:noFill/>
              <a:miter lim="800000"/>
              <a:headEnd/>
              <a:tailEnd/>
            </a:ln>
          </p:spPr>
          <p:txBody>
            <a:bodyPr>
              <a:spAutoFit/>
            </a:bodyPr>
            <a:lstStyle/>
            <a:p>
              <a:pPr algn="r" fontAlgn="auto">
                <a:spcBef>
                  <a:spcPts val="0"/>
                </a:spcBef>
                <a:spcAft>
                  <a:spcPts val="0"/>
                </a:spcAft>
              </a:pPr>
              <a:r>
                <a:rPr kumimoji="0" lang="en-US" altLang="ja-JP" sz="1600" i="1" dirty="0">
                  <a:solidFill>
                    <a:srgbClr val="FF0066"/>
                  </a:solidFill>
                  <a:latin typeface="Calibri"/>
                  <a:ea typeface="ＭＳ Ｐゴシック"/>
                  <a:cs typeface="Arial" charset="0"/>
                </a:rPr>
                <a:t>JCCIB</a:t>
              </a:r>
              <a:endParaRPr kumimoji="0" lang="ja-JP" altLang="en-US" sz="1600" i="1" dirty="0">
                <a:solidFill>
                  <a:srgbClr val="FF0066"/>
                </a:solidFill>
                <a:latin typeface="Calibri"/>
                <a:ea typeface="ＭＳ Ｐゴシック"/>
                <a:cs typeface="Arial" charset="0"/>
              </a:endParaRPr>
            </a:p>
          </p:txBody>
        </p:sp>
        <p:pic>
          <p:nvPicPr>
            <p:cNvPr id="26" name="Picture 2"/>
            <p:cNvPicPr>
              <a:picLocks noChangeAspect="1" noChangeArrowheads="1"/>
            </p:cNvPicPr>
            <p:nvPr/>
          </p:nvPicPr>
          <p:blipFill>
            <a:blip r:embed="rId2" cstate="print"/>
            <a:srcRect/>
            <a:stretch>
              <a:fillRect/>
            </a:stretch>
          </p:blipFill>
          <p:spPr bwMode="auto">
            <a:xfrm>
              <a:off x="7812410" y="116632"/>
              <a:ext cx="1008062" cy="1162050"/>
            </a:xfrm>
            <a:prstGeom prst="rect">
              <a:avLst/>
            </a:prstGeom>
            <a:noFill/>
            <a:ln w="9525">
              <a:noFill/>
              <a:miter lim="800000"/>
              <a:headEnd/>
              <a:tailEnd/>
            </a:ln>
          </p:spPr>
        </p:pic>
      </p:grpSp>
      <p:sp>
        <p:nvSpPr>
          <p:cNvPr id="14" name="コンテンツ プレースホルダー 2"/>
          <p:cNvSpPr txBox="1">
            <a:spLocks/>
          </p:cNvSpPr>
          <p:nvPr/>
        </p:nvSpPr>
        <p:spPr>
          <a:xfrm>
            <a:off x="107504" y="1484784"/>
            <a:ext cx="8856984"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ja-JP" altLang="en-US" sz="1800" b="1" dirty="0">
                <a:solidFill>
                  <a:prstClr val="black"/>
                </a:solidFill>
                <a:latin typeface="HG丸ｺﾞｼｯｸM-PRO" panose="020F0600000000000000" pitchFamily="50" charset="-128"/>
                <a:ea typeface="HG丸ｺﾞｼｯｸM-PRO" panose="020F0600000000000000" pitchFamily="50" charset="-128"/>
              </a:rPr>
              <a:t>役割：商工会の運営を</a:t>
            </a:r>
            <a:r>
              <a:rPr lang="ja-JP" altLang="en-US" sz="1800" b="1" u="sng" dirty="0">
                <a:solidFill>
                  <a:prstClr val="black"/>
                </a:solidFill>
                <a:latin typeface="HG丸ｺﾞｼｯｸM-PRO" panose="020F0600000000000000" pitchFamily="50" charset="-128"/>
                <a:ea typeface="HG丸ｺﾞｼｯｸM-PRO" panose="020F0600000000000000" pitchFamily="50" charset="-128"/>
              </a:rPr>
              <a:t>支援</a:t>
            </a:r>
            <a:r>
              <a:rPr lang="ja-JP" altLang="en-US" sz="1800" b="1" dirty="0">
                <a:solidFill>
                  <a:prstClr val="black"/>
                </a:solidFill>
                <a:latin typeface="HG丸ｺﾞｼｯｸM-PRO" panose="020F0600000000000000" pitchFamily="50" charset="-128"/>
                <a:ea typeface="HG丸ｺﾞｼｯｸM-PRO" panose="020F0600000000000000" pitchFamily="50" charset="-128"/>
              </a:rPr>
              <a:t>、総領事館・日本人会と連携・協力して</a:t>
            </a:r>
            <a:r>
              <a:rPr lang="ja-JP" altLang="en-US" sz="1800" b="1" u="sng" dirty="0">
                <a:solidFill>
                  <a:prstClr val="black"/>
                </a:solidFill>
                <a:latin typeface="HG丸ｺﾞｼｯｸM-PRO" panose="020F0600000000000000" pitchFamily="50" charset="-128"/>
                <a:ea typeface="HG丸ｺﾞｼｯｸM-PRO" panose="020F0600000000000000" pitchFamily="50" charset="-128"/>
              </a:rPr>
              <a:t>意見具申</a:t>
            </a:r>
            <a:r>
              <a:rPr lang="ja-JP" altLang="en-US" sz="1800" b="1" dirty="0">
                <a:solidFill>
                  <a:prstClr val="black"/>
                </a:solidFill>
                <a:latin typeface="HG丸ｺﾞｼｯｸM-PRO" panose="020F0600000000000000" pitchFamily="50" charset="-128"/>
                <a:ea typeface="HG丸ｺﾞｼｯｸM-PRO" panose="020F0600000000000000" pitchFamily="50" charset="-128"/>
              </a:rPr>
              <a:t>を行う</a:t>
            </a:r>
          </a:p>
        </p:txBody>
      </p:sp>
      <p:sp>
        <p:nvSpPr>
          <p:cNvPr id="15" name="タイトル 1"/>
          <p:cNvSpPr txBox="1">
            <a:spLocks/>
          </p:cNvSpPr>
          <p:nvPr/>
        </p:nvSpPr>
        <p:spPr>
          <a:xfrm>
            <a:off x="-36512" y="-225896"/>
            <a:ext cx="82296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kumimoji="0" lang="ja-JP" altLang="en-US" sz="2800" dirty="0">
                <a:latin typeface="HG明朝E" panose="02020909000000000000" pitchFamily="17" charset="-128"/>
                <a:ea typeface="HG明朝E" panose="02020909000000000000" pitchFamily="17" charset="-128"/>
              </a:rPr>
              <a:t>⑥ その他報告事項</a:t>
            </a:r>
          </a:p>
        </p:txBody>
      </p:sp>
    </p:spTree>
    <p:extLst>
      <p:ext uri="{BB962C8B-B14F-4D97-AF65-F5344CB8AC3E}">
        <p14:creationId xmlns:p14="http://schemas.microsoft.com/office/powerpoint/2010/main" val="36083533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a:xfrm>
            <a:off x="457200" y="242392"/>
            <a:ext cx="8229600" cy="738336"/>
          </a:xfrm>
        </p:spPr>
        <p:txBody>
          <a:bodyPr/>
          <a:lstStyle/>
          <a:p>
            <a:pPr eaLnBrk="1" hangingPunct="1"/>
            <a:r>
              <a:rPr lang="ja-JP" altLang="en-US" dirty="0">
                <a:solidFill>
                  <a:schemeClr val="tx1"/>
                </a:solidFill>
              </a:rPr>
              <a:t>⑥ その他報告事項</a:t>
            </a:r>
          </a:p>
        </p:txBody>
      </p:sp>
      <p:sp>
        <p:nvSpPr>
          <p:cNvPr id="22531" name="コンテンツ プレースホルダ 2"/>
          <p:cNvSpPr>
            <a:spLocks noGrp="1"/>
          </p:cNvSpPr>
          <p:nvPr>
            <p:ph sz="quarter" idx="1"/>
          </p:nvPr>
        </p:nvSpPr>
        <p:spPr>
          <a:xfrm>
            <a:off x="419392" y="1196752"/>
            <a:ext cx="8401080" cy="504056"/>
          </a:xfrm>
        </p:spPr>
        <p:txBody>
          <a:bodyPr/>
          <a:lstStyle/>
          <a:p>
            <a:pPr marL="0" indent="0" eaLnBrk="1" hangingPunct="1">
              <a:buNone/>
            </a:pPr>
            <a:r>
              <a:rPr lang="ja-JP" altLang="en-US" sz="2500" b="1" dirty="0"/>
              <a:t>テーマの発表募集について</a:t>
            </a:r>
            <a:endParaRPr lang="en-IN" altLang="ja-JP" sz="2500" b="1" dirty="0"/>
          </a:p>
        </p:txBody>
      </p:sp>
      <p:pic>
        <p:nvPicPr>
          <p:cNvPr id="5" name="Picture 3" descr="Logo_S.jpg"/>
          <p:cNvPicPr>
            <a:picLocks noChangeAspect="1"/>
          </p:cNvPicPr>
          <p:nvPr/>
        </p:nvPicPr>
        <p:blipFill>
          <a:blip r:embed="rId3" cstate="print"/>
          <a:stretch>
            <a:fillRect/>
          </a:stretch>
        </p:blipFill>
        <p:spPr>
          <a:xfrm>
            <a:off x="5024789" y="119310"/>
            <a:ext cx="1008112" cy="1160769"/>
          </a:xfrm>
          <a:prstGeom prst="rect">
            <a:avLst/>
          </a:prstGeom>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289070" y="108008"/>
            <a:ext cx="2854929" cy="1304768"/>
          </a:xfrm>
          <a:prstGeom prst="rect">
            <a:avLst/>
          </a:prstGeom>
          <a:noFill/>
          <a:extLst>
            <a:ext uri="{909E8E84-426E-40DD-AFC4-6F175D3DCCD1}">
              <a14:hiddenFill xmlns:a14="http://schemas.microsoft.com/office/drawing/2010/main">
                <a:solidFill>
                  <a:srgbClr val="FFFFFF"/>
                </a:solidFill>
              </a14:hiddenFill>
            </a:ext>
          </a:extLst>
        </p:spPr>
      </p:pic>
      <p:sp>
        <p:nvSpPr>
          <p:cNvPr id="7" name="コンテンツ プレースホルダ 3"/>
          <p:cNvSpPr txBox="1">
            <a:spLocks/>
          </p:cNvSpPr>
          <p:nvPr/>
        </p:nvSpPr>
        <p:spPr bwMode="auto">
          <a:xfrm>
            <a:off x="576065" y="1772816"/>
            <a:ext cx="8676455" cy="4968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kumimoji="1"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kumimoji="1"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kumimoji="1"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umimoji="1"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kumimoji="1"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a:lstStyle>
          <a:p>
            <a:pPr marL="0" indent="0">
              <a:buFont typeface="Wingdings 3" pitchFamily="18" charset="2"/>
              <a:buNone/>
            </a:pPr>
            <a:r>
              <a:rPr lang="en-US" altLang="ja-JP" sz="1900" dirty="0">
                <a:latin typeface="+mn-ea"/>
              </a:rPr>
              <a:t>(</a:t>
            </a:r>
            <a:r>
              <a:rPr lang="ja-JP" altLang="en-US" sz="1900" dirty="0">
                <a:latin typeface="+mn-ea"/>
              </a:rPr>
              <a:t>テーマ選定基準</a:t>
            </a:r>
            <a:r>
              <a:rPr lang="en-US" altLang="ja-JP" sz="1900" dirty="0">
                <a:latin typeface="+mn-ea"/>
              </a:rPr>
              <a:t>)</a:t>
            </a:r>
          </a:p>
          <a:p>
            <a:pPr marL="0" indent="0">
              <a:buFont typeface="Wingdings 3" pitchFamily="18" charset="2"/>
              <a:buNone/>
            </a:pPr>
            <a:r>
              <a:rPr lang="ja-JP" altLang="en-US" sz="1900" dirty="0">
                <a:latin typeface="+mn-ea"/>
              </a:rPr>
              <a:t>１．会則第２条　目的に合致していること</a:t>
            </a:r>
            <a:endParaRPr lang="en-US" altLang="ja-JP" sz="1900" dirty="0">
              <a:latin typeface="+mn-ea"/>
            </a:endParaRPr>
          </a:p>
          <a:p>
            <a:pPr marL="0" indent="0">
              <a:buFont typeface="Wingdings 3" pitchFamily="18" charset="2"/>
              <a:buNone/>
            </a:pPr>
            <a:r>
              <a:rPr lang="ja-JP" altLang="en-US" sz="1900" dirty="0">
                <a:latin typeface="+mn-ea"/>
              </a:rPr>
              <a:t>２．内容が</a:t>
            </a:r>
            <a:r>
              <a:rPr lang="ja-JP" altLang="en-US" sz="1900" b="1" u="sng" dirty="0">
                <a:latin typeface="+mn-ea"/>
              </a:rPr>
              <a:t>過度に</a:t>
            </a:r>
            <a:r>
              <a:rPr lang="ja-JP" altLang="en-US" sz="1900" dirty="0">
                <a:latin typeface="+mn-ea"/>
              </a:rPr>
              <a:t>個別商品の紹介にならないこと</a:t>
            </a:r>
            <a:endParaRPr lang="en-US" altLang="ja-JP" sz="1900" dirty="0">
              <a:latin typeface="+mn-ea"/>
            </a:endParaRPr>
          </a:p>
          <a:p>
            <a:pPr marL="0" indent="0">
              <a:buFont typeface="Wingdings 3" pitchFamily="18" charset="2"/>
              <a:buNone/>
            </a:pPr>
            <a:r>
              <a:rPr lang="ja-JP" altLang="en-US" sz="1900" dirty="0">
                <a:latin typeface="+mn-ea"/>
              </a:rPr>
              <a:t>　　（以下の説明は原則認めない）</a:t>
            </a:r>
            <a:endParaRPr lang="en-US" altLang="ja-JP" sz="1900" dirty="0">
              <a:latin typeface="+mn-ea"/>
            </a:endParaRPr>
          </a:p>
          <a:p>
            <a:pPr marL="0" indent="0">
              <a:buFont typeface="Wingdings 3" pitchFamily="18" charset="2"/>
              <a:buNone/>
            </a:pPr>
            <a:r>
              <a:rPr lang="ja-JP" altLang="en-US" sz="1900" dirty="0">
                <a:latin typeface="+mn-ea"/>
              </a:rPr>
              <a:t>　　・他社製品との比較</a:t>
            </a:r>
            <a:endParaRPr lang="en-US" altLang="ja-JP" sz="1900" dirty="0">
              <a:latin typeface="+mn-ea"/>
            </a:endParaRPr>
          </a:p>
          <a:p>
            <a:pPr marL="0" indent="0">
              <a:buFont typeface="Wingdings 3" pitchFamily="18" charset="2"/>
              <a:buNone/>
            </a:pPr>
            <a:r>
              <a:rPr lang="ja-JP" altLang="en-US" sz="1900" dirty="0">
                <a:latin typeface="+mn-ea"/>
              </a:rPr>
              <a:t>　　・価格等経済的有利性の説明</a:t>
            </a:r>
            <a:endParaRPr lang="en-US" altLang="ja-JP" sz="1900" dirty="0">
              <a:latin typeface="+mn-ea"/>
            </a:endParaRPr>
          </a:p>
          <a:p>
            <a:pPr marL="0" indent="0">
              <a:buFont typeface="Wingdings 3" pitchFamily="18" charset="2"/>
              <a:buNone/>
            </a:pPr>
            <a:r>
              <a:rPr lang="ja-JP" altLang="en-US" sz="1900" dirty="0">
                <a:latin typeface="+mn-ea"/>
              </a:rPr>
              <a:t>　　・説明資料に会社名、商品名等の使用</a:t>
            </a:r>
            <a:endParaRPr lang="en-US" altLang="ja-JP" sz="1900" dirty="0">
              <a:latin typeface="+mn-ea"/>
            </a:endParaRPr>
          </a:p>
          <a:p>
            <a:pPr marL="0" indent="0">
              <a:buFont typeface="Wingdings 3" pitchFamily="18" charset="2"/>
              <a:buNone/>
            </a:pPr>
            <a:r>
              <a:rPr lang="ja-JP" altLang="en-US" sz="1900" dirty="0">
                <a:latin typeface="+mn-ea"/>
              </a:rPr>
              <a:t>３．会場内に</a:t>
            </a:r>
            <a:r>
              <a:rPr lang="ja-JP" altLang="en-US" sz="1900" b="1" u="sng" dirty="0">
                <a:latin typeface="+mn-ea"/>
              </a:rPr>
              <a:t>テーマ説明企業紹介を目的としたパンフレット等</a:t>
            </a:r>
            <a:r>
              <a:rPr lang="ja-JP" altLang="en-US" sz="1900" dirty="0">
                <a:latin typeface="+mn-ea"/>
              </a:rPr>
              <a:t>の設置は認める</a:t>
            </a:r>
            <a:endParaRPr lang="en-US" altLang="ja-JP" sz="1900" dirty="0">
              <a:latin typeface="+mn-ea"/>
            </a:endParaRPr>
          </a:p>
          <a:p>
            <a:pPr marL="0" indent="0">
              <a:buFont typeface="Wingdings 3" pitchFamily="18" charset="2"/>
              <a:buNone/>
            </a:pPr>
            <a:endParaRPr lang="en-US" altLang="ja-JP" sz="800" dirty="0">
              <a:latin typeface="+mn-ea"/>
            </a:endParaRPr>
          </a:p>
          <a:p>
            <a:pPr marL="0" indent="0">
              <a:buFont typeface="Wingdings 3" pitchFamily="18" charset="2"/>
              <a:buNone/>
            </a:pPr>
            <a:r>
              <a:rPr lang="ja-JP" altLang="en-US" sz="1900" dirty="0">
                <a:latin typeface="+mn-ea"/>
              </a:rPr>
              <a:t>（募集要項）</a:t>
            </a:r>
            <a:endParaRPr lang="en-US" altLang="ja-JP" sz="1900" dirty="0">
              <a:latin typeface="+mn-ea"/>
            </a:endParaRPr>
          </a:p>
          <a:p>
            <a:pPr marL="0" indent="0">
              <a:buFont typeface="Wingdings 3" pitchFamily="18" charset="2"/>
              <a:buNone/>
            </a:pPr>
            <a:r>
              <a:rPr lang="ja-JP" altLang="en-US" sz="1900" dirty="0">
                <a:latin typeface="+mn-ea"/>
              </a:rPr>
              <a:t>　　</a:t>
            </a:r>
            <a:r>
              <a:rPr lang="ja-JP" altLang="en-US" sz="1900" dirty="0">
                <a:solidFill>
                  <a:srgbClr val="FF0000"/>
                </a:solidFill>
                <a:latin typeface="+mn-ea"/>
              </a:rPr>
              <a:t>希望される方は、</a:t>
            </a:r>
            <a:r>
              <a:rPr lang="ja-JP" altLang="en-US" sz="1900" b="1" u="sng" dirty="0">
                <a:solidFill>
                  <a:srgbClr val="FF0000"/>
                </a:solidFill>
                <a:latin typeface="+mn-ea"/>
              </a:rPr>
              <a:t>８／２４（金）までに</a:t>
            </a:r>
            <a:r>
              <a:rPr lang="ja-JP" altLang="en-US" sz="1900" dirty="0">
                <a:solidFill>
                  <a:srgbClr val="FF0000"/>
                </a:solidFill>
                <a:latin typeface="+mn-ea"/>
              </a:rPr>
              <a:t>事務局までご応募ください</a:t>
            </a:r>
            <a:endParaRPr lang="en-US" altLang="ja-JP" sz="1900" dirty="0">
              <a:solidFill>
                <a:srgbClr val="FF0000"/>
              </a:solidFill>
              <a:latin typeface="+mn-ea"/>
            </a:endParaRPr>
          </a:p>
          <a:p>
            <a:pPr marL="0" indent="0">
              <a:buFont typeface="Wingdings 3" pitchFamily="18" charset="2"/>
              <a:buNone/>
            </a:pPr>
            <a:r>
              <a:rPr lang="ja-JP" altLang="en-US" sz="1900" dirty="0">
                <a:latin typeface="+mn-ea"/>
              </a:rPr>
              <a:t>　　・商工会</a:t>
            </a:r>
            <a:r>
              <a:rPr lang="ja-JP" altLang="en-US" sz="1900" b="1" u="sng" dirty="0">
                <a:latin typeface="+mn-ea"/>
              </a:rPr>
              <a:t>役員会にて審査後</a:t>
            </a:r>
            <a:r>
              <a:rPr lang="ja-JP" altLang="en-US" sz="1900" dirty="0">
                <a:latin typeface="+mn-ea"/>
              </a:rPr>
              <a:t>、結果を通知いたします</a:t>
            </a:r>
            <a:endParaRPr lang="en-US" altLang="ja-JP" sz="1900" dirty="0">
              <a:latin typeface="+mn-ea"/>
            </a:endParaRPr>
          </a:p>
          <a:p>
            <a:pPr marL="0" indent="0">
              <a:buFont typeface="Wingdings 3" pitchFamily="18" charset="2"/>
              <a:buNone/>
            </a:pPr>
            <a:r>
              <a:rPr lang="ja-JP" altLang="en-US" sz="1900" dirty="0">
                <a:latin typeface="+mn-ea"/>
              </a:rPr>
              <a:t>　　・最終発表資料は二水会</a:t>
            </a:r>
            <a:r>
              <a:rPr lang="en-US" altLang="ja-JP" sz="1900" dirty="0">
                <a:latin typeface="+mn-ea"/>
              </a:rPr>
              <a:t>10</a:t>
            </a:r>
            <a:r>
              <a:rPr lang="ja-JP" altLang="en-US" sz="1900" dirty="0">
                <a:latin typeface="+mn-ea"/>
              </a:rPr>
              <a:t>日前までに確定、</a:t>
            </a:r>
            <a:r>
              <a:rPr lang="ja-JP" altLang="en-US" sz="1900" b="1" u="sng" dirty="0">
                <a:latin typeface="+mn-ea"/>
              </a:rPr>
              <a:t>役員会で最終承認</a:t>
            </a:r>
            <a:r>
              <a:rPr lang="ja-JP" altLang="en-US" sz="1900" dirty="0">
                <a:latin typeface="+mn-ea"/>
              </a:rPr>
              <a:t>いたします</a:t>
            </a:r>
            <a:endParaRPr lang="ja-JP" altLang="en-US" sz="1900" dirty="0">
              <a:latin typeface="MS PGothic" panose="020B0600070205080204" pitchFamily="34" charset="-128"/>
              <a:ea typeface="MS PGothic" panose="020B0600070205080204" pitchFamily="34" charset="-128"/>
            </a:endParaRPr>
          </a:p>
          <a:p>
            <a:pPr marL="0" indent="0">
              <a:lnSpc>
                <a:spcPct val="200000"/>
              </a:lnSpc>
              <a:buFont typeface="Wingdings 3" pitchFamily="18" charset="2"/>
              <a:buNone/>
            </a:pPr>
            <a:r>
              <a:rPr lang="ja-JP" altLang="en-US" sz="1900" dirty="0">
                <a:latin typeface="MS PGothic" panose="020B0600070205080204" pitchFamily="34" charset="-128"/>
                <a:ea typeface="MS PGothic" panose="020B0600070205080204" pitchFamily="34" charset="-128"/>
              </a:rPr>
              <a:t>　</a:t>
            </a:r>
            <a:endParaRPr lang="en-US" altLang="ja-JP" sz="1900" dirty="0">
              <a:latin typeface="MS PGothic" panose="020B0600070205080204" pitchFamily="34" charset="-128"/>
              <a:ea typeface="MS PGothic" panose="020B0600070205080204" pitchFamily="34" charset="-128"/>
            </a:endParaRPr>
          </a:p>
          <a:p>
            <a:pPr marL="0" indent="0">
              <a:lnSpc>
                <a:spcPct val="200000"/>
              </a:lnSpc>
              <a:buFont typeface="Wingdings 3" pitchFamily="18" charset="2"/>
              <a:buNone/>
            </a:pPr>
            <a:endParaRPr lang="ja-JP" altLang="en-US" sz="1900" dirty="0">
              <a:latin typeface="MS PGothic" panose="020B0600070205080204" pitchFamily="34" charset="-128"/>
              <a:ea typeface="MS PGothic" panose="020B0600070205080204" pitchFamily="34" charset="-128"/>
            </a:endParaRPr>
          </a:p>
          <a:p>
            <a:pPr marL="0" indent="0">
              <a:lnSpc>
                <a:spcPct val="200000"/>
              </a:lnSpc>
              <a:buFont typeface="Wingdings 3" pitchFamily="18" charset="2"/>
              <a:buNone/>
            </a:pPr>
            <a:endParaRPr lang="zh-TW" altLang="en-US" sz="1900" dirty="0">
              <a:latin typeface="MS PGothic" panose="020B0600070205080204" pitchFamily="34" charset="-128"/>
              <a:ea typeface="MS PGothic" panose="020B0600070205080204" pitchFamily="34" charset="-128"/>
            </a:endParaRPr>
          </a:p>
          <a:p>
            <a:pPr marL="0" indent="0">
              <a:lnSpc>
                <a:spcPct val="200000"/>
              </a:lnSpc>
              <a:buFont typeface="Wingdings 3" pitchFamily="18" charset="2"/>
              <a:buNone/>
            </a:pPr>
            <a:endParaRPr lang="en-US" altLang="ja-JP" sz="1900" dirty="0">
              <a:latin typeface="+mn-ea"/>
            </a:endParaRPr>
          </a:p>
        </p:txBody>
      </p:sp>
    </p:spTree>
    <p:extLst>
      <p:ext uri="{BB962C8B-B14F-4D97-AF65-F5344CB8AC3E}">
        <p14:creationId xmlns:p14="http://schemas.microsoft.com/office/powerpoint/2010/main" val="3316293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pPr eaLnBrk="1" hangingPunct="1"/>
            <a:r>
              <a:rPr lang="ja-JP" altLang="en-US" dirty="0">
                <a:solidFill>
                  <a:schemeClr val="tx1"/>
                </a:solidFill>
              </a:rPr>
              <a:t>⑥ その他報告事項</a:t>
            </a:r>
          </a:p>
        </p:txBody>
      </p:sp>
      <p:sp>
        <p:nvSpPr>
          <p:cNvPr id="22531" name="コンテンツ プレースホルダ 2"/>
          <p:cNvSpPr>
            <a:spLocks noGrp="1"/>
          </p:cNvSpPr>
          <p:nvPr>
            <p:ph sz="quarter" idx="1"/>
          </p:nvPr>
        </p:nvSpPr>
        <p:spPr>
          <a:xfrm>
            <a:off x="457200" y="1372201"/>
            <a:ext cx="8401080" cy="4937125"/>
          </a:xfrm>
        </p:spPr>
        <p:txBody>
          <a:bodyPr/>
          <a:lstStyle/>
          <a:p>
            <a:pPr eaLnBrk="1" hangingPunct="1"/>
            <a:endParaRPr lang="en-IN" altLang="ja-JP" sz="3200" dirty="0"/>
          </a:p>
          <a:p>
            <a:pPr eaLnBrk="1" hangingPunct="1"/>
            <a:r>
              <a:rPr lang="ja-JP" altLang="en-US" sz="3200" dirty="0"/>
              <a:t>次回二水会（第</a:t>
            </a:r>
            <a:r>
              <a:rPr lang="en-US" altLang="ja-JP" sz="3200" dirty="0"/>
              <a:t>52</a:t>
            </a:r>
            <a:r>
              <a:rPr lang="ja-JP" altLang="en-US" sz="3200" dirty="0"/>
              <a:t>回）は、</a:t>
            </a:r>
            <a:endParaRPr lang="en-IN" altLang="ja-JP" sz="3200" dirty="0"/>
          </a:p>
          <a:p>
            <a:pPr eaLnBrk="1" hangingPunct="1">
              <a:buNone/>
            </a:pPr>
            <a:r>
              <a:rPr lang="en-IN" altLang="ja-JP" sz="3200" dirty="0"/>
              <a:t>   </a:t>
            </a:r>
            <a:r>
              <a:rPr lang="en-US" altLang="ja-JP" sz="3200" dirty="0"/>
              <a:t>2018</a:t>
            </a:r>
            <a:r>
              <a:rPr lang="ja-JP" altLang="en-US" sz="3200" dirty="0"/>
              <a:t>年</a:t>
            </a:r>
            <a:r>
              <a:rPr lang="en-US" altLang="ja-JP" sz="3200" dirty="0"/>
              <a:t>9</a:t>
            </a:r>
            <a:r>
              <a:rPr lang="ja-JP" altLang="en-US" sz="3200" dirty="0"/>
              <a:t>月</a:t>
            </a:r>
            <a:r>
              <a:rPr lang="en-US" altLang="ja-JP" sz="3200" dirty="0"/>
              <a:t>12</a:t>
            </a:r>
            <a:r>
              <a:rPr lang="ja-JP" altLang="en-US" sz="3200" dirty="0"/>
              <a:t>日（水）開催予定です。</a:t>
            </a:r>
            <a:endParaRPr lang="en-US" altLang="ja-JP" sz="3200" dirty="0"/>
          </a:p>
          <a:p>
            <a:pPr eaLnBrk="1" hangingPunct="1">
              <a:buNone/>
            </a:pPr>
            <a:endParaRPr lang="en-US" altLang="ja-JP" sz="3200" dirty="0"/>
          </a:p>
          <a:p>
            <a:pPr marL="0" indent="0" eaLnBrk="1" hangingPunct="1">
              <a:buNone/>
            </a:pPr>
            <a:endParaRPr lang="en-IN" altLang="ja-JP" sz="3200" dirty="0"/>
          </a:p>
          <a:p>
            <a:pPr marL="0" indent="0" eaLnBrk="1" hangingPunct="1">
              <a:buNone/>
            </a:pPr>
            <a:endParaRPr lang="en-IN" altLang="ja-JP" sz="3200" dirty="0"/>
          </a:p>
          <a:p>
            <a:pPr algn="r" eaLnBrk="1" hangingPunct="1">
              <a:buFont typeface="Wingdings 3" pitchFamily="18" charset="2"/>
              <a:buNone/>
            </a:pPr>
            <a:r>
              <a:rPr lang="en-IN" altLang="ja-JP" sz="3200" dirty="0"/>
              <a:t>E-mail: </a:t>
            </a:r>
            <a:r>
              <a:rPr lang="en-US" altLang="ja-JP" sz="3200" dirty="0"/>
              <a:t>jcci.blr@gmail.com</a:t>
            </a:r>
          </a:p>
          <a:p>
            <a:pPr algn="r" eaLnBrk="1" hangingPunct="1">
              <a:buNone/>
            </a:pPr>
            <a:r>
              <a:rPr lang="en-IN" altLang="ja-JP" sz="3200" dirty="0"/>
              <a:t>Web: </a:t>
            </a:r>
            <a:r>
              <a:rPr lang="en-US" altLang="ja-JP" sz="3200" dirty="0"/>
              <a:t>http://www.jccib.com</a:t>
            </a:r>
          </a:p>
          <a:p>
            <a:pPr algn="ctr" eaLnBrk="1" hangingPunct="1">
              <a:buFont typeface="Arial" charset="0"/>
              <a:buNone/>
            </a:pPr>
            <a:endParaRPr lang="en-US" altLang="ja-JP" sz="3200" dirty="0"/>
          </a:p>
        </p:txBody>
      </p:sp>
      <p:pic>
        <p:nvPicPr>
          <p:cNvPr id="5" name="Picture 3" descr="Logo_S.jpg"/>
          <p:cNvPicPr>
            <a:picLocks noChangeAspect="1"/>
          </p:cNvPicPr>
          <p:nvPr/>
        </p:nvPicPr>
        <p:blipFill>
          <a:blip r:embed="rId3" cstate="print"/>
          <a:stretch>
            <a:fillRect/>
          </a:stretch>
        </p:blipFill>
        <p:spPr>
          <a:xfrm>
            <a:off x="5024794" y="119324"/>
            <a:ext cx="1008112" cy="1160769"/>
          </a:xfrm>
          <a:prstGeom prst="rect">
            <a:avLst/>
          </a:prstGeom>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289076" y="116632"/>
            <a:ext cx="2854929" cy="1304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251520" y="-27384"/>
            <a:ext cx="8229600" cy="595797"/>
          </a:xfrm>
        </p:spPr>
        <p:txBody>
          <a:bodyPr/>
          <a:lstStyle/>
          <a:p>
            <a:r>
              <a:rPr lang="ja-JP" altLang="en-US" dirty="0">
                <a:solidFill>
                  <a:schemeClr val="tx1"/>
                </a:solidFill>
              </a:rPr>
              <a:t>②</a:t>
            </a:r>
            <a:r>
              <a:rPr lang="ja-JP" altLang="en-US" sz="2800" dirty="0">
                <a:solidFill>
                  <a:schemeClr val="tx1"/>
                </a:solidFill>
              </a:rPr>
              <a:t>在ベンガルール総領事館からのご連絡</a:t>
            </a:r>
            <a:endParaRPr lang="en-IN" altLang="ja-JP" sz="2800" dirty="0">
              <a:solidFill>
                <a:schemeClr val="tx1"/>
              </a:solidFill>
              <a:latin typeface="+mn-ea"/>
            </a:endParaRP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0798" t="14659" r="22010" b="8298"/>
          <a:stretch/>
        </p:blipFill>
        <p:spPr bwMode="auto">
          <a:xfrm>
            <a:off x="441067" y="620687"/>
            <a:ext cx="8235389" cy="6237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454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251520" y="-27384"/>
            <a:ext cx="8229600" cy="595797"/>
          </a:xfrm>
        </p:spPr>
        <p:txBody>
          <a:bodyPr/>
          <a:lstStyle/>
          <a:p>
            <a:r>
              <a:rPr lang="ja-JP" altLang="en-US" dirty="0">
                <a:solidFill>
                  <a:schemeClr val="tx1"/>
                </a:solidFill>
              </a:rPr>
              <a:t>②</a:t>
            </a:r>
            <a:r>
              <a:rPr lang="ja-JP" altLang="en-US" sz="2800" dirty="0">
                <a:solidFill>
                  <a:schemeClr val="tx1"/>
                </a:solidFill>
              </a:rPr>
              <a:t>在ベンガルール総領事館からのご連絡</a:t>
            </a:r>
            <a:endParaRPr lang="en-IN" altLang="ja-JP" sz="2800" dirty="0">
              <a:solidFill>
                <a:schemeClr val="tx1"/>
              </a:solidFill>
              <a:latin typeface="+mn-ea"/>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455" t="15517" r="21968" b="15086"/>
          <a:stretch/>
        </p:blipFill>
        <p:spPr bwMode="auto">
          <a:xfrm>
            <a:off x="144016" y="620688"/>
            <a:ext cx="8892480" cy="6132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8789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251520" y="-27384"/>
            <a:ext cx="8229600" cy="595797"/>
          </a:xfrm>
        </p:spPr>
        <p:txBody>
          <a:bodyPr/>
          <a:lstStyle/>
          <a:p>
            <a:r>
              <a:rPr lang="ja-JP" altLang="en-US" dirty="0">
                <a:solidFill>
                  <a:schemeClr val="tx1"/>
                </a:solidFill>
              </a:rPr>
              <a:t>②</a:t>
            </a:r>
            <a:r>
              <a:rPr lang="ja-JP" altLang="en-US" sz="2800" dirty="0">
                <a:solidFill>
                  <a:schemeClr val="tx1"/>
                </a:solidFill>
              </a:rPr>
              <a:t>在ベンガルール総領事館からのご連絡</a:t>
            </a:r>
            <a:endParaRPr lang="en-IN" altLang="ja-JP" sz="2800" dirty="0">
              <a:solidFill>
                <a:schemeClr val="tx1"/>
              </a:solidFill>
              <a:latin typeface="+mn-ea"/>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570" t="14870" r="18574" b="10344"/>
          <a:stretch/>
        </p:blipFill>
        <p:spPr bwMode="auto">
          <a:xfrm>
            <a:off x="-36512" y="548680"/>
            <a:ext cx="9186311" cy="6048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094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251520" y="-27384"/>
            <a:ext cx="8229600" cy="595797"/>
          </a:xfrm>
        </p:spPr>
        <p:txBody>
          <a:bodyPr/>
          <a:lstStyle/>
          <a:p>
            <a:r>
              <a:rPr lang="ja-JP" altLang="en-US" dirty="0">
                <a:solidFill>
                  <a:schemeClr val="tx1"/>
                </a:solidFill>
              </a:rPr>
              <a:t>②</a:t>
            </a:r>
            <a:r>
              <a:rPr lang="ja-JP" altLang="en-US" sz="2800" dirty="0">
                <a:solidFill>
                  <a:schemeClr val="tx1"/>
                </a:solidFill>
              </a:rPr>
              <a:t>在ベンガルール総領事館からのご連絡</a:t>
            </a:r>
            <a:endParaRPr lang="en-IN" altLang="ja-JP" sz="2800" dirty="0">
              <a:solidFill>
                <a:schemeClr val="tx1"/>
              </a:solidFill>
              <a:latin typeface="+mn-ea"/>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054" t="18965" r="19422" b="9698"/>
          <a:stretch/>
        </p:blipFill>
        <p:spPr bwMode="auto">
          <a:xfrm>
            <a:off x="-36512" y="836712"/>
            <a:ext cx="9092588" cy="5832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73102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2.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アース">
  <a:themeElements>
    <a:clrScheme name="アース">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アース">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アース">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10.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1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フレッシュ">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フレッシュ">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フレッシュ">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efault">
  <a:themeElements>
    <a:clrScheme name="default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defaul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default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default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default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default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default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default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default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a:themeElements>
    <a:clrScheme name="default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defaul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default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default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default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default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default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default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default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2_default">
  <a:themeElements>
    <a:clrScheme name="default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defaul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default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default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default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default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default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default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default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アース">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アース">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16年度第6回委員会報告</Template>
  <TotalTime>13190</TotalTime>
  <Words>2750</Words>
  <Application>Microsoft Office PowerPoint</Application>
  <PresentationFormat>On-screen Show (4:3)</PresentationFormat>
  <Paragraphs>790</Paragraphs>
  <Slides>59</Slides>
  <Notes>26</Notes>
  <HiddenSlides>0</HiddenSlides>
  <MMClips>0</MMClips>
  <ScaleCrop>false</ScaleCrop>
  <HeadingPairs>
    <vt:vector size="6" baseType="variant">
      <vt:variant>
        <vt:lpstr>Fonts Used</vt:lpstr>
      </vt:variant>
      <vt:variant>
        <vt:i4>19</vt:i4>
      </vt:variant>
      <vt:variant>
        <vt:lpstr>Theme</vt:lpstr>
      </vt:variant>
      <vt:variant>
        <vt:i4>11</vt:i4>
      </vt:variant>
      <vt:variant>
        <vt:lpstr>Slide Titles</vt:lpstr>
      </vt:variant>
      <vt:variant>
        <vt:i4>59</vt:i4>
      </vt:variant>
    </vt:vector>
  </HeadingPairs>
  <TitlesOfParts>
    <vt:vector size="89" baseType="lpstr">
      <vt:lpstr>DejaVu Sans</vt:lpstr>
      <vt:lpstr>HGｺﾞｼｯｸE</vt:lpstr>
      <vt:lpstr>HG丸ｺﾞｼｯｸM-PRO</vt:lpstr>
      <vt:lpstr>HG明朝E</vt:lpstr>
      <vt:lpstr>HGSMinchoE</vt:lpstr>
      <vt:lpstr>Meiryo UI</vt:lpstr>
      <vt:lpstr>MS PGothic</vt:lpstr>
      <vt:lpstr>MS PGothic</vt:lpstr>
      <vt:lpstr>Noto Sans CJK JP Regular</vt:lpstr>
      <vt:lpstr>Arial</vt:lpstr>
      <vt:lpstr>Arial Black</vt:lpstr>
      <vt:lpstr>Bookman Old Style</vt:lpstr>
      <vt:lpstr>Calibri</vt:lpstr>
      <vt:lpstr>Gill Sans MT</vt:lpstr>
      <vt:lpstr>Times New Roman</vt:lpstr>
      <vt:lpstr>Verdana</vt:lpstr>
      <vt:lpstr>Wingdings</vt:lpstr>
      <vt:lpstr>Wingdings 2</vt:lpstr>
      <vt:lpstr>Wingdings 3</vt:lpstr>
      <vt:lpstr>アース</vt:lpstr>
      <vt:lpstr>フレッシュ</vt:lpstr>
      <vt:lpstr>Office ​​テーマ</vt:lpstr>
      <vt:lpstr>default</vt:lpstr>
      <vt:lpstr>1_default</vt:lpstr>
      <vt:lpstr>Office Theme</vt:lpstr>
      <vt:lpstr>1_Office Theme</vt:lpstr>
      <vt:lpstr>2_Office Theme</vt:lpstr>
      <vt:lpstr>2_default</vt:lpstr>
      <vt:lpstr>Solstice</vt:lpstr>
      <vt:lpstr>3_Office Theme</vt:lpstr>
      <vt:lpstr>第51回 二水会</vt:lpstr>
      <vt:lpstr>議事</vt:lpstr>
      <vt:lpstr>①会長挨拶</vt:lpstr>
      <vt:lpstr>②在ベンガルール総領事館 　からのご連絡</vt:lpstr>
      <vt:lpstr>②在ベンガルール総領事館 　からのご連絡</vt:lpstr>
      <vt:lpstr>②在ベンガルール総領事館からのご連絡</vt:lpstr>
      <vt:lpstr>②在ベンガルール総領事館からのご連絡</vt:lpstr>
      <vt:lpstr>②在ベンガルール総領事館からのご連絡</vt:lpstr>
      <vt:lpstr>②在ベンガルール総領事館からのご連絡</vt:lpstr>
      <vt:lpstr>③委員会活動報告</vt:lpstr>
      <vt:lpstr>2018年度 第１回インフラ・税務労務委員会 開催報告</vt:lpstr>
      <vt:lpstr>  インドにおける日系企業の 典型的トラブル・紛争事例と対応策（ケーススタディー方式にて） </vt:lpstr>
      <vt:lpstr>  本日の構成 </vt:lpstr>
      <vt:lpstr>１ トラブル・紛争事例と教訓</vt:lpstr>
      <vt:lpstr>1.1 合弁パートナー等とのトラブル</vt:lpstr>
      <vt:lpstr>事例にみる教訓</vt:lpstr>
      <vt:lpstr>1.2 取引先・競合他社とのトラブル</vt:lpstr>
      <vt:lpstr>  インドにおける販売代理店契約の留意点 </vt:lpstr>
      <vt:lpstr>事例にみる教訓</vt:lpstr>
      <vt:lpstr>  1.3 贈収賄が絡むトラブル事例 </vt:lpstr>
      <vt:lpstr>  参考資料： 贈収賄規制の枠組み </vt:lpstr>
      <vt:lpstr>  贈収賄規制の枠組み(続き) </vt:lpstr>
      <vt:lpstr>  摘発事例 </vt:lpstr>
      <vt:lpstr>事例にみる教訓</vt:lpstr>
      <vt:lpstr>  1.4 当局とのトラブル </vt:lpstr>
      <vt:lpstr>事例にみる教訓</vt:lpstr>
      <vt:lpstr>2 インドにおける紛争解決</vt:lpstr>
      <vt:lpstr>  インドの紛争解決方法： 裁判 v. 仲裁 </vt:lpstr>
      <vt:lpstr>  インドの紛争解決方法に関する留意点 </vt:lpstr>
      <vt:lpstr>PowerPoint Presentation</vt:lpstr>
      <vt:lpstr>  インドにおける債権回収手段 </vt:lpstr>
      <vt:lpstr>  インドにおける債権回収手段(続き) </vt:lpstr>
      <vt:lpstr>  インドにおける債権回収の留意点 </vt:lpstr>
      <vt:lpstr>PowerPoint Presentation</vt:lpstr>
      <vt:lpstr>(2)その他－ご連絡事項</vt:lpstr>
      <vt:lpstr>③委員会活動報告</vt:lpstr>
      <vt:lpstr>建議書委員会報告</vt:lpstr>
      <vt:lpstr>報告事項 </vt:lpstr>
      <vt:lpstr>PowerPoint Presentation</vt:lpstr>
      <vt:lpstr>Ⅰ. バンガロール周辺道路整備の状況 (2)</vt:lpstr>
      <vt:lpstr>Ⅰ. バンガロール周辺道路整備の状況 (3)</vt:lpstr>
      <vt:lpstr> Ⅱ. 日本工業団地プロジェクト（JIT, Tumakuru) </vt:lpstr>
      <vt:lpstr>Ⅲ. 第9回ダイヤログモニタリング委員会に向けた建議項目（案）</vt:lpstr>
      <vt:lpstr>Ⅳ. インド日本商工会建議書委員会、新規案件の募集 </vt:lpstr>
      <vt:lpstr>建議事項を、建議書委員にお寄せ下さい。 プロジェクト支援委員会で、問題提起をお願いします。  ご清聴ありがとうございました</vt:lpstr>
      <vt:lpstr>④テーマ報告</vt:lpstr>
      <vt:lpstr>PowerPoint Presentation</vt:lpstr>
      <vt:lpstr>建議書委員会日本食分科会の発足総会報告 </vt:lpstr>
      <vt:lpstr>日本食普及の現状と課題 </vt:lpstr>
      <vt:lpstr>日本酒の酒税軽減についての州政府への働きかけ </vt:lpstr>
      <vt:lpstr>日本食材の実験輸入 </vt:lpstr>
      <vt:lpstr>今後とも皆様のお役に立てるよう 積極的に活動いたします。 ぜひ応援をお願い申し上げます。  日本食分科会一同 </vt:lpstr>
      <vt:lpstr>⑤ 新規会員のご紹介</vt:lpstr>
      <vt:lpstr>⑥ その他報告事項</vt:lpstr>
      <vt:lpstr>PowerPoint Presentation</vt:lpstr>
      <vt:lpstr>2018年度 役員会体制</vt:lpstr>
      <vt:lpstr>2018年度 理事会体制（理事１２社＋役員４名）</vt:lpstr>
      <vt:lpstr>⑥ その他報告事項</vt:lpstr>
      <vt:lpstr>⑥ その他報告事項</vt:lpstr>
    </vt:vector>
  </TitlesOfParts>
  <Company>Transystem Logistics Internationl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第二回二水会 （バンガロール日本人会商工部会）</dc:title>
  <dc:creator>Kiyohara</dc:creator>
  <cp:lastModifiedBy>takebayashi takuya</cp:lastModifiedBy>
  <cp:revision>675</cp:revision>
  <cp:lastPrinted>2017-05-10T04:46:24Z</cp:lastPrinted>
  <dcterms:created xsi:type="dcterms:W3CDTF">2010-03-09T10:56:22Z</dcterms:created>
  <dcterms:modified xsi:type="dcterms:W3CDTF">2018-09-17T11:46:49Z</dcterms:modified>
</cp:coreProperties>
</file>