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5" r:id="rId3"/>
    <p:sldId id="270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9"/>
    <a:srgbClr val="00948B"/>
    <a:srgbClr val="202833"/>
    <a:srgbClr val="1C5855"/>
    <a:srgbClr val="E7F9F9"/>
    <a:srgbClr val="26C8D0"/>
    <a:srgbClr val="277B77"/>
    <a:srgbClr val="142850"/>
    <a:srgbClr val="1A3468"/>
    <a:srgbClr val="2D9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514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61DC1-4010-4451-B6DB-D40C0E30EAAF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288D-1EDE-40B2-8C9E-8E2D00B5E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FCF0-915E-40B1-B3CD-70F826EE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A53B6-B5C4-4602-9E2A-D9A54978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2D06-CC74-434F-A7DA-B5A9A9D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CECC-4ED5-4248-A528-5EBC5641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F97A-3921-4E8E-98BA-D815DE57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4BE-7974-4A2A-9824-802363F5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71585-57FC-4E73-B363-2AB2FFFD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686D-2354-492B-91F4-90BD636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9F10-DEFD-4129-94E3-3683042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CBC8-D530-4888-9518-99F52ED0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2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7F699-E9EA-49F6-AD87-69C65C3F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08A09-0F32-413F-8077-6806C1E7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EB57-0F9E-4375-9DBB-F6E70C42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CAA5-7F2A-41E2-945F-A9E7F99D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1A51-8C5D-4427-83F3-BC88CF73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2B09-F6D7-4D8F-A5D4-8741AEB8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943-C89D-4EA5-8546-1125560B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56D0-6E6E-47EF-B523-E07C2A12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2FA1-833E-4C81-B136-6E64B39A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615B-68DC-4BE1-B58E-998804B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0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C920-A412-4687-BA45-BD095A1F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47DF-7AEF-42E9-A170-BBAC1931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B5B5-9DC4-440D-B576-CFDC8A5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5974-D09C-4B85-973B-3E977F42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20C8-C3FD-4951-B755-DBFBDA7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23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F875-5DDD-499F-ABFF-4A427449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D18D-F1D0-4E2F-8F14-629742427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6E48-D622-48E2-83A8-F19455A51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10F6-02D1-4EB2-AB1C-261636A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84B2A-3905-4102-B9FA-5C63F2D4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1990-850A-4067-9A52-8240C8F6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9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8FFC-0051-4449-B19D-D35F5456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D378-CA01-4A78-80BD-DBA912B1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2CE66-BD09-45EB-9D95-0D0A1BD8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FA57-1FA8-4280-8826-D78FFB93D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CEB1-8A67-4744-9626-078A7391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259C5-FAAC-409A-B07F-E4CBA2E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AB4F7-E7E0-4F68-AFDF-5D26DE87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62F84-69E0-4A94-BF52-F85DE8E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2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B67-3A6A-4EDC-A4BE-0AF71AB8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68420-4840-4323-8FB8-C4D80DB7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D0FEB-1EA3-4DD5-8267-ED73AD7A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A742-1822-43CE-9FB6-2510B989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A1C8-D55C-48A6-8DE3-B2BDEDCF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F3332-03EC-40AE-A473-05BCA390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FC9F-5FFE-4EB9-977A-87923DFD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510-CB38-4434-9391-5BADC443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D2C2-A8F8-43C4-86AA-39EAD95F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90F2-F48F-4FAA-9F3B-8D2C3651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3409-3568-4030-85B9-9DC4346F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0BD52-D66C-4F25-9BB7-DBEC2CB4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0B3-9304-45B7-A874-3149897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5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E32-30CF-45E5-8140-96F0B42B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44B29-744C-4494-885A-FDAD4F3E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21BB-5816-4D96-8DD9-26B7989F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D41F-A23A-4CE4-975E-281263C9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54B3-7A69-48CA-B62E-FCF9F46B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EA7D-75FD-4604-8B00-003C8522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E8092-28F1-48D1-9787-737ECC45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EC0E-4C32-4D4C-BED9-23595B8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286D-36D6-4746-A6D6-0751B1FC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966D3-587B-40A7-8DED-F95D5812C8C0}" type="datetimeFigureOut">
              <a:rPr lang="en-IN" smtClean="0"/>
              <a:t>02-08-2020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2DAA-42DD-4443-9CFE-C9E88FF8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4142-42E3-4872-86BB-FFAF542C5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6A2E-31CF-4E61-8182-93A937965F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B9B474-846B-4B18-A69E-EA2A584BBF2B}"/>
              </a:ext>
            </a:extLst>
          </p:cNvPr>
          <p:cNvSpPr txBox="1">
            <a:spLocks/>
          </p:cNvSpPr>
          <p:nvPr/>
        </p:nvSpPr>
        <p:spPr>
          <a:xfrm>
            <a:off x="1036320" y="815986"/>
            <a:ext cx="10716029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02833"/>
                </a:solidFill>
                <a:latin typeface="Gotham" panose="02000504020000020004" pitchFamily="2" charset="0"/>
              </a:rPr>
              <a:t>Day 2</a:t>
            </a:r>
          </a:p>
          <a:p>
            <a:r>
              <a:rPr lang="en-US" sz="6000" dirty="0">
                <a:solidFill>
                  <a:srgbClr val="202833"/>
                </a:solidFill>
                <a:latin typeface="Gotham" panose="02000504020000020004" pitchFamily="2" charset="0"/>
              </a:rPr>
              <a:t>AI Based Computer Vision</a:t>
            </a:r>
            <a:br>
              <a:rPr lang="en-US" sz="6000" dirty="0">
                <a:solidFill>
                  <a:srgbClr val="202833"/>
                </a:solidFill>
                <a:latin typeface="Gotham" panose="02000504020000020004" pitchFamily="2" charset="0"/>
              </a:rPr>
            </a:br>
            <a:r>
              <a:rPr lang="en-US" sz="6000" dirty="0">
                <a:solidFill>
                  <a:srgbClr val="202833"/>
                </a:solidFill>
                <a:latin typeface="Gotham" panose="02000504020000020004" pitchFamily="2" charset="0"/>
              </a:rPr>
              <a:t>Accident Detection</a:t>
            </a:r>
            <a:endParaRPr lang="en-IN" sz="6000" dirty="0">
              <a:solidFill>
                <a:srgbClr val="202833"/>
              </a:solidFill>
              <a:latin typeface="Gotham" panose="02000504020000020004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567085-6AD6-467B-A845-82E4C913B7C1}"/>
              </a:ext>
            </a:extLst>
          </p:cNvPr>
          <p:cNvSpPr txBox="1">
            <a:spLocks/>
          </p:cNvSpPr>
          <p:nvPr/>
        </p:nvSpPr>
        <p:spPr>
          <a:xfrm>
            <a:off x="1036320" y="4341401"/>
            <a:ext cx="10058400" cy="1404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Gotham" panose="02000504020000020004" pitchFamily="2" charset="0"/>
              </a:rPr>
              <a:t>Runtime Terror</a:t>
            </a:r>
          </a:p>
          <a:p>
            <a:pPr marL="0" indent="0">
              <a:buNone/>
            </a:pPr>
            <a:r>
              <a:rPr lang="en-IN" sz="1800" dirty="0">
                <a:latin typeface="Gotham" panose="02000504020000020004" pitchFamily="2" charset="0"/>
              </a:rPr>
              <a:t>DSCE, Bangalore</a:t>
            </a:r>
          </a:p>
          <a:p>
            <a:pPr marL="0" indent="0">
              <a:buNone/>
            </a:pPr>
            <a:r>
              <a:rPr lang="en-IN" sz="1800" b="1" dirty="0">
                <a:latin typeface="Gotham" panose="02000504020000020004" pitchFamily="2" charset="0"/>
              </a:rPr>
              <a:t>PS Number</a:t>
            </a:r>
            <a:r>
              <a:rPr lang="en-IN" sz="1800" dirty="0">
                <a:latin typeface="Gotham" panose="02000504020000020004" pitchFamily="2" charset="0"/>
              </a:rPr>
              <a:t>: IC463</a:t>
            </a:r>
          </a:p>
          <a:p>
            <a:pPr marL="0" indent="0">
              <a:buNone/>
            </a:pPr>
            <a:r>
              <a:rPr lang="en-IN" sz="1800" b="1" dirty="0">
                <a:latin typeface="Gotham" panose="02000504020000020004" pitchFamily="2" charset="0"/>
              </a:rPr>
              <a:t>Category</a:t>
            </a:r>
            <a:r>
              <a:rPr lang="en-IN" sz="1800" dirty="0">
                <a:latin typeface="Gotham" panose="02000504020000020004" pitchFamily="2" charset="0"/>
              </a:rPr>
              <a:t>: Smart Cities (AICTE)</a:t>
            </a:r>
            <a:endParaRPr lang="en-IN" sz="400" dirty="0">
              <a:latin typeface="Gotham" panose="02000504020000020004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A93D2-A40A-4896-BFD7-194EF2EF2772}"/>
              </a:ext>
            </a:extLst>
          </p:cNvPr>
          <p:cNvSpPr txBox="1"/>
          <p:nvPr/>
        </p:nvSpPr>
        <p:spPr>
          <a:xfrm>
            <a:off x="8522006" y="4258934"/>
            <a:ext cx="263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Reuben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 George Mathew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Jeffrey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 Aaron Paul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Rohan Jamadagni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Sandeep S Budhya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RG Shruthii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504020000020004" pitchFamily="2" charset="0"/>
              </a:rPr>
              <a:t>Jennifer Jeeyar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D72F0C-B888-46A2-9180-D18924FF71F1}"/>
              </a:ext>
            </a:extLst>
          </p:cNvPr>
          <p:cNvCxnSpPr>
            <a:cxnSpLocks/>
          </p:cNvCxnSpPr>
          <p:nvPr/>
        </p:nvCxnSpPr>
        <p:spPr>
          <a:xfrm flipV="1">
            <a:off x="1036320" y="3837285"/>
            <a:ext cx="9997440" cy="17057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1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Completed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48E474-2479-4476-A02A-FF1C1ACB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5" y="1951175"/>
            <a:ext cx="6330256" cy="2625442"/>
          </a:xfrm>
        </p:spPr>
        <p:txBody>
          <a:bodyPr>
            <a:normAutofit/>
          </a:bodyPr>
          <a:lstStyle/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AI Model to classify accidents.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Algorithm to detect collisions.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Optimization of proximity algorithm.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Web-App.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Hosting of Web Application.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Use of IP Camera to simulate a CCTV.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D080BC6-534F-4173-A501-30B54331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55" y="1622599"/>
            <a:ext cx="5251587" cy="29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Web App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41585" y="773145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48E474-2479-4476-A02A-FF1C1ACB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916"/>
            <a:ext cx="9931400" cy="5165443"/>
          </a:xfrm>
        </p:spPr>
        <p:txBody>
          <a:bodyPr>
            <a:normAutofit/>
          </a:bodyPr>
          <a:lstStyle/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Introduce Multiple Users and the ability of those users to receive the notifications simultaneously.</a:t>
            </a:r>
          </a:p>
          <a:p>
            <a:pPr marL="177800" lvl="1" indent="0">
              <a:buNone/>
              <a:tabLst>
                <a:tab pos="0" algn="l"/>
              </a:tabLst>
            </a:pPr>
            <a:endParaRPr lang="en-US" dirty="0">
              <a:latin typeface="Gotham" panose="02000504020000020004" pitchFamily="2" charset="0"/>
            </a:endParaRP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Sign Up Page along with coordinates selection.</a:t>
            </a:r>
          </a:p>
          <a:p>
            <a:pPr marL="177800" lvl="1" indent="0">
              <a:buNone/>
              <a:tabLst>
                <a:tab pos="0" algn="l"/>
              </a:tabLst>
            </a:pPr>
            <a:endParaRPr lang="en-US" dirty="0">
              <a:latin typeface="Gotham" panose="02000504020000020004" pitchFamily="2" charset="0"/>
            </a:endParaRP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Improve Web App UI and Landing Page.</a:t>
            </a:r>
          </a:p>
        </p:txBody>
      </p:sp>
    </p:spTree>
    <p:extLst>
      <p:ext uri="{BB962C8B-B14F-4D97-AF65-F5344CB8AC3E}">
        <p14:creationId xmlns:p14="http://schemas.microsoft.com/office/powerpoint/2010/main" val="242152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C3B9431-913D-4C6A-A306-4D3A07855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95864"/>
            <a:ext cx="7617230" cy="66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9A50F3-84C0-4BE8-BFBA-354D34EDFF70}"/>
              </a:ext>
            </a:extLst>
          </p:cNvPr>
          <p:cNvSpPr txBox="1">
            <a:spLocks/>
          </p:cNvSpPr>
          <p:nvPr/>
        </p:nvSpPr>
        <p:spPr>
          <a:xfrm>
            <a:off x="7020232" y="867686"/>
            <a:ext cx="5043948" cy="512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948B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LEND A HELPING HAND TO VICTIMS OF ROAD ACCIDENTS!</a:t>
            </a:r>
          </a:p>
          <a:p>
            <a:pPr marL="1778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948B"/>
              </a:solidFill>
              <a:effectLst/>
              <a:uLnTx/>
              <a:uFillTx/>
              <a:latin typeface="Gotham" panose="02000504020000020004" pitchFamily="2" charset="0"/>
              <a:ea typeface="+mn-ea"/>
              <a:cs typeface="+mn-cs"/>
            </a:endParaRPr>
          </a:p>
          <a:p>
            <a:pPr marL="1778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75759"/>
                </a:solidFill>
                <a:effectLst/>
                <a:uLnTx/>
                <a:uFillTx/>
                <a:latin typeface="Gotham" panose="02000504020000020004" pitchFamily="2" charset="0"/>
                <a:ea typeface="+mn-ea"/>
                <a:cs typeface="+mn-cs"/>
              </a:rPr>
              <a:t>SIGN UP TODAY!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75759"/>
              </a:solidFill>
              <a:effectLst/>
              <a:uLnTx/>
              <a:uFillTx/>
              <a:latin typeface="Gotham" panose="02000504020000020004" pitchFamily="2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65DC3-EDE5-44BE-9668-43B527A82A12}"/>
              </a:ext>
            </a:extLst>
          </p:cNvPr>
          <p:cNvSpPr/>
          <p:nvPr/>
        </p:nvSpPr>
        <p:spPr>
          <a:xfrm>
            <a:off x="0" y="5266217"/>
            <a:ext cx="8635493" cy="977565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200" b="1" dirty="0">
                <a:solidFill>
                  <a:srgbClr val="00948B"/>
                </a:solidFill>
                <a:latin typeface="Bahnschrift SemiBold SemiConden" panose="020B0502040204020203" pitchFamily="34" charset="0"/>
              </a:rPr>
              <a:t>Community Outreach</a:t>
            </a:r>
          </a:p>
        </p:txBody>
      </p:sp>
    </p:spTree>
    <p:extLst>
      <p:ext uri="{BB962C8B-B14F-4D97-AF65-F5344CB8AC3E}">
        <p14:creationId xmlns:p14="http://schemas.microsoft.com/office/powerpoint/2010/main" val="8060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3D9741-86B5-4086-BF21-02D078E081FF}"/>
              </a:ext>
            </a:extLst>
          </p:cNvPr>
          <p:cNvSpPr/>
          <p:nvPr/>
        </p:nvSpPr>
        <p:spPr>
          <a:xfrm>
            <a:off x="0" y="6420678"/>
            <a:ext cx="12192000" cy="437322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AE924-4DBC-4B58-9B73-DAA8758E7B83}"/>
              </a:ext>
            </a:extLst>
          </p:cNvPr>
          <p:cNvSpPr/>
          <p:nvPr/>
        </p:nvSpPr>
        <p:spPr>
          <a:xfrm>
            <a:off x="0" y="6341165"/>
            <a:ext cx="12192000" cy="79513"/>
          </a:xfrm>
          <a:prstGeom prst="rect">
            <a:avLst/>
          </a:prstGeom>
          <a:solidFill>
            <a:srgbClr val="48A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507751-4AB1-4423-9446-FB68941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194375"/>
            <a:ext cx="10515600" cy="5787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tham" panose="02000504020000020004" pitchFamily="2" charset="0"/>
              </a:rPr>
              <a:t>Community Outreach Program</a:t>
            </a:r>
            <a:endParaRPr lang="en-IN" sz="3200" dirty="0">
              <a:latin typeface="Gotham" panose="02000504020000020004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0487E1-A46A-46D4-81DC-A6CF0DB43CFF}"/>
              </a:ext>
            </a:extLst>
          </p:cNvPr>
          <p:cNvCxnSpPr>
            <a:cxnSpLocks/>
          </p:cNvCxnSpPr>
          <p:nvPr/>
        </p:nvCxnSpPr>
        <p:spPr>
          <a:xfrm flipV="1">
            <a:off x="164199" y="852660"/>
            <a:ext cx="11863601" cy="1"/>
          </a:xfrm>
          <a:prstGeom prst="line">
            <a:avLst/>
          </a:prstGeom>
          <a:ln>
            <a:solidFill>
              <a:srgbClr val="202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48E474-2479-4476-A02A-FF1C1ACB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5721"/>
            <a:ext cx="8063345" cy="5165443"/>
          </a:xfrm>
        </p:spPr>
        <p:txBody>
          <a:bodyPr>
            <a:normAutofit/>
          </a:bodyPr>
          <a:lstStyle/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Create a community of like-minded volunteers to help out with </a:t>
            </a:r>
            <a:r>
              <a:rPr lang="en-US" b="1" dirty="0">
                <a:latin typeface="Gotham" panose="02000504020000020004" pitchFamily="2" charset="0"/>
              </a:rPr>
              <a:t>first aid </a:t>
            </a:r>
            <a:r>
              <a:rPr lang="en-US" dirty="0">
                <a:latin typeface="Gotham" panose="02000504020000020004" pitchFamily="2" charset="0"/>
              </a:rPr>
              <a:t>before the ambulance might arrive.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Volunteers after background checks can be added into the program.</a:t>
            </a:r>
            <a:endParaRPr lang="en-US" b="1" dirty="0">
              <a:latin typeface="Gotham" panose="02000504020000020004" pitchFamily="2" charset="0"/>
            </a:endParaRP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A </a:t>
            </a:r>
            <a:r>
              <a:rPr lang="en-US" b="1" dirty="0">
                <a:latin typeface="Gotham" panose="02000504020000020004" pitchFamily="2" charset="0"/>
              </a:rPr>
              <a:t>notification of the accident </a:t>
            </a:r>
            <a:r>
              <a:rPr lang="en-US" dirty="0">
                <a:latin typeface="Gotham" panose="02000504020000020004" pitchFamily="2" charset="0"/>
              </a:rPr>
              <a:t>along with it’s details can be uploaded through </a:t>
            </a:r>
            <a:r>
              <a:rPr lang="en-US" b="1" dirty="0">
                <a:latin typeface="Gotham" panose="02000504020000020004" pitchFamily="2" charset="0"/>
              </a:rPr>
              <a:t>WhatsApp/SMS </a:t>
            </a:r>
            <a:r>
              <a:rPr lang="en-US" dirty="0">
                <a:latin typeface="Gotham" panose="02000504020000020004" pitchFamily="2" charset="0"/>
              </a:rPr>
              <a:t>and interested parties can </a:t>
            </a:r>
            <a:r>
              <a:rPr lang="en-US" b="1" dirty="0">
                <a:latin typeface="Gotham" panose="02000504020000020004" pitchFamily="2" charset="0"/>
              </a:rPr>
              <a:t>respond with basic medical care</a:t>
            </a:r>
            <a:r>
              <a:rPr lang="en-US" dirty="0">
                <a:latin typeface="Gotham" panose="02000504020000020004" pitchFamily="2" charset="0"/>
              </a:rPr>
              <a:t>.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Target Individuals from Medical Backgrounds</a:t>
            </a:r>
          </a:p>
          <a:p>
            <a:pPr marL="447675" lvl="1" indent="-269875">
              <a:tabLst>
                <a:tab pos="0" algn="l"/>
              </a:tabLst>
            </a:pPr>
            <a:r>
              <a:rPr lang="en-US" dirty="0">
                <a:latin typeface="Gotham" panose="02000504020000020004" pitchFamily="2" charset="0"/>
              </a:rPr>
              <a:t>Would </a:t>
            </a:r>
            <a:r>
              <a:rPr lang="en-US" b="1" dirty="0">
                <a:latin typeface="Gotham" panose="02000504020000020004" pitchFamily="2" charset="0"/>
              </a:rPr>
              <a:t>reduce the Time of Response </a:t>
            </a:r>
            <a:r>
              <a:rPr lang="en-US" dirty="0">
                <a:latin typeface="Gotham" panose="02000504020000020004" pitchFamily="2" charset="0"/>
              </a:rPr>
              <a:t>even further, thus improving survival rates.</a:t>
            </a:r>
          </a:p>
          <a:p>
            <a:pPr marL="177800" lvl="1" indent="0">
              <a:buNone/>
              <a:tabLst>
                <a:tab pos="0" algn="l"/>
              </a:tabLst>
            </a:pPr>
            <a:endParaRPr lang="en-US" sz="2000" dirty="0">
              <a:latin typeface="+mj-lt"/>
            </a:endParaRPr>
          </a:p>
          <a:p>
            <a:pPr marL="447675" lvl="1" indent="-269875">
              <a:tabLst>
                <a:tab pos="0" algn="l"/>
              </a:tabLst>
            </a:pPr>
            <a:endParaRPr lang="en-US" sz="2000" b="1" i="1" dirty="0">
              <a:latin typeface="+mj-lt"/>
            </a:endParaRPr>
          </a:p>
        </p:txBody>
      </p:sp>
      <p:pic>
        <p:nvPicPr>
          <p:cNvPr id="12" name="Picture 2" descr="First aid Royalty Free Vector Image - VectorStock">
            <a:extLst>
              <a:ext uri="{FF2B5EF4-FFF2-40B4-BE49-F238E27FC236}">
                <a16:creationId xmlns:a16="http://schemas.microsoft.com/office/drawing/2014/main" id="{87ECBF63-96DF-43E7-B60D-BC5B00AD3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 bwMode="auto">
          <a:xfrm>
            <a:off x="8977485" y="2075736"/>
            <a:ext cx="2300374" cy="22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4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Gotham</vt:lpstr>
      <vt:lpstr>Office Theme</vt:lpstr>
      <vt:lpstr>PowerPoint Presentation</vt:lpstr>
      <vt:lpstr>Completed</vt:lpstr>
      <vt:lpstr>Web App</vt:lpstr>
      <vt:lpstr>PowerPoint Presentation</vt:lpstr>
      <vt:lpstr>Community Outreach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George Mathew</dc:creator>
  <cp:lastModifiedBy>Reuben George Mathew</cp:lastModifiedBy>
  <cp:revision>125</cp:revision>
  <dcterms:created xsi:type="dcterms:W3CDTF">2020-07-14T16:38:16Z</dcterms:created>
  <dcterms:modified xsi:type="dcterms:W3CDTF">2020-08-02T08:20:05Z</dcterms:modified>
</cp:coreProperties>
</file>