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90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Singh" userId="f9b8ebf6-e88c-4d93-8b3c-42094c0c254f" providerId="ADAL" clId="{A47C9954-3A78-4954-9497-D7BB8B7B8BA2}"/>
    <pc:docChg chg="modSld">
      <pc:chgData name="Manoj Singh" userId="f9b8ebf6-e88c-4d93-8b3c-42094c0c254f" providerId="ADAL" clId="{A47C9954-3A78-4954-9497-D7BB8B7B8BA2}" dt="2020-07-28T11:42:48.147" v="139"/>
      <pc:docMkLst>
        <pc:docMk/>
      </pc:docMkLst>
      <pc:sldChg chg="modSp">
        <pc:chgData name="Manoj Singh" userId="f9b8ebf6-e88c-4d93-8b3c-42094c0c254f" providerId="ADAL" clId="{A47C9954-3A78-4954-9497-D7BB8B7B8BA2}" dt="2020-07-24T12:15:19.041" v="26" actId="20577"/>
        <pc:sldMkLst>
          <pc:docMk/>
          <pc:sldMk cId="3357282584" sldId="272"/>
        </pc:sldMkLst>
        <pc:spChg chg="mod">
          <ac:chgData name="Manoj Singh" userId="f9b8ebf6-e88c-4d93-8b3c-42094c0c254f" providerId="ADAL" clId="{A47C9954-3A78-4954-9497-D7BB8B7B8BA2}" dt="2020-07-24T12:15:19.041" v="26" actId="20577"/>
          <ac:spMkLst>
            <pc:docMk/>
            <pc:sldMk cId="3357282584" sldId="272"/>
            <ac:spMk id="7" creationId="{EFB941BE-0271-41EB-9701-EDD98B112DD3}"/>
          </ac:spMkLst>
        </pc:spChg>
      </pc:sldChg>
      <pc:sldChg chg="modSp">
        <pc:chgData name="Manoj Singh" userId="f9b8ebf6-e88c-4d93-8b3c-42094c0c254f" providerId="ADAL" clId="{A47C9954-3A78-4954-9497-D7BB8B7B8BA2}" dt="2020-07-24T12:25:01.881" v="50" actId="20577"/>
        <pc:sldMkLst>
          <pc:docMk/>
          <pc:sldMk cId="296749844" sldId="275"/>
        </pc:sldMkLst>
        <pc:spChg chg="mod">
          <ac:chgData name="Manoj Singh" userId="f9b8ebf6-e88c-4d93-8b3c-42094c0c254f" providerId="ADAL" clId="{A47C9954-3A78-4954-9497-D7BB8B7B8BA2}" dt="2020-07-24T12:25:01.881" v="50" actId="20577"/>
          <ac:spMkLst>
            <pc:docMk/>
            <pc:sldMk cId="296749844" sldId="275"/>
            <ac:spMk id="13" creationId="{9A6E330F-4C11-4F85-B53C-4FF6CA5A6126}"/>
          </ac:spMkLst>
        </pc:spChg>
      </pc:sldChg>
      <pc:sldChg chg="modSp mod modAnim">
        <pc:chgData name="Manoj Singh" userId="f9b8ebf6-e88c-4d93-8b3c-42094c0c254f" providerId="ADAL" clId="{A47C9954-3A78-4954-9497-D7BB8B7B8BA2}" dt="2020-07-28T09:56:23.245" v="89" actId="20577"/>
        <pc:sldMkLst>
          <pc:docMk/>
          <pc:sldMk cId="3198488319" sldId="277"/>
        </pc:sldMkLst>
        <pc:spChg chg="mod">
          <ac:chgData name="Manoj Singh" userId="f9b8ebf6-e88c-4d93-8b3c-42094c0c254f" providerId="ADAL" clId="{A47C9954-3A78-4954-9497-D7BB8B7B8BA2}" dt="2020-07-28T09:56:23.245" v="89" actId="20577"/>
          <ac:spMkLst>
            <pc:docMk/>
            <pc:sldMk cId="3198488319" sldId="277"/>
            <ac:spMk id="10" creationId="{61A2EBC2-FD21-40C8-AD32-8285F0007491}"/>
          </ac:spMkLst>
        </pc:spChg>
      </pc:sldChg>
      <pc:sldChg chg="modAnim">
        <pc:chgData name="Manoj Singh" userId="f9b8ebf6-e88c-4d93-8b3c-42094c0c254f" providerId="ADAL" clId="{A47C9954-3A78-4954-9497-D7BB8B7B8BA2}" dt="2020-07-28T11:42:48.147" v="139"/>
        <pc:sldMkLst>
          <pc:docMk/>
          <pc:sldMk cId="116257834" sldId="280"/>
        </pc:sldMkLst>
      </pc:sldChg>
      <pc:sldChg chg="modAnim">
        <pc:chgData name="Manoj Singh" userId="f9b8ebf6-e88c-4d93-8b3c-42094c0c254f" providerId="ADAL" clId="{A47C9954-3A78-4954-9497-D7BB8B7B8BA2}" dt="2020-07-28T11:41:15.806" v="120"/>
        <pc:sldMkLst>
          <pc:docMk/>
          <pc:sldMk cId="2702472120" sldId="281"/>
        </pc:sldMkLst>
      </pc:sldChg>
      <pc:sldChg chg="modSp modAnim">
        <pc:chgData name="Manoj Singh" userId="f9b8ebf6-e88c-4d93-8b3c-42094c0c254f" providerId="ADAL" clId="{A47C9954-3A78-4954-9497-D7BB8B7B8BA2}" dt="2020-07-28T11:41:47.196" v="131"/>
        <pc:sldMkLst>
          <pc:docMk/>
          <pc:sldMk cId="1275679946" sldId="282"/>
        </pc:sldMkLst>
        <pc:spChg chg="mod">
          <ac:chgData name="Manoj Singh" userId="f9b8ebf6-e88c-4d93-8b3c-42094c0c254f" providerId="ADAL" clId="{A47C9954-3A78-4954-9497-D7BB8B7B8BA2}" dt="2020-07-28T09:52:12.648" v="51" actId="108"/>
          <ac:spMkLst>
            <pc:docMk/>
            <pc:sldMk cId="1275679946" sldId="282"/>
            <ac:spMk id="7" creationId="{82DBC868-9522-42B7-A508-792003A59C68}"/>
          </ac:spMkLst>
        </pc:spChg>
      </pc:sldChg>
      <pc:sldChg chg="modAnim">
        <pc:chgData name="Manoj Singh" userId="f9b8ebf6-e88c-4d93-8b3c-42094c0c254f" providerId="ADAL" clId="{A47C9954-3A78-4954-9497-D7BB8B7B8BA2}" dt="2020-07-28T11:38:11.424" v="110"/>
        <pc:sldMkLst>
          <pc:docMk/>
          <pc:sldMk cId="3463535529" sldId="284"/>
        </pc:sldMkLst>
      </pc:sldChg>
      <pc:sldChg chg="modAnim">
        <pc:chgData name="Manoj Singh" userId="f9b8ebf6-e88c-4d93-8b3c-42094c0c254f" providerId="ADAL" clId="{A47C9954-3A78-4954-9497-D7BB8B7B8BA2}" dt="2020-07-24T12:12:30.364" v="0"/>
        <pc:sldMkLst>
          <pc:docMk/>
          <pc:sldMk cId="1310518475" sldId="291"/>
        </pc:sldMkLst>
      </pc:sldChg>
      <pc:sldChg chg="modAnim">
        <pc:chgData name="Manoj Singh" userId="f9b8ebf6-e88c-4d93-8b3c-42094c0c254f" providerId="ADAL" clId="{A47C9954-3A78-4954-9497-D7BB8B7B8BA2}" dt="2020-07-24T12:13:03.828" v="8"/>
        <pc:sldMkLst>
          <pc:docMk/>
          <pc:sldMk cId="3376450506" sldId="292"/>
        </pc:sldMkLst>
      </pc:sldChg>
    </pc:docChg>
  </pc:docChgLst>
  <pc:docChgLst>
    <pc:chgData name="Kuldeep Bwail" userId="S::kbwail@xscad.com::b4ad4d64-0284-4c8d-8b8f-35154186dd53" providerId="AD" clId="Web-{52AE114E-7CED-3FE6-FF76-AEEEE9470A5E}"/>
    <pc:docChg chg="modSld">
      <pc:chgData name="Kuldeep Bwail" userId="S::kbwail@xscad.com::b4ad4d64-0284-4c8d-8b8f-35154186dd53" providerId="AD" clId="Web-{52AE114E-7CED-3FE6-FF76-AEEEE9470A5E}" dt="2020-07-24T13:16:44.460" v="41" actId="20577"/>
      <pc:docMkLst>
        <pc:docMk/>
      </pc:docMkLst>
      <pc:sldChg chg="modSp">
        <pc:chgData name="Kuldeep Bwail" userId="S::kbwail@xscad.com::b4ad4d64-0284-4c8d-8b8f-35154186dd53" providerId="AD" clId="Web-{52AE114E-7CED-3FE6-FF76-AEEEE9470A5E}" dt="2020-07-24T13:15:11.788" v="12" actId="20577"/>
        <pc:sldMkLst>
          <pc:docMk/>
          <pc:sldMk cId="3198488319" sldId="277"/>
        </pc:sldMkLst>
        <pc:spChg chg="mod">
          <ac:chgData name="Kuldeep Bwail" userId="S::kbwail@xscad.com::b4ad4d64-0284-4c8d-8b8f-35154186dd53" providerId="AD" clId="Web-{52AE114E-7CED-3FE6-FF76-AEEEE9470A5E}" dt="2020-07-24T13:15:11.788" v="12" actId="20577"/>
          <ac:spMkLst>
            <pc:docMk/>
            <pc:sldMk cId="3198488319" sldId="277"/>
            <ac:spMk id="10" creationId="{61A2EBC2-FD21-40C8-AD32-8285F0007491}"/>
          </ac:spMkLst>
        </pc:spChg>
      </pc:sldChg>
      <pc:sldChg chg="modSp">
        <pc:chgData name="Kuldeep Bwail" userId="S::kbwail@xscad.com::b4ad4d64-0284-4c8d-8b8f-35154186dd53" providerId="AD" clId="Web-{52AE114E-7CED-3FE6-FF76-AEEEE9470A5E}" dt="2020-07-24T13:15:42.147" v="26" actId="20577"/>
        <pc:sldMkLst>
          <pc:docMk/>
          <pc:sldMk cId="116257834" sldId="280"/>
        </pc:sldMkLst>
        <pc:spChg chg="mod">
          <ac:chgData name="Kuldeep Bwail" userId="S::kbwail@xscad.com::b4ad4d64-0284-4c8d-8b8f-35154186dd53" providerId="AD" clId="Web-{52AE114E-7CED-3FE6-FF76-AEEEE9470A5E}" dt="2020-07-24T13:15:42.147" v="26" actId="20577"/>
          <ac:spMkLst>
            <pc:docMk/>
            <pc:sldMk cId="116257834" sldId="280"/>
            <ac:spMk id="7" creationId="{82DBC868-9522-42B7-A508-792003A59C68}"/>
          </ac:spMkLst>
        </pc:spChg>
      </pc:sldChg>
      <pc:sldChg chg="modSp">
        <pc:chgData name="Kuldeep Bwail" userId="S::kbwail@xscad.com::b4ad4d64-0284-4c8d-8b8f-35154186dd53" providerId="AD" clId="Web-{52AE114E-7CED-3FE6-FF76-AEEEE9470A5E}" dt="2020-07-24T13:16:44.460" v="40" actId="20577"/>
        <pc:sldMkLst>
          <pc:docMk/>
          <pc:sldMk cId="1275679946" sldId="282"/>
        </pc:sldMkLst>
        <pc:spChg chg="mod">
          <ac:chgData name="Kuldeep Bwail" userId="S::kbwail@xscad.com::b4ad4d64-0284-4c8d-8b8f-35154186dd53" providerId="AD" clId="Web-{52AE114E-7CED-3FE6-FF76-AEEEE9470A5E}" dt="2020-07-24T13:16:44.460" v="40" actId="20577"/>
          <ac:spMkLst>
            <pc:docMk/>
            <pc:sldMk cId="1275679946" sldId="282"/>
            <ac:spMk id="7" creationId="{82DBC868-9522-42B7-A508-792003A59C68}"/>
          </ac:spMkLst>
        </pc:spChg>
      </pc:sldChg>
      <pc:sldChg chg="modSp">
        <pc:chgData name="Kuldeep Bwail" userId="S::kbwail@xscad.com::b4ad4d64-0284-4c8d-8b8f-35154186dd53" providerId="AD" clId="Web-{52AE114E-7CED-3FE6-FF76-AEEEE9470A5E}" dt="2020-07-24T13:16:23.538" v="36" actId="20577"/>
        <pc:sldMkLst>
          <pc:docMk/>
          <pc:sldMk cId="3463535529" sldId="284"/>
        </pc:sldMkLst>
        <pc:spChg chg="mod">
          <ac:chgData name="Kuldeep Bwail" userId="S::kbwail@xscad.com::b4ad4d64-0284-4c8d-8b8f-35154186dd53" providerId="AD" clId="Web-{52AE114E-7CED-3FE6-FF76-AEEEE9470A5E}" dt="2020-07-24T13:16:23.538" v="36" actId="20577"/>
          <ac:spMkLst>
            <pc:docMk/>
            <pc:sldMk cId="3463535529" sldId="284"/>
            <ac:spMk id="7" creationId="{82DBC868-9522-42B7-A508-792003A59C68}"/>
          </ac:spMkLst>
        </pc:spChg>
      </pc:sldChg>
    </pc:docChg>
  </pc:docChgLst>
  <pc:docChgLst>
    <pc:chgData name="Kuldeep Bwail" userId="b4ad4d64-0284-4c8d-8b8f-35154186dd53" providerId="ADAL" clId="{E3046FF9-D127-4459-B03F-9668320ECAB8}"/>
    <pc:docChg chg="modSld">
      <pc:chgData name="Kuldeep Bwail" userId="b4ad4d64-0284-4c8d-8b8f-35154186dd53" providerId="ADAL" clId="{E3046FF9-D127-4459-B03F-9668320ECAB8}" dt="2020-07-28T09:41:59.997" v="130" actId="14"/>
      <pc:docMkLst>
        <pc:docMk/>
      </pc:docMkLst>
      <pc:sldChg chg="modSp modAnim">
        <pc:chgData name="Kuldeep Bwail" userId="b4ad4d64-0284-4c8d-8b8f-35154186dd53" providerId="ADAL" clId="{E3046FF9-D127-4459-B03F-9668320ECAB8}" dt="2020-07-28T09:31:43.815" v="112" actId="6549"/>
        <pc:sldMkLst>
          <pc:docMk/>
          <pc:sldMk cId="419627346" sldId="260"/>
        </pc:sldMkLst>
        <pc:spChg chg="mod">
          <ac:chgData name="Kuldeep Bwail" userId="b4ad4d64-0284-4c8d-8b8f-35154186dd53" providerId="ADAL" clId="{E3046FF9-D127-4459-B03F-9668320ECAB8}" dt="2020-07-28T09:31:43.815" v="112" actId="6549"/>
          <ac:spMkLst>
            <pc:docMk/>
            <pc:sldMk cId="419627346" sldId="260"/>
            <ac:spMk id="4" creationId="{E7122AD8-E49D-450C-9164-489E3DA8857A}"/>
          </ac:spMkLst>
        </pc:spChg>
      </pc:sldChg>
      <pc:sldChg chg="modSp">
        <pc:chgData name="Kuldeep Bwail" userId="b4ad4d64-0284-4c8d-8b8f-35154186dd53" providerId="ADAL" clId="{E3046FF9-D127-4459-B03F-9668320ECAB8}" dt="2020-07-28T09:36:14.013" v="124" actId="20577"/>
        <pc:sldMkLst>
          <pc:docMk/>
          <pc:sldMk cId="3512597769" sldId="268"/>
        </pc:sldMkLst>
        <pc:spChg chg="mod">
          <ac:chgData name="Kuldeep Bwail" userId="b4ad4d64-0284-4c8d-8b8f-35154186dd53" providerId="ADAL" clId="{E3046FF9-D127-4459-B03F-9668320ECAB8}" dt="2020-07-28T09:36:14.013" v="124" actId="20577"/>
          <ac:spMkLst>
            <pc:docMk/>
            <pc:sldMk cId="3512597769" sldId="268"/>
            <ac:spMk id="8" creationId="{55CB78A2-21AD-4630-9786-A5E8D7FC5708}"/>
          </ac:spMkLst>
        </pc:spChg>
      </pc:sldChg>
      <pc:sldChg chg="modSp">
        <pc:chgData name="Kuldeep Bwail" userId="b4ad4d64-0284-4c8d-8b8f-35154186dd53" providerId="ADAL" clId="{E3046FF9-D127-4459-B03F-9668320ECAB8}" dt="2020-07-28T09:24:14.178" v="22" actId="20577"/>
        <pc:sldMkLst>
          <pc:docMk/>
          <pc:sldMk cId="296749844" sldId="275"/>
        </pc:sldMkLst>
        <pc:spChg chg="mod">
          <ac:chgData name="Kuldeep Bwail" userId="b4ad4d64-0284-4c8d-8b8f-35154186dd53" providerId="ADAL" clId="{E3046FF9-D127-4459-B03F-9668320ECAB8}" dt="2020-07-28T09:24:14.178" v="22" actId="20577"/>
          <ac:spMkLst>
            <pc:docMk/>
            <pc:sldMk cId="296749844" sldId="275"/>
            <ac:spMk id="10" creationId="{61A2EBC2-FD21-40C8-AD32-8285F0007491}"/>
          </ac:spMkLst>
        </pc:spChg>
      </pc:sldChg>
      <pc:sldChg chg="modSp">
        <pc:chgData name="Kuldeep Bwail" userId="b4ad4d64-0284-4c8d-8b8f-35154186dd53" providerId="ADAL" clId="{E3046FF9-D127-4459-B03F-9668320ECAB8}" dt="2020-07-28T09:39:09.206" v="126" actId="12"/>
        <pc:sldMkLst>
          <pc:docMk/>
          <pc:sldMk cId="2702472120" sldId="281"/>
        </pc:sldMkLst>
        <pc:spChg chg="mod">
          <ac:chgData name="Kuldeep Bwail" userId="b4ad4d64-0284-4c8d-8b8f-35154186dd53" providerId="ADAL" clId="{E3046FF9-D127-4459-B03F-9668320ECAB8}" dt="2020-07-28T09:39:09.206" v="126" actId="12"/>
          <ac:spMkLst>
            <pc:docMk/>
            <pc:sldMk cId="2702472120" sldId="281"/>
            <ac:spMk id="7" creationId="{82DBC868-9522-42B7-A508-792003A59C68}"/>
          </ac:spMkLst>
        </pc:spChg>
      </pc:sldChg>
      <pc:sldChg chg="modSp">
        <pc:chgData name="Kuldeep Bwail" userId="b4ad4d64-0284-4c8d-8b8f-35154186dd53" providerId="ADAL" clId="{E3046FF9-D127-4459-B03F-9668320ECAB8}" dt="2020-07-28T09:41:59.997" v="130" actId="14"/>
        <pc:sldMkLst>
          <pc:docMk/>
          <pc:sldMk cId="1275679946" sldId="282"/>
        </pc:sldMkLst>
        <pc:spChg chg="mod">
          <ac:chgData name="Kuldeep Bwail" userId="b4ad4d64-0284-4c8d-8b8f-35154186dd53" providerId="ADAL" clId="{E3046FF9-D127-4459-B03F-9668320ECAB8}" dt="2020-07-28T09:41:59.997" v="130" actId="14"/>
          <ac:spMkLst>
            <pc:docMk/>
            <pc:sldMk cId="1275679946" sldId="282"/>
            <ac:spMk id="7" creationId="{82DBC868-9522-42B7-A508-792003A59C68}"/>
          </ac:spMkLst>
        </pc:spChg>
      </pc:sldChg>
      <pc:sldChg chg="modSp mod">
        <pc:chgData name="Kuldeep Bwail" userId="b4ad4d64-0284-4c8d-8b8f-35154186dd53" providerId="ADAL" clId="{E3046FF9-D127-4459-B03F-9668320ECAB8}" dt="2020-07-28T09:19:44.870" v="15" actId="20577"/>
        <pc:sldMkLst>
          <pc:docMk/>
          <pc:sldMk cId="488889103" sldId="290"/>
        </pc:sldMkLst>
        <pc:spChg chg="mod">
          <ac:chgData name="Kuldeep Bwail" userId="b4ad4d64-0284-4c8d-8b8f-35154186dd53" providerId="ADAL" clId="{E3046FF9-D127-4459-B03F-9668320ECAB8}" dt="2020-07-28T09:19:44.870" v="15" actId="20577"/>
          <ac:spMkLst>
            <pc:docMk/>
            <pc:sldMk cId="488889103" sldId="290"/>
            <ac:spMk id="5" creationId="{2B5A326B-028E-43DD-83BA-F20C4410C79E}"/>
          </ac:spMkLst>
        </pc:spChg>
      </pc:sldChg>
    </pc:docChg>
  </pc:docChgLst>
  <pc:docChgLst>
    <pc:chgData name="Manoj Singh" userId="f9b8ebf6-e88c-4d93-8b3c-42094c0c254f" providerId="ADAL" clId="{2497A8C5-4E68-4E9B-8337-42C570E52D89}"/>
    <pc:docChg chg="custSel addSld delSld modSld">
      <pc:chgData name="Manoj Singh" userId="f9b8ebf6-e88c-4d93-8b3c-42094c0c254f" providerId="ADAL" clId="{2497A8C5-4E68-4E9B-8337-42C570E52D89}" dt="2020-07-24T12:09:35.623" v="26" actId="22"/>
      <pc:docMkLst>
        <pc:docMk/>
      </pc:docMkLst>
      <pc:sldChg chg="addSp delSp mod">
        <pc:chgData name="Manoj Singh" userId="f9b8ebf6-e88c-4d93-8b3c-42094c0c254f" providerId="ADAL" clId="{2497A8C5-4E68-4E9B-8337-42C570E52D89}" dt="2020-07-24T12:08:59.877" v="22" actId="478"/>
        <pc:sldMkLst>
          <pc:docMk/>
          <pc:sldMk cId="4220238184" sldId="270"/>
        </pc:sldMkLst>
        <pc:spChg chg="add del">
          <ac:chgData name="Manoj Singh" userId="f9b8ebf6-e88c-4d93-8b3c-42094c0c254f" providerId="ADAL" clId="{2497A8C5-4E68-4E9B-8337-42C570E52D89}" dt="2020-07-24T12:08:47.139" v="20" actId="478"/>
          <ac:spMkLst>
            <pc:docMk/>
            <pc:sldMk cId="4220238184" sldId="270"/>
            <ac:spMk id="6" creationId="{6FA4269B-E535-4EC8-B4F3-4810A7119B20}"/>
          </ac:spMkLst>
        </pc:spChg>
        <pc:spChg chg="add del">
          <ac:chgData name="Manoj Singh" userId="f9b8ebf6-e88c-4d93-8b3c-42094c0c254f" providerId="ADAL" clId="{2497A8C5-4E68-4E9B-8337-42C570E52D89}" dt="2020-07-24T12:08:59.877" v="22" actId="478"/>
          <ac:spMkLst>
            <pc:docMk/>
            <pc:sldMk cId="4220238184" sldId="270"/>
            <ac:spMk id="8" creationId="{E4A6BE3E-5F83-4F6E-95EE-031335E64E84}"/>
          </ac:spMkLst>
        </pc:spChg>
      </pc:sldChg>
      <pc:sldChg chg="del">
        <pc:chgData name="Manoj Singh" userId="f9b8ebf6-e88c-4d93-8b3c-42094c0c254f" providerId="ADAL" clId="{2497A8C5-4E68-4E9B-8337-42C570E52D89}" dt="2020-07-24T12:09:23.185" v="24" actId="47"/>
        <pc:sldMkLst>
          <pc:docMk/>
          <pc:sldMk cId="3432566621" sldId="271"/>
        </pc:sldMkLst>
      </pc:sldChg>
      <pc:sldChg chg="del">
        <pc:chgData name="Manoj Singh" userId="f9b8ebf6-e88c-4d93-8b3c-42094c0c254f" providerId="ADAL" clId="{2497A8C5-4E68-4E9B-8337-42C570E52D89}" dt="2020-07-24T12:09:27.638" v="25" actId="47"/>
        <pc:sldMkLst>
          <pc:docMk/>
          <pc:sldMk cId="3376450506" sldId="273"/>
        </pc:sldMkLst>
      </pc:sldChg>
      <pc:sldChg chg="modSp mod">
        <pc:chgData name="Manoj Singh" userId="f9b8ebf6-e88c-4d93-8b3c-42094c0c254f" providerId="ADAL" clId="{2497A8C5-4E68-4E9B-8337-42C570E52D89}" dt="2020-07-24T12:07:54.432" v="18" actId="14100"/>
        <pc:sldMkLst>
          <pc:docMk/>
          <pc:sldMk cId="488889103" sldId="290"/>
        </pc:sldMkLst>
        <pc:spChg chg="mod">
          <ac:chgData name="Manoj Singh" userId="f9b8ebf6-e88c-4d93-8b3c-42094c0c254f" providerId="ADAL" clId="{2497A8C5-4E68-4E9B-8337-42C570E52D89}" dt="2020-07-24T12:07:41.450" v="15" actId="1037"/>
          <ac:spMkLst>
            <pc:docMk/>
            <pc:sldMk cId="488889103" sldId="290"/>
            <ac:spMk id="2" creationId="{8DC273A9-3A65-46EB-B30A-3E35525150C4}"/>
          </ac:spMkLst>
        </pc:spChg>
        <pc:spChg chg="mod">
          <ac:chgData name="Manoj Singh" userId="f9b8ebf6-e88c-4d93-8b3c-42094c0c254f" providerId="ADAL" clId="{2497A8C5-4E68-4E9B-8337-42C570E52D89}" dt="2020-07-24T12:07:54.432" v="18" actId="14100"/>
          <ac:spMkLst>
            <pc:docMk/>
            <pc:sldMk cId="488889103" sldId="290"/>
            <ac:spMk id="3" creationId="{55257DDE-7008-46FF-A96D-297B3074A0A1}"/>
          </ac:spMkLst>
        </pc:spChg>
      </pc:sldChg>
      <pc:sldChg chg="add">
        <pc:chgData name="Manoj Singh" userId="f9b8ebf6-e88c-4d93-8b3c-42094c0c254f" providerId="ADAL" clId="{2497A8C5-4E68-4E9B-8337-42C570E52D89}" dt="2020-07-24T12:09:17.755" v="23" actId="22"/>
        <pc:sldMkLst>
          <pc:docMk/>
          <pc:sldMk cId="1310518475" sldId="291"/>
        </pc:sldMkLst>
      </pc:sldChg>
      <pc:sldChg chg="add">
        <pc:chgData name="Manoj Singh" userId="f9b8ebf6-e88c-4d93-8b3c-42094c0c254f" providerId="ADAL" clId="{2497A8C5-4E68-4E9B-8337-42C570E52D89}" dt="2020-07-24T12:09:35.623" v="26" actId="22"/>
        <pc:sldMkLst>
          <pc:docMk/>
          <pc:sldMk cId="3376450506" sldId="292"/>
        </pc:sldMkLst>
      </pc:sldChg>
    </pc:docChg>
  </pc:docChgLst>
  <pc:docChgLst>
    <pc:chgData name="Kallol Sarkar" userId="6b8c2ca7-8b9b-4990-8d94-541890631446" providerId="ADAL" clId="{6012B4B7-8AD9-4F87-BEC8-A3B987BCFF69}"/>
    <pc:docChg chg="undo custSel delSld modSld">
      <pc:chgData name="Kallol Sarkar" userId="6b8c2ca7-8b9b-4990-8d94-541890631446" providerId="ADAL" clId="{6012B4B7-8AD9-4F87-BEC8-A3B987BCFF69}" dt="2020-10-06T14:44:51.942" v="139" actId="11529"/>
      <pc:docMkLst>
        <pc:docMk/>
      </pc:docMkLst>
      <pc:sldChg chg="modSp mod">
        <pc:chgData name="Kallol Sarkar" userId="6b8c2ca7-8b9b-4990-8d94-541890631446" providerId="ADAL" clId="{6012B4B7-8AD9-4F87-BEC8-A3B987BCFF69}" dt="2020-10-06T11:14:46.925" v="16" actId="20577"/>
        <pc:sldMkLst>
          <pc:docMk/>
          <pc:sldMk cId="353471359" sldId="259"/>
        </pc:sldMkLst>
        <pc:spChg chg="mod">
          <ac:chgData name="Kallol Sarkar" userId="6b8c2ca7-8b9b-4990-8d94-541890631446" providerId="ADAL" clId="{6012B4B7-8AD9-4F87-BEC8-A3B987BCFF69}" dt="2020-10-06T11:14:46.925" v="16" actId="20577"/>
          <ac:spMkLst>
            <pc:docMk/>
            <pc:sldMk cId="353471359" sldId="259"/>
            <ac:spMk id="4" creationId="{4334D8E4-06A9-4BB1-B776-0A01810065EB}"/>
          </ac:spMkLst>
        </pc:spChg>
      </pc:sldChg>
      <pc:sldChg chg="addSp delSp modSp mod delAnim">
        <pc:chgData name="Kallol Sarkar" userId="6b8c2ca7-8b9b-4990-8d94-541890631446" providerId="ADAL" clId="{6012B4B7-8AD9-4F87-BEC8-A3B987BCFF69}" dt="2020-10-06T14:44:51.942" v="139" actId="11529"/>
        <pc:sldMkLst>
          <pc:docMk/>
          <pc:sldMk cId="188772709" sldId="290"/>
        </pc:sldMkLst>
        <pc:spChg chg="add">
          <ac:chgData name="Kallol Sarkar" userId="6b8c2ca7-8b9b-4990-8d94-541890631446" providerId="ADAL" clId="{6012B4B7-8AD9-4F87-BEC8-A3B987BCFF69}" dt="2020-10-06T14:37:41.597" v="88" actId="11529"/>
          <ac:spMkLst>
            <pc:docMk/>
            <pc:sldMk cId="188772709" sldId="290"/>
            <ac:spMk id="2" creationId="{88432DD3-5C44-4EE4-A8FA-C8612DD601A5}"/>
          </ac:spMkLst>
        </pc:spChg>
        <pc:spChg chg="add mod">
          <ac:chgData name="Kallol Sarkar" userId="6b8c2ca7-8b9b-4990-8d94-541890631446" providerId="ADAL" clId="{6012B4B7-8AD9-4F87-BEC8-A3B987BCFF69}" dt="2020-10-06T14:44:10.445" v="134" actId="1076"/>
          <ac:spMkLst>
            <pc:docMk/>
            <pc:sldMk cId="188772709" sldId="290"/>
            <ac:spMk id="3" creationId="{3DEAC3E9-E78A-428D-97FE-071DF6CA9347}"/>
          </ac:spMkLst>
        </pc:spChg>
        <pc:spChg chg="mod">
          <ac:chgData name="Kallol Sarkar" userId="6b8c2ca7-8b9b-4990-8d94-541890631446" providerId="ADAL" clId="{6012B4B7-8AD9-4F87-BEC8-A3B987BCFF69}" dt="2020-10-06T14:37:17.692" v="86" actId="20577"/>
          <ac:spMkLst>
            <pc:docMk/>
            <pc:sldMk cId="188772709" sldId="290"/>
            <ac:spMk id="5" creationId="{080927E2-B428-49FF-AC38-7944296990A2}"/>
          </ac:spMkLst>
        </pc:spChg>
        <pc:spChg chg="del">
          <ac:chgData name="Kallol Sarkar" userId="6b8c2ca7-8b9b-4990-8d94-541890631446" providerId="ADAL" clId="{6012B4B7-8AD9-4F87-BEC8-A3B987BCFF69}" dt="2020-10-06T14:37:28.327" v="87" actId="478"/>
          <ac:spMkLst>
            <pc:docMk/>
            <pc:sldMk cId="188772709" sldId="290"/>
            <ac:spMk id="6" creationId="{533704D9-C9AB-44E1-A2F6-D1F9ED190AE7}"/>
          </ac:spMkLst>
        </pc:spChg>
        <pc:spChg chg="add del">
          <ac:chgData name="Kallol Sarkar" userId="6b8c2ca7-8b9b-4990-8d94-541890631446" providerId="ADAL" clId="{6012B4B7-8AD9-4F87-BEC8-A3B987BCFF69}" dt="2020-10-06T14:39:17.005" v="102" actId="478"/>
          <ac:spMkLst>
            <pc:docMk/>
            <pc:sldMk cId="188772709" sldId="290"/>
            <ac:spMk id="16" creationId="{56E9E640-512A-4858-B28C-E95B4F361409}"/>
          </ac:spMkLst>
        </pc:spChg>
        <pc:spChg chg="add mod">
          <ac:chgData name="Kallol Sarkar" userId="6b8c2ca7-8b9b-4990-8d94-541890631446" providerId="ADAL" clId="{6012B4B7-8AD9-4F87-BEC8-A3B987BCFF69}" dt="2020-10-06T14:43:20.987" v="122" actId="1076"/>
          <ac:spMkLst>
            <pc:docMk/>
            <pc:sldMk cId="188772709" sldId="290"/>
            <ac:spMk id="18" creationId="{0AE6D06E-82DE-4856-84B2-AAE948A5BDD1}"/>
          </ac:spMkLst>
        </pc:spChg>
        <pc:spChg chg="add mod">
          <ac:chgData name="Kallol Sarkar" userId="6b8c2ca7-8b9b-4990-8d94-541890631446" providerId="ADAL" clId="{6012B4B7-8AD9-4F87-BEC8-A3B987BCFF69}" dt="2020-10-06T14:42:55.951" v="118" actId="14100"/>
          <ac:spMkLst>
            <pc:docMk/>
            <pc:sldMk cId="188772709" sldId="290"/>
            <ac:spMk id="20" creationId="{C8424BAB-1EB9-41D7-94F8-A01FE69927BE}"/>
          </ac:spMkLst>
        </pc:spChg>
        <pc:spChg chg="add mod">
          <ac:chgData name="Kallol Sarkar" userId="6b8c2ca7-8b9b-4990-8d94-541890631446" providerId="ADAL" clId="{6012B4B7-8AD9-4F87-BEC8-A3B987BCFF69}" dt="2020-10-06T14:43:12.132" v="121" actId="14100"/>
          <ac:spMkLst>
            <pc:docMk/>
            <pc:sldMk cId="188772709" sldId="290"/>
            <ac:spMk id="22" creationId="{153C1348-77A4-409F-B357-C2EF98DA686F}"/>
          </ac:spMkLst>
        </pc:spChg>
        <pc:spChg chg="add del mod">
          <ac:chgData name="Kallol Sarkar" userId="6b8c2ca7-8b9b-4990-8d94-541890631446" providerId="ADAL" clId="{6012B4B7-8AD9-4F87-BEC8-A3B987BCFF69}" dt="2020-10-06T14:43:47.095" v="126" actId="478"/>
          <ac:spMkLst>
            <pc:docMk/>
            <pc:sldMk cId="188772709" sldId="290"/>
            <ac:spMk id="24" creationId="{83FA6575-942F-410F-AC43-9167AC8F5067}"/>
          </ac:spMkLst>
        </pc:spChg>
        <pc:spChg chg="add mod">
          <ac:chgData name="Kallol Sarkar" userId="6b8c2ca7-8b9b-4990-8d94-541890631446" providerId="ADAL" clId="{6012B4B7-8AD9-4F87-BEC8-A3B987BCFF69}" dt="2020-10-06T14:44:29.925" v="138" actId="1076"/>
          <ac:spMkLst>
            <pc:docMk/>
            <pc:sldMk cId="188772709" sldId="290"/>
            <ac:spMk id="26" creationId="{B4FBDA61-B669-4DCB-896A-C655D0835B7E}"/>
          </ac:spMkLst>
        </pc:spChg>
        <pc:spChg chg="add">
          <ac:chgData name="Kallol Sarkar" userId="6b8c2ca7-8b9b-4990-8d94-541890631446" providerId="ADAL" clId="{6012B4B7-8AD9-4F87-BEC8-A3B987BCFF69}" dt="2020-10-06T14:44:51.942" v="139" actId="11529"/>
          <ac:spMkLst>
            <pc:docMk/>
            <pc:sldMk cId="188772709" sldId="290"/>
            <ac:spMk id="27" creationId="{841B87DD-90EE-4352-9FD2-8503434FC599}"/>
          </ac:spMkLst>
        </pc:spChg>
        <pc:cxnChg chg="add del mod">
          <ac:chgData name="Kallol Sarkar" userId="6b8c2ca7-8b9b-4990-8d94-541890631446" providerId="ADAL" clId="{6012B4B7-8AD9-4F87-BEC8-A3B987BCFF69}" dt="2020-10-06T14:41:37.392" v="105" actId="478"/>
          <ac:cxnSpMkLst>
            <pc:docMk/>
            <pc:sldMk cId="188772709" sldId="290"/>
            <ac:cxnSpMk id="7" creationId="{F6F2A342-605E-4AE0-BAF3-BB02B20DE121}"/>
          </ac:cxnSpMkLst>
        </pc:cxnChg>
        <pc:cxnChg chg="add del mod">
          <ac:chgData name="Kallol Sarkar" userId="6b8c2ca7-8b9b-4990-8d94-541890631446" providerId="ADAL" clId="{6012B4B7-8AD9-4F87-BEC8-A3B987BCFF69}" dt="2020-10-06T14:41:39.393" v="106" actId="478"/>
          <ac:cxnSpMkLst>
            <pc:docMk/>
            <pc:sldMk cId="188772709" sldId="290"/>
            <ac:cxnSpMk id="10" creationId="{B5BBB0B2-DDA0-48BF-9ECC-66943EF43BB1}"/>
          </ac:cxnSpMkLst>
        </pc:cxnChg>
        <pc:cxnChg chg="add del">
          <ac:chgData name="Kallol Sarkar" userId="6b8c2ca7-8b9b-4990-8d94-541890631446" providerId="ADAL" clId="{6012B4B7-8AD9-4F87-BEC8-A3B987BCFF69}" dt="2020-10-06T14:38:56.879" v="97" actId="11529"/>
          <ac:cxnSpMkLst>
            <pc:docMk/>
            <pc:sldMk cId="188772709" sldId="290"/>
            <ac:cxnSpMk id="12" creationId="{48566E30-226A-4995-8E63-72978F0727E3}"/>
          </ac:cxnSpMkLst>
        </pc:cxnChg>
      </pc:sldChg>
      <pc:sldChg chg="del">
        <pc:chgData name="Kallol Sarkar" userId="6b8c2ca7-8b9b-4990-8d94-541890631446" providerId="ADAL" clId="{6012B4B7-8AD9-4F87-BEC8-A3B987BCFF69}" dt="2020-10-06T14:32:39.298" v="17" actId="47"/>
        <pc:sldMkLst>
          <pc:docMk/>
          <pc:sldMk cId="1883531480" sldId="291"/>
        </pc:sldMkLst>
      </pc:sldChg>
      <pc:sldChg chg="del">
        <pc:chgData name="Kallol Sarkar" userId="6b8c2ca7-8b9b-4990-8d94-541890631446" providerId="ADAL" clId="{6012B4B7-8AD9-4F87-BEC8-A3B987BCFF69}" dt="2020-10-06T14:32:39.298" v="17" actId="47"/>
        <pc:sldMkLst>
          <pc:docMk/>
          <pc:sldMk cId="4268117638" sldId="294"/>
        </pc:sldMkLst>
      </pc:sldChg>
      <pc:sldChg chg="del">
        <pc:chgData name="Kallol Sarkar" userId="6b8c2ca7-8b9b-4990-8d94-541890631446" providerId="ADAL" clId="{6012B4B7-8AD9-4F87-BEC8-A3B987BCFF69}" dt="2020-10-06T14:32:39.298" v="17" actId="47"/>
        <pc:sldMkLst>
          <pc:docMk/>
          <pc:sldMk cId="1497903374" sldId="295"/>
        </pc:sldMkLst>
      </pc:sldChg>
      <pc:sldChg chg="del">
        <pc:chgData name="Kallol Sarkar" userId="6b8c2ca7-8b9b-4990-8d94-541890631446" providerId="ADAL" clId="{6012B4B7-8AD9-4F87-BEC8-A3B987BCFF69}" dt="2020-10-06T14:32:39.298" v="17" actId="47"/>
        <pc:sldMkLst>
          <pc:docMk/>
          <pc:sldMk cId="4178948133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7680C-EE22-4CFF-8DF5-DBFDB8124439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8965D-874F-4368-9998-1F83C5C69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5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6EC-4CCC-4F4C-89DA-87C5329B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9AE67-AA80-4985-931F-D9A36249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5C1FD-F0CF-4EDA-BBC3-928D92B8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07DB-D124-4B6B-8BBA-6BB5B174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AD0-3D7B-4A1D-ACE4-793BAF3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0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DB83-D880-4DE9-B2AF-3B2F4C8E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FDE4-462F-4AA7-AB12-CE21788D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71D4-C48A-4A2A-9BCF-CDF51BEF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0EBB-5B7E-4AE3-9691-989B9B2D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D50D-5D80-46DB-AE00-5EFE70B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3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F205-2D6F-4009-A79A-D5B3A976B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47A5-1CB9-45F1-A909-38201BED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1275-D6A8-47A4-84F6-BF529C10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C8EB-2C50-4071-9FF7-DE26BA68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4BF-BBFF-4DD3-B531-F057AE5B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2C90-0B7C-4817-B698-637BA2C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3AA8-D581-4823-AAD0-9DE266EA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FE90-37E5-4080-910E-9966FFA9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321A-699F-4AD2-A137-5F254B75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7FB1-DF87-4B2E-BF8C-3090D65D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8CC1-C8AD-4B51-8DF3-49AB2C75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6E92-1032-4CFC-A7A8-DA8168C7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FD14-39EC-4818-A6F2-30D2F71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4FC1-DF2E-4C97-93B7-401083E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A8AA-3307-4958-B2D5-33217048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605-97C6-4C1C-9624-858D9147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AC81-DD23-430B-B5BB-A3292F9B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718E5-2C54-446D-9D29-166BD13A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03F3-6628-4540-A84B-B3280A5D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37AB-F42D-4857-9DD0-6B191A5A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21685-8F45-49B2-9C1E-ED6AA4E9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E128-F57B-4D4F-9E06-2C956366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B58B-8BB5-4B5A-9E13-A6CD3732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965D2-4D29-43FC-A273-FCBEB4CA0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4169A-5BE6-4143-A695-ED1ADD64E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4094E-E653-4028-94B1-99BC52F0F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7FBA4-FC73-45AA-89BB-1B5E2B74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E45DA-8F55-4E17-8CE3-C1ACF03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C0448-A269-432E-BF3A-E8EF266B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F9E4-71F7-46F2-9926-5D00FE6F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FB48A-72E5-4C1F-A575-1245BB71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A95AA-91DF-4856-AEAC-F76654D2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09BC-B9CD-44EF-96A2-6B137EE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8A977-7D44-4C7D-9C4E-7ECED09E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E0372-CFC6-4F2D-9F59-2810FDD6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3C546-07AD-4E90-BEC3-4EB9FB5A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5C27-F810-4856-838A-E5A7DDBC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D9FB-E994-4E0F-85CC-CE7DF309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A4229-9050-45BB-8B38-CAFD9F8C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FEE1-5690-4F17-A7BD-FE6705B2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47798-8137-4FD2-9069-56535A17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72C1F-CECE-40C0-BF71-0F93CF99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8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6767-36B3-40E0-98BC-67FFB472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78354-37BA-468F-AD01-F998029B1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9E21B-38B9-4CC8-8A3F-97B78FACA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FA4C-BC14-45A5-AEBB-6D55C0D5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4F3ADE3-D727-48A0-9798-9AD8930E3B7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5E72-486C-4726-8D9E-AB2DF279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8EB5-6AA8-4471-970B-7E53A504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05EF7D0-D2AE-4E0C-A6C7-D6504C265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2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3A0CC8-28E7-4F38-AF26-85CAD2132E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azer.com/houston-TX/ashbel-cove-/landmark-collection-/berkshi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4D8E4-06A9-4BB1-B776-0A01810065EB}"/>
              </a:ext>
            </a:extLst>
          </p:cNvPr>
          <p:cNvSpPr txBox="1"/>
          <p:nvPr/>
        </p:nvSpPr>
        <p:spPr>
          <a:xfrm>
            <a:off x="3227494" y="2832341"/>
            <a:ext cx="551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9357A"/>
                </a:solidFill>
                <a:latin typeface="Trebuchet MS" pitchFamily="34" charset="0"/>
              </a:rPr>
              <a:t>Developer’s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DAB74-4B80-4C89-8C46-3DA2EF98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5" y="210350"/>
            <a:ext cx="8388992" cy="9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927E2-B428-49FF-AC38-7944296990A2}"/>
              </a:ext>
            </a:extLst>
          </p:cNvPr>
          <p:cNvSpPr txBox="1"/>
          <p:nvPr/>
        </p:nvSpPr>
        <p:spPr>
          <a:xfrm>
            <a:off x="91510" y="0"/>
            <a:ext cx="11705839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>
                <a:solidFill>
                  <a:srgbClr val="09357A"/>
                </a:solidFill>
                <a:latin typeface="Trebuchet MS" pitchFamily="34" charset="0"/>
              </a:rPr>
              <a:t>Build a sample interactive webpage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432DD3-5C44-4EE4-A8FA-C8612DD601A5}"/>
              </a:ext>
            </a:extLst>
          </p:cNvPr>
          <p:cNvSpPr/>
          <p:nvPr/>
        </p:nvSpPr>
        <p:spPr>
          <a:xfrm>
            <a:off x="6513816" y="1058238"/>
            <a:ext cx="3236359" cy="453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B87DD-90EE-4352-9FD2-8503434FC599}"/>
              </a:ext>
            </a:extLst>
          </p:cNvPr>
          <p:cNvSpPr/>
          <p:nvPr/>
        </p:nvSpPr>
        <p:spPr>
          <a:xfrm>
            <a:off x="404261" y="1058238"/>
            <a:ext cx="3580598" cy="453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96C8909-5EF9-4F07-8768-BDB6D3A51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t="6030" r="26218" b="10974"/>
          <a:stretch/>
        </p:blipFill>
        <p:spPr>
          <a:xfrm>
            <a:off x="6993376" y="1124930"/>
            <a:ext cx="2071756" cy="4397520"/>
          </a:xfrm>
          <a:prstGeom prst="rect">
            <a:avLst/>
          </a:prstGeom>
        </p:spPr>
      </p:pic>
      <p:pic>
        <p:nvPicPr>
          <p:cNvPr id="8" name="Picture 7" descr="A picture containing stove&#10;&#10;Description automatically generated">
            <a:extLst>
              <a:ext uri="{FF2B5EF4-FFF2-40B4-BE49-F238E27FC236}">
                <a16:creationId xmlns:a16="http://schemas.microsoft.com/office/drawing/2014/main" id="{21E0653E-97AD-4014-96F2-17B9418ADC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235" y="1682857"/>
            <a:ext cx="742950" cy="88265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B837B7-800A-4FD2-B593-56F8AB7721D7}"/>
              </a:ext>
            </a:extLst>
          </p:cNvPr>
          <p:cNvSpPr/>
          <p:nvPr/>
        </p:nvSpPr>
        <p:spPr>
          <a:xfrm>
            <a:off x="2194560" y="1820824"/>
            <a:ext cx="4702239" cy="8826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Drag &amp; Drop and Rotate over this image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346B-6375-4301-A345-89EA43211794}"/>
              </a:ext>
            </a:extLst>
          </p:cNvPr>
          <p:cNvSpPr txBox="1"/>
          <p:nvPr/>
        </p:nvSpPr>
        <p:spPr>
          <a:xfrm>
            <a:off x="4469258" y="3184989"/>
            <a:ext cx="17568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9357A"/>
                </a:solidFill>
                <a:latin typeface="Trebuchet MS" pitchFamily="34" charset="0"/>
              </a:rPr>
              <a:t>Apply Rotate, Vertical and Horizonal flip. </a:t>
            </a:r>
          </a:p>
          <a:p>
            <a:endParaRPr lang="en-US" sz="1600" dirty="0">
              <a:solidFill>
                <a:srgbClr val="09357A"/>
              </a:solidFill>
              <a:latin typeface="Trebuchet MS" pitchFamily="34" charset="0"/>
            </a:endParaRPr>
          </a:p>
          <a:p>
            <a:r>
              <a:rPr lang="en-US" sz="1600" dirty="0">
                <a:solidFill>
                  <a:srgbClr val="09357A"/>
                </a:solidFill>
                <a:latin typeface="Trebuchet MS" pitchFamily="34" charset="0"/>
              </a:rPr>
              <a:t>Option to Resize the image with inputs for length and width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87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927E2-B428-49FF-AC38-7944296990A2}"/>
              </a:ext>
            </a:extLst>
          </p:cNvPr>
          <p:cNvSpPr txBox="1"/>
          <p:nvPr/>
        </p:nvSpPr>
        <p:spPr>
          <a:xfrm>
            <a:off x="243080" y="113016"/>
            <a:ext cx="11705839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>
                <a:solidFill>
                  <a:srgbClr val="09357A"/>
                </a:solidFill>
                <a:latin typeface="Trebuchet MS" pitchFamily="34" charset="0"/>
              </a:rPr>
              <a:t>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8BAA2-8E8E-4D35-AC7B-F3F272C0190B}"/>
              </a:ext>
            </a:extLst>
          </p:cNvPr>
          <p:cNvSpPr txBox="1"/>
          <p:nvPr/>
        </p:nvSpPr>
        <p:spPr>
          <a:xfrm>
            <a:off x="335547" y="1407199"/>
            <a:ext cx="11705839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Need a simple page layout with the elements below (refer the previous slide)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Sample plan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Furniture select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Move the furniture element with Drag and Drop over the floor 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Apply Rotate, Vertical and Horizonal flip to the furniture element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Implement other functionalities as per your idea to make it creative and make a difference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Sample link - </a:t>
            </a:r>
            <a:r>
              <a:rPr lang="en-US" sz="2000" dirty="0">
                <a:solidFill>
                  <a:srgbClr val="09357A"/>
                </a:solidFill>
                <a:latin typeface="Trebuchet MS" pitchFamily="34" charset="0"/>
                <a:hlinkClick r:id="rId2"/>
              </a:rPr>
              <a:t>https://www.beazer.com/houston-TX/ashbel-cove-/landmark-collection-/berkshire</a:t>
            </a: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  [See the Floor Plan section &gt;&gt; ‘Place Furniture’]</a:t>
            </a:r>
          </a:p>
        </p:txBody>
      </p:sp>
    </p:spTree>
    <p:extLst>
      <p:ext uri="{BB962C8B-B14F-4D97-AF65-F5344CB8AC3E}">
        <p14:creationId xmlns:p14="http://schemas.microsoft.com/office/powerpoint/2010/main" val="16412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927E2-B428-49FF-AC38-7944296990A2}"/>
              </a:ext>
            </a:extLst>
          </p:cNvPr>
          <p:cNvSpPr txBox="1"/>
          <p:nvPr/>
        </p:nvSpPr>
        <p:spPr>
          <a:xfrm>
            <a:off x="243080" y="113016"/>
            <a:ext cx="11705839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>
                <a:solidFill>
                  <a:srgbClr val="09357A"/>
                </a:solidFill>
                <a:latin typeface="Trebuchet MS" pitchFamily="34" charset="0"/>
              </a:rPr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8BAA2-8E8E-4D35-AC7B-F3F272C0190B}"/>
              </a:ext>
            </a:extLst>
          </p:cNvPr>
          <p:cNvSpPr txBox="1"/>
          <p:nvPr/>
        </p:nvSpPr>
        <p:spPr>
          <a:xfrm>
            <a:off x="335547" y="1407199"/>
            <a:ext cx="11705839" cy="234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Create a folder with name – “Your Name – Sample Interactive Webpage”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Name the main page – “your-name-sample-</a:t>
            </a:r>
            <a:r>
              <a:rPr lang="en-US" sz="2000" dirty="0" err="1">
                <a:solidFill>
                  <a:srgbClr val="09357A"/>
                </a:solidFill>
                <a:latin typeface="Trebuchet MS" pitchFamily="34" charset="0"/>
              </a:rPr>
              <a:t>iw</a:t>
            </a: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.(html/php/none)”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Store all other files into the folder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Zip the folder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9357A"/>
                </a:solidFill>
                <a:latin typeface="Trebuchet MS" pitchFamily="34" charset="0"/>
              </a:rPr>
              <a:t>Deliver the folder</a:t>
            </a:r>
          </a:p>
        </p:txBody>
      </p:sp>
    </p:spTree>
    <p:extLst>
      <p:ext uri="{BB962C8B-B14F-4D97-AF65-F5344CB8AC3E}">
        <p14:creationId xmlns:p14="http://schemas.microsoft.com/office/powerpoint/2010/main" val="239203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C050E9FA134479F82F91A86997CB7" ma:contentTypeVersion="12" ma:contentTypeDescription="Create a new document." ma:contentTypeScope="" ma:versionID="35c4f226f81e71deb06680cfd22694b7">
  <xsd:schema xmlns:xsd="http://www.w3.org/2001/XMLSchema" xmlns:xs="http://www.w3.org/2001/XMLSchema" xmlns:p="http://schemas.microsoft.com/office/2006/metadata/properties" xmlns:ns2="cd9ff2f7-4ad2-4952-bf35-2f7d7b533f73" xmlns:ns3="8152806f-1311-416d-b05d-ec164692164e" targetNamespace="http://schemas.microsoft.com/office/2006/metadata/properties" ma:root="true" ma:fieldsID="0af3a79827d51aeebba77027df1d3462" ns2:_="" ns3:_="">
    <xsd:import namespace="cd9ff2f7-4ad2-4952-bf35-2f7d7b533f73"/>
    <xsd:import namespace="8152806f-1311-416d-b05d-ec1646921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ff2f7-4ad2-4952-bf35-2f7d7b533f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806f-1311-416d-b05d-ec1646921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C33322-8056-4CD8-99D7-1CEA6DB5D114}"/>
</file>

<file path=customXml/itemProps2.xml><?xml version="1.0" encoding="utf-8"?>
<ds:datastoreItem xmlns:ds="http://schemas.openxmlformats.org/officeDocument/2006/customXml" ds:itemID="{0DAF7B8D-F589-4EEC-B90D-5F40A29D8932}"/>
</file>

<file path=customXml/itemProps3.xml><?xml version="1.0" encoding="utf-8"?>
<ds:datastoreItem xmlns:ds="http://schemas.openxmlformats.org/officeDocument/2006/customXml" ds:itemID="{CE06389B-27AE-4913-A4A7-8FBF79C3396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163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Singh</dc:creator>
  <cp:lastModifiedBy>Kallol Sarkar</cp:lastModifiedBy>
  <cp:revision>41</cp:revision>
  <dcterms:created xsi:type="dcterms:W3CDTF">2018-04-12T02:59:01Z</dcterms:created>
  <dcterms:modified xsi:type="dcterms:W3CDTF">2020-12-23T12:12:07Z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0x0101005CEC050E9FA134479F82F91A86997CB7</vt:lpwstr>
  </property>
</Properties>
</file>