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7B0DAE-2D3D-4381-8B4D-AC3F6FA75A9E}"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B0DAE-2D3D-4381-8B4D-AC3F6FA75A9E}"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B0DAE-2D3D-4381-8B4D-AC3F6FA75A9E}"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B0DAE-2D3D-4381-8B4D-AC3F6FA75A9E}"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7B0DAE-2D3D-4381-8B4D-AC3F6FA75A9E}"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B0DAE-2D3D-4381-8B4D-AC3F6FA75A9E}"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7B0DAE-2D3D-4381-8B4D-AC3F6FA75A9E}" type="datetimeFigureOut">
              <a:rPr lang="en-US" smtClean="0"/>
              <a:pPr/>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7B0DAE-2D3D-4381-8B4D-AC3F6FA75A9E}" type="datetimeFigureOut">
              <a:rPr lang="en-US" smtClean="0"/>
              <a:pPr/>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B0DAE-2D3D-4381-8B4D-AC3F6FA75A9E}" type="datetimeFigureOut">
              <a:rPr lang="en-US" smtClean="0"/>
              <a:pPr/>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B0DAE-2D3D-4381-8B4D-AC3F6FA75A9E}"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B0DAE-2D3D-4381-8B4D-AC3F6FA75A9E}"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B0DAE-2D3D-4381-8B4D-AC3F6FA75A9E}" type="datetimeFigureOut">
              <a:rPr lang="en-US" smtClean="0"/>
              <a:pPr/>
              <a:t>5/6/2022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7D250-B59C-41EB-896F-B043843763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11207386" cy="667512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80975" y="1543050"/>
            <a:ext cx="8782050" cy="37719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8000" dirty="0" err="1" smtClean="0"/>
              <a:t>HashMap</a:t>
            </a:r>
            <a:r>
              <a:rPr lang="en-US" sz="8000" dirty="0" smtClean="0"/>
              <a:t> is a part of the Java collection framework. It uses a technique called Hashing. It implements the map interface. It stores the data in the pair of Key and Value. </a:t>
            </a:r>
            <a:r>
              <a:rPr lang="en-US" sz="8000" dirty="0" err="1" smtClean="0"/>
              <a:t>HashMap</a:t>
            </a:r>
            <a:r>
              <a:rPr lang="en-US" sz="8000" dirty="0" smtClean="0"/>
              <a:t> contains an array of the nodes, and the node is represented as a class. It uses an array and </a:t>
            </a:r>
            <a:r>
              <a:rPr lang="en-US" sz="8000" dirty="0" err="1" smtClean="0"/>
              <a:t>LinkedList</a:t>
            </a:r>
            <a:r>
              <a:rPr lang="en-US" sz="8000" dirty="0" smtClean="0"/>
              <a:t> data structure internally for storing Key and Value. There are four fields in </a:t>
            </a:r>
            <a:r>
              <a:rPr lang="en-US" sz="8000" dirty="0" err="1" smtClean="0"/>
              <a:t>HashMap</a:t>
            </a:r>
            <a:r>
              <a:rPr lang="en-US" sz="8000" dirty="0" smtClean="0"/>
              <a:t>.</a:t>
            </a:r>
          </a:p>
          <a:p>
            <a:r>
              <a:rPr lang="en-US" sz="8000" dirty="0" smtClean="0"/>
              <a:t>Before understanding the internal working of </a:t>
            </a:r>
            <a:r>
              <a:rPr lang="en-US" sz="8000" dirty="0" err="1" smtClean="0"/>
              <a:t>HashMap</a:t>
            </a:r>
            <a:r>
              <a:rPr lang="en-US" sz="8000" dirty="0" smtClean="0"/>
              <a:t>, you must be aware of </a:t>
            </a:r>
            <a:r>
              <a:rPr lang="en-US" sz="8000" dirty="0" err="1" smtClean="0"/>
              <a:t>hashCode</a:t>
            </a:r>
            <a:r>
              <a:rPr lang="en-US" sz="8000" dirty="0" smtClean="0"/>
              <a:t>() and equals() method.</a:t>
            </a:r>
          </a:p>
          <a:p>
            <a:r>
              <a:rPr lang="en-US" sz="8000" b="1" dirty="0" smtClean="0"/>
              <a:t>equals():</a:t>
            </a:r>
            <a:r>
              <a:rPr lang="en-US" sz="8000" dirty="0" smtClean="0"/>
              <a:t> It checks the equality of two objects. It compares the Key, whether they are equal or not. It is a method of the Object class. It can be overridden. If you override the equals() method, then it is mandatory to override the </a:t>
            </a:r>
            <a:r>
              <a:rPr lang="en-US" sz="8000" dirty="0" err="1" smtClean="0"/>
              <a:t>hashCode</a:t>
            </a:r>
            <a:r>
              <a:rPr lang="en-US" sz="8000" dirty="0" smtClean="0"/>
              <a:t>() method.</a:t>
            </a:r>
          </a:p>
          <a:p>
            <a:r>
              <a:rPr lang="en-US" sz="8000" b="1" dirty="0" err="1" smtClean="0"/>
              <a:t>hashCode</a:t>
            </a:r>
            <a:r>
              <a:rPr lang="en-US" sz="8000" b="1" dirty="0" smtClean="0"/>
              <a:t>():</a:t>
            </a:r>
            <a:r>
              <a:rPr lang="en-US" sz="8000" dirty="0" smtClean="0"/>
              <a:t> This is the method of the object class. It returns the memory reference of the object in integer form. The value received from the method is used as the bucket number. The bucket number is the address of the element inside the map. Hash code of null Key is 0.</a:t>
            </a:r>
          </a:p>
          <a:p>
            <a:r>
              <a:rPr lang="en-US" sz="8000" b="1" dirty="0" smtClean="0"/>
              <a:t>Buckets:</a:t>
            </a:r>
            <a:r>
              <a:rPr lang="en-US" sz="8000" dirty="0" smtClean="0"/>
              <a:t> Array of the node is called buckets. Each node has a data structure like a </a:t>
            </a:r>
            <a:r>
              <a:rPr lang="en-US" sz="8000" dirty="0" err="1" smtClean="0"/>
              <a:t>LinkedList</a:t>
            </a:r>
            <a:r>
              <a:rPr lang="en-US" sz="8000" dirty="0" smtClean="0"/>
              <a:t>. More than one node can share the same bucket. It may be different in capacity.</a:t>
            </a:r>
          </a:p>
          <a:p>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96</Words>
  <Application>Microsoft Office PowerPoint</Application>
  <PresentationFormat>On-screen Show (4:3)</PresentationFormat>
  <Paragraphs>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cp:revision>
  <dcterms:created xsi:type="dcterms:W3CDTF">2022-04-04T19:37:04Z</dcterms:created>
  <dcterms:modified xsi:type="dcterms:W3CDTF">2022-05-06T18:17:59Z</dcterms:modified>
</cp:coreProperties>
</file>