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Preparations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SessionFactory</a:t>
            </a:r>
            <a:r>
              <a:rPr lang="en-US" dirty="0" smtClean="0"/>
              <a:t> a thread-safe object?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dirty="0" smtClean="0"/>
              <a:t>, </a:t>
            </a:r>
            <a:r>
              <a:rPr lang="en-US" dirty="0" err="1" smtClean="0"/>
              <a:t>SessionFactory</a:t>
            </a:r>
            <a:r>
              <a:rPr lang="en-US" dirty="0" smtClean="0"/>
              <a:t> is a thread-safe object, many threads cannot access it simultaneously.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Session?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holds a first-level cache of data. The </a:t>
            </a:r>
            <a:r>
              <a:rPr lang="en-US" dirty="0" err="1" smtClean="0"/>
              <a:t>org.hibernate.Session</a:t>
            </a:r>
            <a:r>
              <a:rPr lang="en-US" dirty="0" smtClean="0"/>
              <a:t> interface provides methods to insert, update and delete the object.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Session a thread-safe object?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Session is not a thread-safe object, many threads can access it simultaneously. In other words, you can share it between threads.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save method?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provides the save method on the session interface to save a record into the database.</a:t>
            </a:r>
          </a:p>
          <a:p>
            <a:r>
              <a:rPr lang="en-US" dirty="0" smtClean="0"/>
              <a:t> So the </a:t>
            </a:r>
            <a:r>
              <a:rPr lang="en-US" dirty="0" err="1" smtClean="0"/>
              <a:t>session.save</a:t>
            </a:r>
            <a:r>
              <a:rPr lang="en-US" dirty="0" smtClean="0"/>
              <a:t> inserts a record into the database. </a:t>
            </a:r>
          </a:p>
          <a:p>
            <a:r>
              <a:rPr lang="en-US" dirty="0" smtClean="0"/>
              <a:t> It returns the id, that is the primary key that will be assigned to the database record.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saveOrUpdate</a:t>
            </a:r>
            <a:r>
              <a:rPr lang="en-US" dirty="0" smtClean="0"/>
              <a:t> method?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addition to the save method, Hibernate also provides a method called </a:t>
            </a:r>
            <a:r>
              <a:rPr lang="en-US" dirty="0" err="1" smtClean="0"/>
              <a:t>saveOrUpdate</a:t>
            </a:r>
            <a:r>
              <a:rPr lang="en-US" dirty="0" smtClean="0"/>
              <a:t> on the session</a:t>
            </a:r>
          </a:p>
          <a:p>
            <a:r>
              <a:rPr lang="en-US" dirty="0" smtClean="0"/>
              <a:t> interface. Just as the name suggests, this method either performs a save operation or an update </a:t>
            </a:r>
          </a:p>
          <a:p>
            <a:r>
              <a:rPr lang="en-US" dirty="0" smtClean="0"/>
              <a:t>operation. If there is no record in the database corresponding to the object passed in,</a:t>
            </a:r>
          </a:p>
          <a:p>
            <a:r>
              <a:rPr lang="en-US" dirty="0" smtClean="0"/>
              <a:t> it inserts a record, but if there is a record corresponding to the object passed in, </a:t>
            </a:r>
          </a:p>
          <a:p>
            <a:r>
              <a:rPr lang="en-US" dirty="0" smtClean="0"/>
              <a:t>it just updates the existing record.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 ?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persist Method()?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method is used   INSERT records into the database, </a:t>
            </a:r>
          </a:p>
          <a:p>
            <a:r>
              <a:rPr lang="en-US" dirty="0" smtClean="0"/>
              <a:t>but return type of persist is void.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get and load method?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94786"/>
            <a:ext cx="8229600" cy="209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update and merge method?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16907"/>
            <a:ext cx="8229600" cy="265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are the states of the object in hibernate?(Life cycle of Object in Hibernate)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3 states of the object (instance) in hibernate.</a:t>
            </a:r>
          </a:p>
          <a:p>
            <a:endParaRPr lang="en-US" dirty="0" smtClean="0"/>
          </a:p>
          <a:p>
            <a:r>
              <a:rPr lang="en-US" dirty="0" smtClean="0"/>
              <a:t>Transient: The object is in a transient state if it is just created and not associated with a session.</a:t>
            </a:r>
          </a:p>
          <a:p>
            <a:endParaRPr lang="en-US" dirty="0" smtClean="0"/>
          </a:p>
          <a:p>
            <a:r>
              <a:rPr lang="en-US" dirty="0" smtClean="0"/>
              <a:t>Persistent: The object is in a persistent state if a session is open, and you just saved the </a:t>
            </a:r>
          </a:p>
          <a:p>
            <a:r>
              <a:rPr lang="en-US" dirty="0" smtClean="0"/>
              <a:t>instance in the database or retrieved the instance from the database.</a:t>
            </a:r>
          </a:p>
          <a:p>
            <a:endParaRPr lang="en-US" dirty="0" smtClean="0"/>
          </a:p>
          <a:p>
            <a:r>
              <a:rPr lang="en-US" dirty="0" smtClean="0"/>
              <a:t>Detached: The object is in a detached state if a session is closed.</a:t>
            </a:r>
          </a:p>
          <a:p>
            <a:r>
              <a:rPr lang="en-US" dirty="0" smtClean="0"/>
              <a:t> After detached state, the object comes to persistent state if you call lock() or update() method.                                              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an immutable class in hibernate?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Immutable class in hibernate creation could be in the following way. </a:t>
            </a:r>
          </a:p>
          <a:p>
            <a:endParaRPr lang="en-US" dirty="0" smtClean="0"/>
          </a:p>
          <a:p>
            <a:r>
              <a:rPr lang="en-US" dirty="0" smtClean="0"/>
              <a:t>If we are using the XML form of configuration, then a class can be made immutable by marking mutable=false.</a:t>
            </a:r>
          </a:p>
          <a:p>
            <a:r>
              <a:rPr lang="en-US" dirty="0" smtClean="0"/>
              <a:t> The default value is true there which indicating that the class was not created by default.</a:t>
            </a:r>
          </a:p>
          <a:p>
            <a:endParaRPr lang="en-US" dirty="0" smtClean="0"/>
          </a:p>
          <a:p>
            <a:r>
              <a:rPr lang="en-US" dirty="0" smtClean="0"/>
              <a:t>In the case of using annotations, immutable classes in hibernate can also be created by</a:t>
            </a:r>
          </a:p>
          <a:p>
            <a:r>
              <a:rPr lang="en-US" dirty="0" smtClean="0"/>
              <a:t> using @Immutable annotation.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Hibernate is java framework that simplifies the development of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appliacation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interact with database.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Hibernate is ORM(Object relational mapping) tool.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reduces the developer efforts ,time ,cost.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hibernate is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opensource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lightweight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framework.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invented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king in 2001.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type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appliacation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build with Hibernate framework.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ex.standalone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application,web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application,Distributed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automatic dirty checking in hibernate</a:t>
            </a:r>
            <a:r>
              <a:rPr lang="en-US" dirty="0" smtClean="0"/>
              <a:t>?	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automatic dirty checking feature of Hibernate, calls update statement automatically on the objects</a:t>
            </a:r>
          </a:p>
          <a:p>
            <a:r>
              <a:rPr lang="en-US" dirty="0" smtClean="0"/>
              <a:t> that are modified in a transaction.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types of association mapping are possible in hibernate?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4 types of association mapping in hibernate.</a:t>
            </a:r>
          </a:p>
          <a:p>
            <a:r>
              <a:rPr lang="en-US" dirty="0" smtClean="0"/>
              <a:t>One to One</a:t>
            </a:r>
          </a:p>
          <a:p>
            <a:r>
              <a:rPr lang="en-US" dirty="0" smtClean="0"/>
              <a:t>One to Many</a:t>
            </a:r>
          </a:p>
          <a:p>
            <a:r>
              <a:rPr lang="en-US" dirty="0" smtClean="0"/>
              <a:t>Many to One</a:t>
            </a:r>
          </a:p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lazy loading in hibernate?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loading in hibernate improves the performance. It loads the child objects on demand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Hibernate 3, lazy loading is enabled by default, and you don't need to do lazy="true". It means not to load the child objects when the parent is loaded.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Eager loading in hibernate?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Eager loading in hibernate it will decrease the performance. It loads the child objects automatically when application started.</a:t>
            </a:r>
          </a:p>
          <a:p>
            <a:endParaRPr lang="en-US" dirty="0" smtClean="0"/>
          </a:p>
          <a:p>
            <a:r>
              <a:rPr lang="en-US" dirty="0" smtClean="0"/>
              <a:t>It means it will  load the child objects when the parent is loaded.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HQL (Hibernate Query Language)?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Query Language is known as an object-oriented query language.</a:t>
            </a:r>
          </a:p>
          <a:p>
            <a:r>
              <a:rPr lang="en-US" dirty="0" smtClean="0"/>
              <a:t> It is like a structured query language (SQL).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Hibernate 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Level </a:t>
            </a:r>
            <a:r>
              <a:rPr lang="en-US" dirty="0" smtClean="0"/>
              <a:t>Cache</a:t>
            </a:r>
          </a:p>
          <a:p>
            <a:endParaRPr lang="en-US" dirty="0" smtClean="0"/>
          </a:p>
          <a:p>
            <a:r>
              <a:rPr lang="en-US" dirty="0" smtClean="0"/>
              <a:t>First Level Cache is associated with </a:t>
            </a:r>
            <a:r>
              <a:rPr lang="en-US" dirty="0" smtClean="0"/>
              <a:t>Session</a:t>
            </a:r>
          </a:p>
          <a:p>
            <a:endParaRPr lang="en-US" dirty="0" smtClean="0"/>
          </a:p>
          <a:p>
            <a:r>
              <a:rPr lang="en-US" dirty="0" smtClean="0"/>
              <a:t>It is enabled by default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first level cache is available  only until the session is open,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first level cache is destroyed.  once the session is closed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destroyed when application is stopped.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7526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Level Cache is associated with </a:t>
            </a:r>
            <a:r>
              <a:rPr lang="en-US" dirty="0" err="1" smtClean="0"/>
              <a:t>SessionFactory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not enabled by </a:t>
            </a:r>
            <a:r>
              <a:rPr lang="en-US" dirty="0" err="1" smtClean="0"/>
              <a:t>default.We</a:t>
            </a:r>
            <a:r>
              <a:rPr lang="en-US" dirty="0" smtClean="0"/>
              <a:t> have to enable it.</a:t>
            </a:r>
          </a:p>
          <a:p>
            <a:r>
              <a:rPr lang="en-US" dirty="0" smtClean="0"/>
              <a:t>                                                       For Enabling we have to add EH Cache jar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second-level cache is available </a:t>
            </a:r>
            <a:r>
              <a:rPr lang="en-US" dirty="0" smtClean="0"/>
              <a:t>through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can you tell about Hibernate Configuration File?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Dialect, </a:t>
            </a:r>
            <a:r>
              <a:rPr lang="en-US" dirty="0" err="1" smtClean="0"/>
              <a:t>show_sql</a:t>
            </a:r>
            <a:r>
              <a:rPr lang="en-US" dirty="0" smtClean="0"/>
              <a:t>, </a:t>
            </a:r>
            <a:r>
              <a:rPr lang="en-US" dirty="0" err="1" smtClean="0"/>
              <a:t>second_level_cache</a:t>
            </a:r>
            <a:r>
              <a:rPr lang="en-US" dirty="0" smtClean="0"/>
              <a:t>, and mapping file names.</a:t>
            </a:r>
          </a:p>
          <a:p>
            <a:endParaRPr lang="en-US" dirty="0" smtClean="0"/>
          </a:p>
          <a:p>
            <a:r>
              <a:rPr lang="en-US" dirty="0" err="1" smtClean="0"/>
              <a:t>Hibernate.properties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save method works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HibernateUtil.getSessionFactory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sessionFactory.openSession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OldStudent</a:t>
            </a:r>
            <a:r>
              <a:rPr lang="en-US" dirty="0" smtClean="0"/>
              <a:t> o = new </a:t>
            </a:r>
            <a:r>
              <a:rPr lang="en-US" dirty="0" err="1" smtClean="0"/>
              <a:t>OldStudent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o.setName</a:t>
            </a:r>
            <a:r>
              <a:rPr lang="en-US" dirty="0" smtClean="0"/>
              <a:t>("</a:t>
            </a:r>
            <a:r>
              <a:rPr lang="en-US" dirty="0" err="1" smtClean="0"/>
              <a:t>Santosh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o.setAddress</a:t>
            </a:r>
            <a:r>
              <a:rPr lang="en-US" dirty="0" smtClean="0"/>
              <a:t>("</a:t>
            </a:r>
            <a:r>
              <a:rPr lang="en-US" dirty="0" err="1" smtClean="0"/>
              <a:t>Pune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o.setEmail</a:t>
            </a:r>
            <a:r>
              <a:rPr lang="en-US" dirty="0" smtClean="0"/>
              <a:t>("Santoshbikkad@gmail.com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dirty="0" err="1" smtClean="0"/>
              <a:t>session.beginTransaction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session.save</a:t>
            </a:r>
            <a:r>
              <a:rPr lang="en-US" dirty="0" smtClean="0"/>
              <a:t>(o);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session.getTransaction</a:t>
            </a:r>
            <a:r>
              <a:rPr lang="en-US" dirty="0" smtClean="0"/>
              <a:t>().commit();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Advantage of Hibernate over </a:t>
            </a:r>
            <a:r>
              <a:rPr lang="en-US" dirty="0" err="1" smtClean="0"/>
              <a:t>Jdbc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1)Hibernate generate </a:t>
            </a:r>
            <a:r>
              <a:rPr lang="en-US" dirty="0" err="1" smtClean="0"/>
              <a:t>sql</a:t>
            </a:r>
            <a:r>
              <a:rPr lang="en-US" dirty="0" smtClean="0"/>
              <a:t> query at run time according database.</a:t>
            </a:r>
          </a:p>
          <a:p>
            <a:r>
              <a:rPr lang="en-US" dirty="0" smtClean="0"/>
              <a:t>2)it provides automatic table creation feature.</a:t>
            </a:r>
          </a:p>
          <a:p>
            <a:r>
              <a:rPr lang="en-US" dirty="0" smtClean="0"/>
              <a:t>3)It provides primary key auto generation feature.</a:t>
            </a:r>
          </a:p>
          <a:p>
            <a:r>
              <a:rPr lang="en-US" dirty="0" smtClean="0"/>
              <a:t>4)it converts all checked exceptions into unchecked exceptions.</a:t>
            </a:r>
          </a:p>
          <a:p>
            <a:r>
              <a:rPr lang="en-US" dirty="0" smtClean="0"/>
              <a:t>5)Hibernate provides their own query language </a:t>
            </a:r>
            <a:r>
              <a:rPr lang="en-US" dirty="0" err="1" smtClean="0"/>
              <a:t>i.e</a:t>
            </a:r>
            <a:r>
              <a:rPr lang="en-US" dirty="0" smtClean="0"/>
              <a:t> HQL(Hibernate query language).</a:t>
            </a:r>
          </a:p>
          <a:p>
            <a:r>
              <a:rPr lang="en-US" dirty="0" smtClean="0"/>
              <a:t>6)it provides criteria builder API.</a:t>
            </a:r>
          </a:p>
          <a:p>
            <a:r>
              <a:rPr lang="en-US" dirty="0" smtClean="0"/>
              <a:t>7)it </a:t>
            </a:r>
            <a:r>
              <a:rPr lang="en-US" dirty="0" err="1" smtClean="0"/>
              <a:t>suppotrs</a:t>
            </a:r>
            <a:r>
              <a:rPr lang="en-US" dirty="0" smtClean="0"/>
              <a:t> validation features.</a:t>
            </a:r>
          </a:p>
          <a:p>
            <a:r>
              <a:rPr lang="en-US" dirty="0" smtClean="0"/>
              <a:t>8)it provides cache mechanism.</a:t>
            </a:r>
          </a:p>
          <a:p>
            <a:r>
              <a:rPr lang="en-US" dirty="0" smtClean="0"/>
              <a:t>  1)first level cache </a:t>
            </a:r>
          </a:p>
          <a:p>
            <a:r>
              <a:rPr lang="en-US" dirty="0" smtClean="0"/>
              <a:t>  2)second level cache.</a:t>
            </a:r>
          </a:p>
          <a:p>
            <a:r>
              <a:rPr lang="en-US" dirty="0" smtClean="0"/>
              <a:t>-It provide relationship mapping</a:t>
            </a:r>
          </a:p>
          <a:p>
            <a:r>
              <a:rPr lang="en-US" dirty="0" smtClean="0"/>
              <a:t>1)one to one mapping</a:t>
            </a:r>
          </a:p>
          <a:p>
            <a:r>
              <a:rPr lang="en-US" dirty="0" smtClean="0"/>
              <a:t>2)one to many mapping.</a:t>
            </a:r>
          </a:p>
          <a:p>
            <a:r>
              <a:rPr lang="en-US" dirty="0" smtClean="0"/>
              <a:t>3)many to one mapping.</a:t>
            </a:r>
          </a:p>
          <a:p>
            <a:r>
              <a:rPr lang="en-US" dirty="0" smtClean="0"/>
              <a:t>4)many to many mapping.</a:t>
            </a:r>
          </a:p>
          <a:p>
            <a:endParaRPr lang="en-US" dirty="0" smtClean="0"/>
          </a:p>
          <a:p>
            <a:r>
              <a:rPr lang="en-US" dirty="0" smtClean="0"/>
              <a:t>-it provides inheritance relationship .</a:t>
            </a:r>
          </a:p>
          <a:p>
            <a:r>
              <a:rPr lang="en-US" dirty="0" smtClean="0"/>
              <a:t>1)default inheritance</a:t>
            </a:r>
          </a:p>
          <a:p>
            <a:r>
              <a:rPr lang="en-US" dirty="0" smtClean="0"/>
              <a:t>2)single table</a:t>
            </a:r>
          </a:p>
          <a:p>
            <a:r>
              <a:rPr lang="en-US" dirty="0" smtClean="0"/>
              <a:t>3)joint for table per class.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List some of the databases supported by Hibernate?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2)Oracle</a:t>
            </a:r>
          </a:p>
          <a:p>
            <a:r>
              <a:rPr lang="en-US" dirty="0" smtClean="0"/>
              <a:t>3)HSQL</a:t>
            </a:r>
          </a:p>
          <a:p>
            <a:r>
              <a:rPr lang="en-US" dirty="0" smtClean="0"/>
              <a:t>4)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SessionFactory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SessionFactory</a:t>
            </a:r>
            <a:r>
              <a:rPr lang="en-US" dirty="0" smtClean="0"/>
              <a:t> provides the instance of </a:t>
            </a:r>
            <a:r>
              <a:rPr lang="en-US" dirty="0" err="1" smtClean="0"/>
              <a:t>Session.It</a:t>
            </a:r>
            <a:r>
              <a:rPr lang="en-US" dirty="0" smtClean="0"/>
              <a:t> holds the data of second level cache that is not enabled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org.hibernate.SessionFactory</a:t>
            </a:r>
            <a:r>
              <a:rPr lang="en-US" dirty="0" smtClean="0"/>
              <a:t> interface provides factory method to get the object of Session.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1007</Words>
  <Application>Microsoft Office PowerPoint</Application>
  <PresentationFormat>On-screen Show (4:3)</PresentationFormat>
  <Paragraphs>140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Concourse</vt:lpstr>
      <vt:lpstr>Hibernate Preparations </vt:lpstr>
      <vt:lpstr>What is Hibernate ? </vt:lpstr>
      <vt:lpstr>Slide 3</vt:lpstr>
      <vt:lpstr>Advantages of Hibernate ?</vt:lpstr>
      <vt:lpstr>Slide 5</vt:lpstr>
      <vt:lpstr>1) List some of the databases supported by Hibernate? </vt:lpstr>
      <vt:lpstr>Slide 7</vt:lpstr>
      <vt:lpstr>What is SessionFactory ?</vt:lpstr>
      <vt:lpstr>Slide 9</vt:lpstr>
      <vt:lpstr>Is SessionFactory a thread-safe object? </vt:lpstr>
      <vt:lpstr>Slide 11</vt:lpstr>
      <vt:lpstr>What is Session?</vt:lpstr>
      <vt:lpstr>Slide 13</vt:lpstr>
      <vt:lpstr>Is Session a thread-safe object?</vt:lpstr>
      <vt:lpstr>Slide 15</vt:lpstr>
      <vt:lpstr>What is save method?</vt:lpstr>
      <vt:lpstr>Slide 17</vt:lpstr>
      <vt:lpstr>What is saveOrUpdate method?</vt:lpstr>
      <vt:lpstr>Slide 19</vt:lpstr>
      <vt:lpstr>What is persist Method()?</vt:lpstr>
      <vt:lpstr>Slide 21</vt:lpstr>
      <vt:lpstr>What is the difference between get and load method?</vt:lpstr>
      <vt:lpstr>Slide 23</vt:lpstr>
      <vt:lpstr>What is the difference between update and merge method?</vt:lpstr>
      <vt:lpstr>Slide 25</vt:lpstr>
      <vt:lpstr>What are the states of the object in hibernate?(Life cycle of Object in Hibernate)</vt:lpstr>
      <vt:lpstr>Slide 27</vt:lpstr>
      <vt:lpstr>How to make an immutable class in hibernate?</vt:lpstr>
      <vt:lpstr>Slide 29</vt:lpstr>
      <vt:lpstr>What is automatic dirty checking in hibernate? </vt:lpstr>
      <vt:lpstr>Slide 31</vt:lpstr>
      <vt:lpstr>How many types of association mapping are possible in hibernate?</vt:lpstr>
      <vt:lpstr>Slide 33</vt:lpstr>
      <vt:lpstr>What is lazy loading in hibernate?</vt:lpstr>
      <vt:lpstr>Slide 35</vt:lpstr>
      <vt:lpstr>What is Eager loading in hibernate?</vt:lpstr>
      <vt:lpstr>Slide 37</vt:lpstr>
      <vt:lpstr>What is HQL (Hibernate Query Language)?</vt:lpstr>
      <vt:lpstr>Slide 39</vt:lpstr>
      <vt:lpstr>Slide 40</vt:lpstr>
      <vt:lpstr> What can you tell about Hibernate Configuration File? </vt:lpstr>
      <vt:lpstr>Slide 42</vt:lpstr>
      <vt:lpstr>How save method works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Preparations </dc:title>
  <dc:creator>hp</dc:creator>
  <cp:lastModifiedBy>hp</cp:lastModifiedBy>
  <cp:revision>11</cp:revision>
  <dcterms:created xsi:type="dcterms:W3CDTF">2006-08-16T00:00:00Z</dcterms:created>
  <dcterms:modified xsi:type="dcterms:W3CDTF">2022-05-13T10:18:37Z</dcterms:modified>
</cp:coreProperties>
</file>