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2" r:id="rId4"/>
    <p:sldId id="303" r:id="rId5"/>
    <p:sldId id="301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7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257" r:id="rId27"/>
    <p:sldId id="258" r:id="rId28"/>
    <p:sldId id="259" r:id="rId29"/>
    <p:sldId id="260" r:id="rId30"/>
    <p:sldId id="263" r:id="rId31"/>
    <p:sldId id="262" r:id="rId32"/>
    <p:sldId id="264" r:id="rId33"/>
    <p:sldId id="265" r:id="rId34"/>
    <p:sldId id="268" r:id="rId35"/>
    <p:sldId id="266" r:id="rId36"/>
    <p:sldId id="269" r:id="rId37"/>
    <p:sldId id="270" r:id="rId38"/>
    <p:sldId id="271" r:id="rId39"/>
    <p:sldId id="273" r:id="rId40"/>
    <p:sldId id="272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4" r:id="rId51"/>
    <p:sldId id="283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59984A-3EC2-4000-9353-E9344AE794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0A6EFD-5F1C-46DF-8884-5028D0AF51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public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final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In Java, variable, method, and class can have a final non-access modifier. </a:t>
            </a:r>
            <a:r>
              <a:rPr lang="en-US" sz="3600" b="1" dirty="0" smtClean="0">
                <a:solidFill>
                  <a:schemeClr val="tx1"/>
                </a:solidFill>
              </a:rPr>
              <a:t>The reserved keyword for a final non-access modifier is final</a:t>
            </a:r>
            <a:r>
              <a:rPr lang="en-US" sz="3600" dirty="0" smtClean="0">
                <a:solidFill>
                  <a:schemeClr val="tx1"/>
                </a:solidFill>
              </a:rPr>
              <a:t> . This keyword is used to make any class, method, or variable final. Once a final variable is initialized, you cannot change its value again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final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static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In Java being "static" simply means that </a:t>
            </a:r>
            <a:r>
              <a:rPr lang="en-US" sz="3600" b="1" dirty="0" smtClean="0">
                <a:solidFill>
                  <a:schemeClr val="tx1"/>
                </a:solidFill>
              </a:rPr>
              <a:t>there is no object required to access this field/method</a:t>
            </a:r>
            <a:r>
              <a:rPr lang="en-US" sz="3600" dirty="0" smtClean="0">
                <a:solidFill>
                  <a:schemeClr val="tx1"/>
                </a:solidFill>
              </a:rPr>
              <a:t>. "private" is just an access modifier which means that following field/method cannot be accessed outside of its, and can only accessed by this class itself or any inner class.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static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strictfp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java. | </a:t>
            </a:r>
            <a:r>
              <a:rPr lang="en-US" sz="3600" dirty="0" err="1" smtClean="0">
                <a:solidFill>
                  <a:schemeClr val="tx1"/>
                </a:solidFill>
              </a:rPr>
              <a:t>strictfp</a:t>
            </a:r>
            <a:r>
              <a:rPr lang="en-US" sz="3600" dirty="0" smtClean="0">
                <a:solidFill>
                  <a:schemeClr val="tx1"/>
                </a:solidFill>
              </a:rPr>
              <a:t> is </a:t>
            </a:r>
            <a:r>
              <a:rPr lang="en-US" sz="3600" b="1" dirty="0" smtClean="0">
                <a:solidFill>
                  <a:schemeClr val="tx1"/>
                </a:solidFill>
              </a:rPr>
              <a:t>a keyword in java used for restricting floating-point calculations and ensuring same result on every platform while performing operations in the floating-point variable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strictfp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synchronzed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synchronized keyword used to indicate that a method can be accessed by only one thread at a time</a:t>
            </a:r>
            <a:r>
              <a:rPr lang="en-US" sz="3600" dirty="0" smtClean="0"/>
              <a:t>. The synchronized modifier can be applied with any of the four access level modifiers.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synchronzed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native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native keyword in Java is </a:t>
            </a:r>
            <a:r>
              <a:rPr lang="en-US" sz="3600" b="1" dirty="0" smtClean="0">
                <a:solidFill>
                  <a:schemeClr val="tx1"/>
                </a:solidFill>
              </a:rPr>
              <a:t>applied to a method to indicate that the method is implemented in native code using JNI (Java Native Interface)</a:t>
            </a:r>
            <a:r>
              <a:rPr lang="en-US" sz="3600" dirty="0" smtClean="0">
                <a:solidFill>
                  <a:schemeClr val="tx1"/>
                </a:solidFill>
              </a:rPr>
              <a:t>. The native keyword is a modifier that is applicable only for methods, and we can't apply it anywhere else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native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The public keyword is an access modifier, meaning that it is used to set the access level for classes, attributes, methods and constructors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What is public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475" y="609600"/>
            <a:ext cx="8782525" cy="569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transient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transient is a variables modifier used in serialization. At the time of serialization, if we don't want to save value of a particular variable in a file, then we use transient keyword. When JVM comes across transient keyword, it ignores original value of the variable and save default value of that variable data type.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transient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transient is a variables modifier used in serialization. At the time of serialization, if we don't want to save value of a particular variable in a file, then we use transient keyword. When JVM comes across transient keyword, it ignores original value of the variable and save default value of that variable data type.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volatile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volatile modifier is </a:t>
            </a:r>
            <a:r>
              <a:rPr lang="en-US" sz="3600" b="1" dirty="0" smtClean="0">
                <a:solidFill>
                  <a:schemeClr val="tx1"/>
                </a:solidFill>
              </a:rPr>
              <a:t>used to let the JVM know that a thread accessing the variable must always merge its own private copy of the variable with the master copy in the memory</a:t>
            </a:r>
            <a:r>
              <a:rPr lang="en-US" sz="3600" dirty="0" smtClean="0">
                <a:solidFill>
                  <a:schemeClr val="tx1"/>
                </a:solidFill>
              </a:rPr>
              <a:t>. Accessing a volatile variable synchronizes all the cached copied of the variables in the main memory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volatile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in java?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6576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</a:rPr>
              <a:t>ublic 	                        10.synchronised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&lt;default&gt;		         11.native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Protected		          12.abstract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private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Static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</a:rPr>
              <a:t>inal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</a:rPr>
              <a:t>trictfp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</a:rPr>
              <a:t>ransient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volatile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in java?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62500" lnSpcReduction="20000"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5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abstract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final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</a:t>
            </a:r>
            <a:r>
              <a:rPr lang="en-US" sz="5400" dirty="0" err="1" smtClean="0">
                <a:solidFill>
                  <a:schemeClr val="tx1"/>
                </a:solidFill>
              </a:rPr>
              <a:t>trictfp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class(outter)?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Strictfp</a:t>
            </a:r>
            <a:r>
              <a:rPr lang="en-US" dirty="0" smtClean="0"/>
              <a:t> ensures that you get exactly the same results from your floating point calculations on every platform. If you don't use </a:t>
            </a:r>
            <a:r>
              <a:rPr lang="en-US" dirty="0" err="1" smtClean="0"/>
              <a:t>strictfp</a:t>
            </a:r>
            <a:r>
              <a:rPr lang="en-US" dirty="0" smtClean="0"/>
              <a:t>, the JVM implementation is free to use extra precision where </a:t>
            </a:r>
            <a:r>
              <a:rPr lang="en-US" dirty="0" smtClean="0"/>
              <a:t>available</a:t>
            </a:r>
          </a:p>
          <a:p>
            <a:r>
              <a:rPr lang="en-US" dirty="0" err="1" smtClean="0"/>
              <a:t>strictfp</a:t>
            </a:r>
            <a:r>
              <a:rPr lang="en-US" dirty="0" smtClean="0"/>
              <a:t> interface sample2 {</a:t>
            </a:r>
            <a:br>
              <a:rPr lang="en-US" dirty="0" smtClean="0"/>
            </a:br>
            <a:r>
              <a:rPr lang="en-US" dirty="0" smtClean="0"/>
              <a:t>// methods here will be implicitly </a:t>
            </a:r>
            <a:r>
              <a:rPr lang="en-US" dirty="0" err="1" smtClean="0"/>
              <a:t>strictfp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strictfp</a:t>
            </a:r>
            <a:r>
              <a:rPr lang="en-US" dirty="0" smtClean="0"/>
              <a:t> class sample1{</a:t>
            </a:r>
            <a:br>
              <a:rPr lang="en-US" dirty="0" smtClean="0"/>
            </a:br>
            <a:r>
              <a:rPr lang="en-US" dirty="0" smtClean="0"/>
              <a:t>// code here will me implicitly </a:t>
            </a:r>
            <a:r>
              <a:rPr lang="en-US" dirty="0" err="1" smtClean="0"/>
              <a:t>strictfp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private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class(inner)?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40000" lnSpcReduction="20000"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8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abstract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final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Strictfp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Static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Private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protected</a:t>
            </a:r>
          </a:p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class(inner)?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method in java?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</a:rPr>
              <a:t>ublic 	                        8.synchronised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&lt;default&gt;		         9.native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Protected		          10.abstract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private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Static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</a:rPr>
              <a:t>inal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</a:rPr>
              <a:t>trictfp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method in java?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variables in java?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public 	                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&lt;default&gt;	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Protected	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Static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final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transient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Volatile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private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variables in java?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blocks in java?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static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synchronised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applicable for blocks in java?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synchronized methods synchronize on the class object. If one thread is executing a static synchronized method, all other threads trying to execute any static synchronized methods will be blocked.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Non-static synchronized methods synchronize on this </a:t>
            </a:r>
            <a:r>
              <a:rPr lang="en-US" dirty="0" err="1" smtClean="0"/>
              <a:t>ie</a:t>
            </a:r>
            <a:r>
              <a:rPr lang="en-US" dirty="0" smtClean="0"/>
              <a:t> the instance of the class. If one thread is executing a synchronized method, all other threads trying to execute any synchronized methods will be blocked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interface(outter)?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429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Private: The private access modifier is specified using the keyword private. </a:t>
            </a:r>
            <a:r>
              <a:rPr lang="en-US" sz="3200" b="1" dirty="0" smtClean="0">
                <a:solidFill>
                  <a:schemeClr val="tx1"/>
                </a:solidFill>
              </a:rPr>
              <a:t>The methods or data members declared as private are accessible only within the class in which they are declared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private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5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abstract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strictfp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interface(outter)?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class(inner)?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47500" lnSpcReduction="20000"/>
          </a:bodyPr>
          <a:lstStyle/>
          <a:p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</a:t>
            </a:r>
            <a:r>
              <a:rPr lang="en-US" sz="5400" dirty="0" smtClean="0">
                <a:solidFill>
                  <a:schemeClr val="tx1"/>
                </a:solidFill>
              </a:rPr>
              <a:t>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abstract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strictfp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static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private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protected</a:t>
            </a:r>
          </a:p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class(inner)?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362200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en-US" sz="1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enum(inner)?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strictfp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enum(inner)?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enum(inner)?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62500" lnSpcReduction="20000"/>
          </a:bodyPr>
          <a:lstStyle/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private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protected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err="1" smtClean="0">
                <a:solidFill>
                  <a:schemeClr val="tx1"/>
                </a:solidFill>
              </a:rPr>
              <a:t>s</a:t>
            </a:r>
            <a:r>
              <a:rPr lang="en-US" sz="5400" dirty="0" err="1" smtClean="0">
                <a:solidFill>
                  <a:schemeClr val="tx1"/>
                </a:solidFill>
              </a:rPr>
              <a:t>trictfp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static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class(inner)?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92500" lnSpcReduction="10000"/>
          </a:bodyPr>
          <a:lstStyle/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public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private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protected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&lt;default&gt;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How Many Access Modofiers with respect to constructor?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How Many Access Modofiers with respect to class(inner)  but not outter classes?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private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protected</a:t>
            </a:r>
          </a:p>
          <a:p>
            <a:pPr marL="914400" indent="-914400" algn="l">
              <a:buFont typeface="+mj-lt"/>
              <a:buAutoNum type="arabicParenR"/>
            </a:pPr>
            <a:r>
              <a:rPr lang="en-US" sz="5400" dirty="0" smtClean="0">
                <a:solidFill>
                  <a:schemeClr val="tx1"/>
                </a:solidFill>
              </a:rPr>
              <a:t>static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How Many Access Modofiers with respect to class(inner)  but not outter classes?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protected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arenR"/>
            </a:pP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for class but not for inteface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arenR"/>
            </a:pPr>
            <a:r>
              <a:rPr lang="en-US" sz="11500" b="1" dirty="0" smtClean="0">
                <a:solidFill>
                  <a:schemeClr val="tx1"/>
                </a:solidFill>
              </a:rPr>
              <a:t>final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for class but not for inteface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for class but not for enum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92500" lnSpcReduction="10000"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f</a:t>
            </a:r>
            <a:r>
              <a:rPr lang="en-US" sz="11500" b="1" dirty="0" smtClean="0">
                <a:solidFill>
                  <a:schemeClr val="tx1"/>
                </a:solidFill>
              </a:rPr>
              <a:t>inal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abstract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for class but not for enum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only for method but anywhere else?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native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smtClean="0"/>
              <a:t>hich access modifier is applicable only for method but anywhere else?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only access modifier used for local variable?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final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only access modifier used for local variable?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inteface</a:t>
            </a:r>
            <a:r>
              <a:rPr lang="en-US" dirty="0" smtClean="0"/>
              <a:t> which is declare inside the class is always?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25000" lnSpcReduction="20000"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Static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Class A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{ 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			static </a:t>
            </a:r>
            <a:r>
              <a:rPr lang="en-US" sz="11500" b="1" dirty="0" err="1" smtClean="0">
                <a:solidFill>
                  <a:schemeClr val="tx1"/>
                </a:solidFill>
              </a:rPr>
              <a:t>inteface</a:t>
            </a:r>
            <a:r>
              <a:rPr lang="en-US" sz="11500" b="1" dirty="0" smtClean="0">
                <a:solidFill>
                  <a:schemeClr val="tx1"/>
                </a:solidFill>
              </a:rPr>
              <a:t> B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{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}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}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inteface</a:t>
            </a:r>
            <a:r>
              <a:rPr lang="en-US" dirty="0" smtClean="0"/>
              <a:t> which is declare inside the class is always?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The protected modifier specifies that the member can only be accessed within its own package (as with package-private) and, in addition, by a subclass of its class in another package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protected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inteface</a:t>
            </a:r>
            <a:r>
              <a:rPr lang="en-US" dirty="0" smtClean="0"/>
              <a:t> which is declare inside the interface is always?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25000" lnSpcReduction="20000"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public/static</a:t>
            </a:r>
            <a:endParaRPr lang="en-US" sz="11500" b="1" dirty="0" smtClean="0">
              <a:solidFill>
                <a:schemeClr val="tx1"/>
              </a:solidFill>
            </a:endParaRP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interface </a:t>
            </a:r>
            <a:r>
              <a:rPr lang="en-US" sz="11500" b="1" dirty="0" smtClean="0">
                <a:solidFill>
                  <a:schemeClr val="tx1"/>
                </a:solidFill>
              </a:rPr>
              <a:t>A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{ 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			static </a:t>
            </a:r>
            <a:r>
              <a:rPr lang="en-US" sz="11500" b="1" dirty="0" err="1" smtClean="0">
                <a:solidFill>
                  <a:schemeClr val="tx1"/>
                </a:solidFill>
              </a:rPr>
              <a:t>inteface</a:t>
            </a:r>
            <a:r>
              <a:rPr lang="en-US" sz="11500" b="1" dirty="0" smtClean="0">
                <a:solidFill>
                  <a:schemeClr val="tx1"/>
                </a:solidFill>
              </a:rPr>
              <a:t> B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{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}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}</a:t>
            </a:r>
          </a:p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inteface</a:t>
            </a:r>
            <a:r>
              <a:rPr lang="en-US" dirty="0" smtClean="0"/>
              <a:t> which is declare inside the interface is always?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/>
          </a:bodyPr>
          <a:lstStyle/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smtClean="0"/>
              <a:t>class</a:t>
            </a:r>
            <a:r>
              <a:rPr lang="en-US" dirty="0" smtClean="0"/>
              <a:t> which is declare inside the interface is always?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200400"/>
          </a:xfrm>
        </p:spPr>
        <p:txBody>
          <a:bodyPr>
            <a:normAutofit fontScale="25000" lnSpcReduction="20000"/>
          </a:bodyPr>
          <a:lstStyle/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public/static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interface A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{ 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			static </a:t>
            </a:r>
            <a:r>
              <a:rPr lang="en-US" sz="11500" b="1" dirty="0" smtClean="0">
                <a:solidFill>
                  <a:schemeClr val="tx1"/>
                </a:solidFill>
              </a:rPr>
              <a:t>class </a:t>
            </a:r>
            <a:r>
              <a:rPr lang="en-US" sz="11500" b="1" dirty="0" smtClean="0">
                <a:solidFill>
                  <a:schemeClr val="tx1"/>
                </a:solidFill>
              </a:rPr>
              <a:t>B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{ 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	}</a:t>
            </a:r>
          </a:p>
          <a:p>
            <a:pPr marL="914400" indent="-914400"/>
            <a:r>
              <a:rPr lang="en-US" sz="11500" b="1" dirty="0" smtClean="0">
                <a:solidFill>
                  <a:schemeClr val="tx1"/>
                </a:solidFill>
              </a:rPr>
              <a:t>}</a:t>
            </a:r>
          </a:p>
          <a:p>
            <a:pPr marL="914400" indent="-914400"/>
            <a:endParaRPr lang="en-US" sz="11500" b="1" dirty="0" smtClean="0">
              <a:solidFill>
                <a:schemeClr val="tx1"/>
              </a:solidFill>
            </a:endParaRPr>
          </a:p>
          <a:p>
            <a:pPr marL="914400" indent="-914400"/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smtClean="0"/>
              <a:t>class</a:t>
            </a:r>
            <a:r>
              <a:rPr lang="en-US" dirty="0" smtClean="0"/>
              <a:t> which is declare inside the interface is always?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combinations of method 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combinations of </a:t>
            </a:r>
            <a:r>
              <a:rPr lang="en-US" dirty="0" smtClean="0"/>
              <a:t>variables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combinations of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default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default access modifier is also called </a:t>
            </a:r>
            <a:r>
              <a:rPr lang="en-US" sz="3600" b="1" dirty="0" smtClean="0">
                <a:solidFill>
                  <a:schemeClr val="tx1"/>
                </a:solidFill>
              </a:rPr>
              <a:t>package-private</a:t>
            </a:r>
            <a:r>
              <a:rPr lang="en-US" sz="3600" dirty="0" smtClean="0">
                <a:solidFill>
                  <a:schemeClr val="tx1"/>
                </a:solidFill>
              </a:rPr>
              <a:t>, which means that all members are visible within the same package but aren't accessible from other packages: package com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default Access Modofiers in java?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915400" cy="3657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hat is final Access Modofiers in java?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</TotalTime>
  <Words>860</Words>
  <Application>Microsoft Office PowerPoint</Application>
  <PresentationFormat>On-screen Show (4:3)</PresentationFormat>
  <Paragraphs>184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Equity</vt:lpstr>
      <vt:lpstr>What is public Access Modofiers in java?</vt:lpstr>
      <vt:lpstr>What is public Access Modofiers in java?</vt:lpstr>
      <vt:lpstr>What is private Access Modofiers in java?</vt:lpstr>
      <vt:lpstr>What is private Access Modofiers in java?</vt:lpstr>
      <vt:lpstr>What is protected Access Modofiers in java?</vt:lpstr>
      <vt:lpstr>What is protected Access Modofiers in java?</vt:lpstr>
      <vt:lpstr>What is default Access Modofiers in java?</vt:lpstr>
      <vt:lpstr>What is default Access Modofiers in java?</vt:lpstr>
      <vt:lpstr>What is final Access Modofiers in java?</vt:lpstr>
      <vt:lpstr>What is final Access Modofiers in java?</vt:lpstr>
      <vt:lpstr>What is final Access Modofiers in java?</vt:lpstr>
      <vt:lpstr>What is static Access Modofiers in java?</vt:lpstr>
      <vt:lpstr>What is static Access Modofiers in java?</vt:lpstr>
      <vt:lpstr>What is strictfp Access Modofiers in java?</vt:lpstr>
      <vt:lpstr>What is strictfp Access Modofiers in java?</vt:lpstr>
      <vt:lpstr>What is synchronzed Access Modofiers in java?</vt:lpstr>
      <vt:lpstr>What is synchronzed Access Modofiers in java?</vt:lpstr>
      <vt:lpstr>What is native Access Modofiers in java?</vt:lpstr>
      <vt:lpstr>What is native Access Modofiers in java?</vt:lpstr>
      <vt:lpstr>Slide 20</vt:lpstr>
      <vt:lpstr>Slide 21</vt:lpstr>
      <vt:lpstr>What is transient Access Modofiers in java?</vt:lpstr>
      <vt:lpstr>What is transient Access Modofiers in java?</vt:lpstr>
      <vt:lpstr>What is volatile Access Modofiers in java?</vt:lpstr>
      <vt:lpstr>What is volatile Access Modofiers in java?</vt:lpstr>
      <vt:lpstr>How Many Access Modofiers in java?</vt:lpstr>
      <vt:lpstr>How Many Access Modofiers in java?</vt:lpstr>
      <vt:lpstr>How Many Access Modofiers with respect to class(outter)?</vt:lpstr>
      <vt:lpstr>Slide 29</vt:lpstr>
      <vt:lpstr>How Many Access Modofiers with respect to class(inner)?</vt:lpstr>
      <vt:lpstr>How Many Access Modofiers with respect to class(inner)?</vt:lpstr>
      <vt:lpstr>How Many Access Modofiers applicable for method in java?</vt:lpstr>
      <vt:lpstr>How Many Access Modofiers applicable for method in java?</vt:lpstr>
      <vt:lpstr>How Many Access Modofiers applicable for variables in java?</vt:lpstr>
      <vt:lpstr>How Many Access Modofiers applicable for variables in java?</vt:lpstr>
      <vt:lpstr>How Many Access Modofiers applicable for blocks in java?</vt:lpstr>
      <vt:lpstr>How Many Access Modofiers applicable for blocks in java?</vt:lpstr>
      <vt:lpstr>Slide 38</vt:lpstr>
      <vt:lpstr>How Many Access Modofiers with respect to interface(outter)?</vt:lpstr>
      <vt:lpstr>How Many Access Modofiers with respect to interface(outter)?</vt:lpstr>
      <vt:lpstr>How Many Access Modofiers with respect to class(inner)?</vt:lpstr>
      <vt:lpstr>How Many Access Modofiers with respect to class(inner)?</vt:lpstr>
      <vt:lpstr>How Many Access Modofiers with respect to enum(inner)?</vt:lpstr>
      <vt:lpstr>How Many Access Modofiers with respect to enum(inner)?</vt:lpstr>
      <vt:lpstr>How Many Access Modofiers with respect to enum(inner)?</vt:lpstr>
      <vt:lpstr>How Many Access Modofiers with respect to class(inner)?</vt:lpstr>
      <vt:lpstr>How Many Access Modofiers with respect to constructor?</vt:lpstr>
      <vt:lpstr>How Many Access Modofiers with respect to class(inner)  but not outter classes?</vt:lpstr>
      <vt:lpstr>How Many Access Modofiers with respect to class(inner)  but not outter classes?</vt:lpstr>
      <vt:lpstr>Which access modifier is applicable for class but not for inteface</vt:lpstr>
      <vt:lpstr>Which access modifier is applicable for class but not for inteface</vt:lpstr>
      <vt:lpstr>Which access modifier is applicable for class but not for enum</vt:lpstr>
      <vt:lpstr>Which access modifier is applicable for class but not for enum</vt:lpstr>
      <vt:lpstr>Which access modifier is applicable only for method but anywhere else?</vt:lpstr>
      <vt:lpstr>Which access modifier is applicable only for method but anywhere else?</vt:lpstr>
      <vt:lpstr>The only access modifier used for local variable?</vt:lpstr>
      <vt:lpstr>The only access modifier used for local variable?</vt:lpstr>
      <vt:lpstr>The inteface which is declare inside the class is always?</vt:lpstr>
      <vt:lpstr>The inteface which is declare inside the class is always?</vt:lpstr>
      <vt:lpstr>The inteface which is declare inside the interface is always?</vt:lpstr>
      <vt:lpstr>The inteface which is declare inside the interface is always?</vt:lpstr>
      <vt:lpstr>The class which is declare inside the interface is always?</vt:lpstr>
      <vt:lpstr>The class which is declare inside the interface is always?</vt:lpstr>
      <vt:lpstr>illegal combinations of method  </vt:lpstr>
      <vt:lpstr>illegal combinations of variables </vt:lpstr>
      <vt:lpstr>illegal combinations of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Access Modofiers in java?</dc:title>
  <dc:creator>hp</dc:creator>
  <cp:lastModifiedBy>hp</cp:lastModifiedBy>
  <cp:revision>19</cp:revision>
  <dcterms:created xsi:type="dcterms:W3CDTF">2022-04-04T08:50:17Z</dcterms:created>
  <dcterms:modified xsi:type="dcterms:W3CDTF">2022-04-04T10:25:14Z</dcterms:modified>
</cp:coreProperties>
</file>