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</p:spPr>
        <p:txBody>
          <a:bodyPr/>
          <a:lstStyle/>
          <a:p>
            <a:r>
              <a:rPr lang="en-US" dirty="0"/>
              <a:t>EDA - Exploratory Data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9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924800" cy="48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35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What does the average customer look like for this company?</a:t>
            </a:r>
            <a:endParaRPr lang="en-US" dirty="0"/>
          </a:p>
          <a:p>
            <a:r>
              <a:rPr lang="en-US" dirty="0" smtClean="0"/>
              <a:t>Basic </a:t>
            </a:r>
            <a:r>
              <a:rPr lang="en-US" dirty="0"/>
              <a:t>demographics: The average customer is... </a:t>
            </a:r>
            <a:endParaRPr lang="en-US" dirty="0" smtClean="0"/>
          </a:p>
          <a:p>
            <a:pPr lvl="1"/>
            <a:r>
              <a:rPr lang="en-US" dirty="0" smtClean="0"/>
              <a:t>Born </a:t>
            </a:r>
            <a:r>
              <a:rPr lang="en-US" dirty="0"/>
              <a:t>in 1969 </a:t>
            </a:r>
            <a:endParaRPr lang="en-US" dirty="0" smtClean="0"/>
          </a:p>
          <a:p>
            <a:pPr lvl="1"/>
            <a:r>
              <a:rPr lang="en-US" dirty="0" smtClean="0"/>
              <a:t>Became </a:t>
            </a:r>
            <a:r>
              <a:rPr lang="en-US" dirty="0"/>
              <a:t>a customer in 2013 </a:t>
            </a:r>
            <a:endParaRPr lang="en-US" dirty="0" smtClean="0"/>
          </a:p>
          <a:p>
            <a:pPr lvl="1"/>
            <a:r>
              <a:rPr lang="en-US" dirty="0" smtClean="0"/>
              <a:t>Has </a:t>
            </a:r>
            <a:r>
              <a:rPr lang="en-US" dirty="0"/>
              <a:t>an income of roughly $52,000 per year </a:t>
            </a:r>
            <a:endParaRPr lang="en-US" dirty="0" smtClean="0"/>
          </a:p>
          <a:p>
            <a:pPr lvl="1"/>
            <a:r>
              <a:rPr lang="en-US" dirty="0" smtClean="0"/>
              <a:t>Has </a:t>
            </a:r>
            <a:r>
              <a:rPr lang="en-US" dirty="0"/>
              <a:t>1 dependent (roughly equally split between kids or teens) </a:t>
            </a:r>
            <a:endParaRPr lang="en-US" dirty="0" smtClean="0"/>
          </a:p>
          <a:p>
            <a:pPr lvl="1"/>
            <a:r>
              <a:rPr lang="en-US" dirty="0" smtClean="0"/>
              <a:t>Made </a:t>
            </a:r>
            <a:r>
              <a:rPr lang="en-US" dirty="0"/>
              <a:t>a purchase from our company in the last 49 days</a:t>
            </a:r>
          </a:p>
        </p:txBody>
      </p:sp>
    </p:spTree>
    <p:extLst>
      <p:ext uri="{BB962C8B-B14F-4D97-AF65-F5344CB8AC3E}">
        <p14:creationId xmlns:p14="http://schemas.microsoft.com/office/powerpoint/2010/main" val="379726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4114799" cy="513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90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b="1" dirty="0"/>
              <a:t>Which products are performing best?</a:t>
            </a:r>
            <a:endParaRPr lang="en-US" dirty="0"/>
          </a:p>
          <a:p>
            <a:pPr lvl="1"/>
            <a:r>
              <a:rPr lang="en-US" dirty="0"/>
              <a:t>The average customer spent... $25-50 on Fruits, Sweets, Fish, or Gold </a:t>
            </a:r>
            <a:r>
              <a:rPr lang="en-US" dirty="0" smtClean="0"/>
              <a:t>products</a:t>
            </a:r>
          </a:p>
          <a:p>
            <a:pPr lvl="1"/>
            <a:r>
              <a:rPr lang="en-US" dirty="0" smtClean="0"/>
              <a:t>Over </a:t>
            </a:r>
            <a:r>
              <a:rPr lang="en-US" dirty="0"/>
              <a:t>$160 on Meat products Over $300 on Wines Over $600 </a:t>
            </a:r>
            <a:r>
              <a:rPr lang="en-US" dirty="0" smtClean="0"/>
              <a:t>total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Products </a:t>
            </a:r>
            <a:r>
              <a:rPr lang="en-US" dirty="0"/>
              <a:t>performing best:</a:t>
            </a:r>
          </a:p>
          <a:p>
            <a:pPr lvl="2"/>
            <a:r>
              <a:rPr lang="en-US" dirty="0"/>
              <a:t>Wines </a:t>
            </a:r>
            <a:endParaRPr lang="en-US" dirty="0" smtClean="0"/>
          </a:p>
          <a:p>
            <a:pPr lvl="2"/>
            <a:r>
              <a:rPr lang="en-US" dirty="0" smtClean="0"/>
              <a:t>Followed </a:t>
            </a:r>
            <a:r>
              <a:rPr lang="en-US" dirty="0"/>
              <a:t>by meats</a:t>
            </a:r>
          </a:p>
        </p:txBody>
      </p:sp>
    </p:spTree>
    <p:extLst>
      <p:ext uri="{BB962C8B-B14F-4D97-AF65-F5344CB8AC3E}">
        <p14:creationId xmlns:p14="http://schemas.microsoft.com/office/powerpoint/2010/main" val="360548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amount spent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3" y="1716218"/>
            <a:ext cx="8479667" cy="445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96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686800" cy="5592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300" b="1" dirty="0"/>
              <a:t>Which channels </a:t>
            </a:r>
            <a:r>
              <a:rPr lang="en-US" sz="4300" b="1" dirty="0" smtClean="0"/>
              <a:t>are underperforming</a:t>
            </a:r>
            <a:r>
              <a:rPr lang="en-US" sz="4300" b="1" dirty="0"/>
              <a:t>?</a:t>
            </a:r>
          </a:p>
          <a:p>
            <a:r>
              <a:rPr lang="en-US" dirty="0" smtClean="0"/>
              <a:t>Channels</a:t>
            </a:r>
            <a:r>
              <a:rPr lang="en-US" dirty="0"/>
              <a:t>: The average customer</a:t>
            </a:r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Accepted </a:t>
            </a:r>
            <a:r>
              <a:rPr lang="en-US" dirty="0"/>
              <a:t>less than 1 advertising </a:t>
            </a:r>
            <a:r>
              <a:rPr lang="en-US" dirty="0" smtClean="0"/>
              <a:t>campaign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Made 2 deals purchases, 2 catalog purchases, 4 web purchases, and 5 store </a:t>
            </a:r>
            <a:r>
              <a:rPr lang="en-US" dirty="0" smtClean="0"/>
              <a:t>purchases</a:t>
            </a:r>
          </a:p>
          <a:p>
            <a:pPr lvl="1"/>
            <a:r>
              <a:rPr lang="en-US" dirty="0" smtClean="0"/>
              <a:t>Averaged </a:t>
            </a:r>
            <a:r>
              <a:rPr lang="en-US" dirty="0"/>
              <a:t>14 total </a:t>
            </a:r>
            <a:r>
              <a:rPr lang="en-US" dirty="0" smtClean="0"/>
              <a:t>purchases</a:t>
            </a:r>
          </a:p>
          <a:p>
            <a:pPr lvl="1"/>
            <a:r>
              <a:rPr lang="en-US" dirty="0" smtClean="0"/>
              <a:t>Visited </a:t>
            </a:r>
            <a:r>
              <a:rPr lang="en-US" dirty="0"/>
              <a:t>the website 5 times</a:t>
            </a:r>
          </a:p>
          <a:p>
            <a:r>
              <a:rPr lang="en-US" dirty="0"/>
              <a:t>Underperforming </a:t>
            </a:r>
            <a:r>
              <a:rPr lang="en-US" dirty="0" smtClean="0"/>
              <a:t>channels:</a:t>
            </a:r>
          </a:p>
          <a:p>
            <a:pPr lvl="1"/>
            <a:r>
              <a:rPr lang="en-US" dirty="0" smtClean="0"/>
              <a:t>Advertising campaigns</a:t>
            </a:r>
          </a:p>
          <a:p>
            <a:pPr lvl="1"/>
            <a:r>
              <a:rPr lang="en-US" dirty="0" smtClean="0"/>
              <a:t>Followed </a:t>
            </a:r>
            <a:r>
              <a:rPr lang="en-US" dirty="0"/>
              <a:t>by deals, and catalog</a:t>
            </a:r>
          </a:p>
        </p:txBody>
      </p:sp>
    </p:spTree>
    <p:extLst>
      <p:ext uri="{BB962C8B-B14F-4D97-AF65-F5344CB8AC3E}">
        <p14:creationId xmlns:p14="http://schemas.microsoft.com/office/powerpoint/2010/main" val="260238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4" y="1066800"/>
            <a:ext cx="8948566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06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168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EDA - Exploratory Data Analysis</vt:lpstr>
      <vt:lpstr>PowerPoint Presentation</vt:lpstr>
      <vt:lpstr>PowerPoint Presentation</vt:lpstr>
      <vt:lpstr>PowerPoint Presentation</vt:lpstr>
      <vt:lpstr>PowerPoint Presentation</vt:lpstr>
      <vt:lpstr>Average amount spent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- Exploratory Data Analysis</dc:title>
  <dc:creator>s_the_king</dc:creator>
  <cp:lastModifiedBy>s_the_king</cp:lastModifiedBy>
  <cp:revision>3</cp:revision>
  <dcterms:created xsi:type="dcterms:W3CDTF">2006-08-16T00:00:00Z</dcterms:created>
  <dcterms:modified xsi:type="dcterms:W3CDTF">2022-02-09T09:50:35Z</dcterms:modified>
</cp:coreProperties>
</file>